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1.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2.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3" r:id="rId4"/>
    <p:sldMasterId id="2147483921" r:id="rId5"/>
    <p:sldMasterId id="2147483920" r:id="rId6"/>
    <p:sldMasterId id="2147483731" r:id="rId7"/>
    <p:sldMasterId id="2147483752" r:id="rId8"/>
    <p:sldMasterId id="2147483757" r:id="rId9"/>
    <p:sldMasterId id="2147483775" r:id="rId10"/>
    <p:sldMasterId id="2147483782" r:id="rId11"/>
    <p:sldMasterId id="2147483813" r:id="rId12"/>
    <p:sldMasterId id="2147483837" r:id="rId13"/>
    <p:sldMasterId id="2147483853" r:id="rId14"/>
    <p:sldMasterId id="2147483900" r:id="rId15"/>
    <p:sldMasterId id="2147483690" r:id="rId16"/>
  </p:sldMasterIdLst>
  <p:notesMasterIdLst>
    <p:notesMasterId r:id="rId31"/>
  </p:notesMasterIdLst>
  <p:sldIdLst>
    <p:sldId id="4318" r:id="rId17"/>
    <p:sldId id="4321" r:id="rId18"/>
    <p:sldId id="4329" r:id="rId19"/>
    <p:sldId id="4307" r:id="rId20"/>
    <p:sldId id="4316" r:id="rId21"/>
    <p:sldId id="4331" r:id="rId22"/>
    <p:sldId id="4328" r:id="rId23"/>
    <p:sldId id="4324" r:id="rId24"/>
    <p:sldId id="4332" r:id="rId25"/>
    <p:sldId id="4325" r:id="rId26"/>
    <p:sldId id="4326" r:id="rId27"/>
    <p:sldId id="4330" r:id="rId28"/>
    <p:sldId id="4327" r:id="rId29"/>
    <p:sldId id="4298" r:id="rId3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9838F9-2E08-490F-BA7E-0D342D73A0C8}">
          <p14:sldIdLst>
            <p14:sldId id="4318"/>
            <p14:sldId id="4321"/>
            <p14:sldId id="4329"/>
            <p14:sldId id="4307"/>
            <p14:sldId id="4316"/>
            <p14:sldId id="4331"/>
            <p14:sldId id="4328"/>
            <p14:sldId id="4324"/>
            <p14:sldId id="4332"/>
            <p14:sldId id="4325"/>
            <p14:sldId id="4326"/>
            <p14:sldId id="4330"/>
            <p14:sldId id="4327"/>
            <p14:sldId id="429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726378-B14F-01A7-5633-430C88BF1CE0}" name="Su, Joanna" initials="SJ" userId="S::joanna.su@illinois.gov::7d1372bd-d48c-4296-a17d-a4af40962b17" providerId="AD"/>
  <p188:author id="{8BA28094-BA27-1314-AE1C-2061F1C7B3C8}" name="Patten, Bethany" initials="PB" userId="S::Bethany.Patten@Illinois.gov::7a3f20c9-a07e-44f3-b198-083001ac7147" providerId="AD"/>
  <p188:author id="{EE36EFA8-FBA8-9357-73A5-215B6C5F5A3E}" name="Su, Joanna" initials="SJ" userId="S::Joanna.Su@Illinois.gov::7d1372bd-d48c-4296-a17d-a4af40962b1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 Joanna" initials="SJ" lastIdx="7" clrIdx="0">
    <p:extLst>
      <p:ext uri="{19B8F6BF-5375-455C-9EA6-DF929625EA0E}">
        <p15:presenceInfo xmlns:p15="http://schemas.microsoft.com/office/powerpoint/2012/main" userId="S::Joanna.Su@Illinois.gov::7d1372bd-d48c-4296-a17d-a4af40962b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D257"/>
    <a:srgbClr val="6CAFA6"/>
    <a:srgbClr val="9BE24F"/>
    <a:srgbClr val="FEC057"/>
    <a:srgbClr val="5ED406"/>
    <a:srgbClr val="FFAB40"/>
    <a:srgbClr val="FC7044"/>
    <a:srgbClr val="0079C1"/>
    <a:srgbClr val="F5F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AE9134-5309-4D64-8B2F-CF7A7A51C912}" v="63" dt="2024-02-02T05:27:23.8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005" autoAdjust="0"/>
  </p:normalViewPr>
  <p:slideViewPr>
    <p:cSldViewPr snapToGrid="0">
      <p:cViewPr varScale="1">
        <p:scale>
          <a:sx n="50" d="100"/>
          <a:sy n="50" d="100"/>
        </p:scale>
        <p:origin x="126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BF4464-1F88-43F6-8B34-2DD04D4DB22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69CF1869-4B82-40F4-824D-2C4D0BFF539A}">
      <dgm:prSet phldrT="[Text]" custT="1"/>
      <dgm:spPr/>
      <dgm:t>
        <a:bodyPr/>
        <a:lstStyle/>
        <a:p>
          <a:r>
            <a:rPr lang="en-US" sz="3200" dirty="0">
              <a:latin typeface="Proxima Nova" panose="020B0604020202020204"/>
            </a:rPr>
            <a:t>HHVC Charge and Priorities</a:t>
          </a:r>
        </a:p>
      </dgm:t>
    </dgm:pt>
    <dgm:pt modelId="{DFCFF889-CADD-4DAE-ADAA-9BCDE3450C52}" type="parTrans" cxnId="{5B8F5F9F-2931-4FCF-995E-B8359238B165}">
      <dgm:prSet/>
      <dgm:spPr/>
      <dgm:t>
        <a:bodyPr/>
        <a:lstStyle/>
        <a:p>
          <a:endParaRPr lang="en-US"/>
        </a:p>
      </dgm:t>
    </dgm:pt>
    <dgm:pt modelId="{B7193CDF-9123-4ECC-A0D7-72B963C09073}" type="sibTrans" cxnId="{5B8F5F9F-2931-4FCF-995E-B8359238B165}">
      <dgm:prSet/>
      <dgm:spPr/>
      <dgm:t>
        <a:bodyPr/>
        <a:lstStyle/>
        <a:p>
          <a:endParaRPr lang="en-US"/>
        </a:p>
      </dgm:t>
    </dgm:pt>
    <dgm:pt modelId="{A5467C3B-DA9A-495A-B594-9CF8AA767D49}">
      <dgm:prSet phldrT="[Text]" custT="1"/>
      <dgm:spPr>
        <a:solidFill>
          <a:srgbClr val="00B050"/>
        </a:solidFill>
      </dgm:spPr>
      <dgm:t>
        <a:bodyPr/>
        <a:lstStyle/>
        <a:p>
          <a:r>
            <a:rPr lang="en-US" sz="3200" dirty="0">
              <a:latin typeface="Proxima Nova" panose="020B0604020202020204"/>
            </a:rPr>
            <a:t>Process and Timeline</a:t>
          </a:r>
        </a:p>
      </dgm:t>
    </dgm:pt>
    <dgm:pt modelId="{20CA27F4-94F0-454E-9BF2-F218124577CD}" type="parTrans" cxnId="{63B5FF89-7DB7-4E70-BFA6-0FDF62496E61}">
      <dgm:prSet/>
      <dgm:spPr/>
      <dgm:t>
        <a:bodyPr/>
        <a:lstStyle/>
        <a:p>
          <a:endParaRPr lang="en-US"/>
        </a:p>
      </dgm:t>
    </dgm:pt>
    <dgm:pt modelId="{504A445D-E3F1-44F5-B689-BB06FCF5E710}" type="sibTrans" cxnId="{63B5FF89-7DB7-4E70-BFA6-0FDF62496E61}">
      <dgm:prSet/>
      <dgm:spPr/>
      <dgm:t>
        <a:bodyPr/>
        <a:lstStyle/>
        <a:p>
          <a:endParaRPr lang="en-US"/>
        </a:p>
      </dgm:t>
    </dgm:pt>
    <dgm:pt modelId="{EE7F6D29-62FE-43E1-8317-E4468ADDECC2}">
      <dgm:prSet phldrT="[Text]" custT="1"/>
      <dgm:spPr>
        <a:solidFill>
          <a:srgbClr val="5ED406"/>
        </a:solidFill>
      </dgm:spPr>
      <dgm:t>
        <a:bodyPr/>
        <a:lstStyle/>
        <a:p>
          <a:r>
            <a:rPr lang="en-US" sz="3200" dirty="0">
              <a:latin typeface="Proxima Nova" panose="020B0604020202020204"/>
            </a:rPr>
            <a:t>Priority Recommendations</a:t>
          </a:r>
        </a:p>
      </dgm:t>
    </dgm:pt>
    <dgm:pt modelId="{1DC5C2E8-2F1E-44DF-8157-D038C15AC39E}" type="parTrans" cxnId="{2D53146F-0674-480B-BDCE-76F308023758}">
      <dgm:prSet/>
      <dgm:spPr/>
      <dgm:t>
        <a:bodyPr/>
        <a:lstStyle/>
        <a:p>
          <a:endParaRPr lang="en-US"/>
        </a:p>
      </dgm:t>
    </dgm:pt>
    <dgm:pt modelId="{F0197D95-8D80-4813-B92D-571974C3CCF5}" type="sibTrans" cxnId="{2D53146F-0674-480B-BDCE-76F308023758}">
      <dgm:prSet/>
      <dgm:spPr/>
      <dgm:t>
        <a:bodyPr/>
        <a:lstStyle/>
        <a:p>
          <a:endParaRPr lang="en-US"/>
        </a:p>
      </dgm:t>
    </dgm:pt>
    <dgm:pt modelId="{3A79B6F4-1FE6-492C-B1C1-1B75C128F67C}">
      <dgm:prSet phldrT="[Text]" custT="1"/>
      <dgm:spPr>
        <a:solidFill>
          <a:schemeClr val="accent4">
            <a:lumMod val="75000"/>
          </a:schemeClr>
        </a:solidFill>
      </dgm:spPr>
      <dgm:t>
        <a:bodyPr/>
        <a:lstStyle/>
        <a:p>
          <a:r>
            <a:rPr lang="en-US" sz="3200" dirty="0">
              <a:latin typeface="Proxima Nova" panose="020B0604020202020204"/>
            </a:rPr>
            <a:t>Discussion, Approval, Next Steps</a:t>
          </a:r>
        </a:p>
      </dgm:t>
    </dgm:pt>
    <dgm:pt modelId="{0DE5F205-E217-4531-82C7-3D2496B9C2F9}" type="parTrans" cxnId="{BD002FB0-2FB6-4616-AC7F-53F894A4E391}">
      <dgm:prSet/>
      <dgm:spPr/>
      <dgm:t>
        <a:bodyPr/>
        <a:lstStyle/>
        <a:p>
          <a:endParaRPr lang="en-US"/>
        </a:p>
      </dgm:t>
    </dgm:pt>
    <dgm:pt modelId="{F28D87F7-7F91-4867-92FB-B3A1B91B0E07}" type="sibTrans" cxnId="{BD002FB0-2FB6-4616-AC7F-53F894A4E391}">
      <dgm:prSet/>
      <dgm:spPr/>
      <dgm:t>
        <a:bodyPr/>
        <a:lstStyle/>
        <a:p>
          <a:endParaRPr lang="en-US"/>
        </a:p>
      </dgm:t>
    </dgm:pt>
    <dgm:pt modelId="{8E8E9B45-B1A1-4939-944E-01F004793FB5}" type="pres">
      <dgm:prSet presAssocID="{88BF4464-1F88-43F6-8B34-2DD04D4DB22A}" presName="Name0" presStyleCnt="0">
        <dgm:presLayoutVars>
          <dgm:chMax val="7"/>
          <dgm:chPref val="7"/>
          <dgm:dir/>
        </dgm:presLayoutVars>
      </dgm:prSet>
      <dgm:spPr/>
    </dgm:pt>
    <dgm:pt modelId="{ACFEE32C-6B4A-435B-8917-14807FBF4110}" type="pres">
      <dgm:prSet presAssocID="{88BF4464-1F88-43F6-8B34-2DD04D4DB22A}" presName="Name1" presStyleCnt="0"/>
      <dgm:spPr/>
    </dgm:pt>
    <dgm:pt modelId="{D04C8B54-B6CD-4669-908F-018396C5A92C}" type="pres">
      <dgm:prSet presAssocID="{88BF4464-1F88-43F6-8B34-2DD04D4DB22A}" presName="cycle" presStyleCnt="0"/>
      <dgm:spPr/>
    </dgm:pt>
    <dgm:pt modelId="{AA0C37EC-BF54-4C17-9661-B0429930FAAF}" type="pres">
      <dgm:prSet presAssocID="{88BF4464-1F88-43F6-8B34-2DD04D4DB22A}" presName="srcNode" presStyleLbl="node1" presStyleIdx="0" presStyleCnt="4"/>
      <dgm:spPr/>
    </dgm:pt>
    <dgm:pt modelId="{FADAD418-EFCA-4898-AD77-FAD15E019D90}" type="pres">
      <dgm:prSet presAssocID="{88BF4464-1F88-43F6-8B34-2DD04D4DB22A}" presName="conn" presStyleLbl="parChTrans1D2" presStyleIdx="0" presStyleCnt="1"/>
      <dgm:spPr/>
    </dgm:pt>
    <dgm:pt modelId="{79577862-6EA8-43E4-B5AF-6FA64D2AC9C4}" type="pres">
      <dgm:prSet presAssocID="{88BF4464-1F88-43F6-8B34-2DD04D4DB22A}" presName="extraNode" presStyleLbl="node1" presStyleIdx="0" presStyleCnt="4"/>
      <dgm:spPr/>
    </dgm:pt>
    <dgm:pt modelId="{066D5889-7F74-4D45-A1BD-E883902214C7}" type="pres">
      <dgm:prSet presAssocID="{88BF4464-1F88-43F6-8B34-2DD04D4DB22A}" presName="dstNode" presStyleLbl="node1" presStyleIdx="0" presStyleCnt="4"/>
      <dgm:spPr/>
    </dgm:pt>
    <dgm:pt modelId="{6EB48D49-75DA-40C2-95F0-3381B7E3A6AB}" type="pres">
      <dgm:prSet presAssocID="{69CF1869-4B82-40F4-824D-2C4D0BFF539A}" presName="text_1" presStyleLbl="node1" presStyleIdx="0" presStyleCnt="4">
        <dgm:presLayoutVars>
          <dgm:bulletEnabled val="1"/>
        </dgm:presLayoutVars>
      </dgm:prSet>
      <dgm:spPr/>
    </dgm:pt>
    <dgm:pt modelId="{8DEE54CD-4B3F-44C6-BA7B-DCA7F36FA402}" type="pres">
      <dgm:prSet presAssocID="{69CF1869-4B82-40F4-824D-2C4D0BFF539A}" presName="accent_1" presStyleCnt="0"/>
      <dgm:spPr/>
    </dgm:pt>
    <dgm:pt modelId="{D5994444-F46E-4C52-9A6A-1F7E689B8E8A}" type="pres">
      <dgm:prSet presAssocID="{69CF1869-4B82-40F4-824D-2C4D0BFF539A}" presName="accentRepeatNode" presStyleLbl="solidFgAcc1" presStyleIdx="0" presStyleCnt="4"/>
      <dgm:spPr/>
    </dgm:pt>
    <dgm:pt modelId="{81A19EF9-4C8E-4008-B457-522B94A5EC42}" type="pres">
      <dgm:prSet presAssocID="{A5467C3B-DA9A-495A-B594-9CF8AA767D49}" presName="text_2" presStyleLbl="node1" presStyleIdx="1" presStyleCnt="4">
        <dgm:presLayoutVars>
          <dgm:bulletEnabled val="1"/>
        </dgm:presLayoutVars>
      </dgm:prSet>
      <dgm:spPr/>
    </dgm:pt>
    <dgm:pt modelId="{B65E6878-78AC-4DF4-90CB-A9075813C0BB}" type="pres">
      <dgm:prSet presAssocID="{A5467C3B-DA9A-495A-B594-9CF8AA767D49}" presName="accent_2" presStyleCnt="0"/>
      <dgm:spPr/>
    </dgm:pt>
    <dgm:pt modelId="{9620CFA3-7F9A-4F9F-A1CE-F44A549FF117}" type="pres">
      <dgm:prSet presAssocID="{A5467C3B-DA9A-495A-B594-9CF8AA767D49}" presName="accentRepeatNode" presStyleLbl="solidFgAcc1" presStyleIdx="1" presStyleCnt="4"/>
      <dgm:spPr/>
    </dgm:pt>
    <dgm:pt modelId="{69459C39-CE1B-48D7-9AF9-175CD1838A4D}" type="pres">
      <dgm:prSet presAssocID="{EE7F6D29-62FE-43E1-8317-E4468ADDECC2}" presName="text_3" presStyleLbl="node1" presStyleIdx="2" presStyleCnt="4">
        <dgm:presLayoutVars>
          <dgm:bulletEnabled val="1"/>
        </dgm:presLayoutVars>
      </dgm:prSet>
      <dgm:spPr/>
    </dgm:pt>
    <dgm:pt modelId="{6C9CC0B0-AB93-4A0B-AC78-ED19CBCAD96F}" type="pres">
      <dgm:prSet presAssocID="{EE7F6D29-62FE-43E1-8317-E4468ADDECC2}" presName="accent_3" presStyleCnt="0"/>
      <dgm:spPr/>
    </dgm:pt>
    <dgm:pt modelId="{35A3FECD-A4CE-4774-B488-137EFD02EFDD}" type="pres">
      <dgm:prSet presAssocID="{EE7F6D29-62FE-43E1-8317-E4468ADDECC2}" presName="accentRepeatNode" presStyleLbl="solidFgAcc1" presStyleIdx="2" presStyleCnt="4"/>
      <dgm:spPr/>
    </dgm:pt>
    <dgm:pt modelId="{2DE188E5-AE91-4CC9-B95E-CE8E68EA3D2E}" type="pres">
      <dgm:prSet presAssocID="{3A79B6F4-1FE6-492C-B1C1-1B75C128F67C}" presName="text_4" presStyleLbl="node1" presStyleIdx="3" presStyleCnt="4">
        <dgm:presLayoutVars>
          <dgm:bulletEnabled val="1"/>
        </dgm:presLayoutVars>
      </dgm:prSet>
      <dgm:spPr/>
    </dgm:pt>
    <dgm:pt modelId="{B6ABB0AD-DD0D-467B-A458-905EA3C4EFDA}" type="pres">
      <dgm:prSet presAssocID="{3A79B6F4-1FE6-492C-B1C1-1B75C128F67C}" presName="accent_4" presStyleCnt="0"/>
      <dgm:spPr/>
    </dgm:pt>
    <dgm:pt modelId="{DFE760CD-09ED-4603-8453-9DDF184BE6C3}" type="pres">
      <dgm:prSet presAssocID="{3A79B6F4-1FE6-492C-B1C1-1B75C128F67C}" presName="accentRepeatNode" presStyleLbl="solidFgAcc1" presStyleIdx="3" presStyleCnt="4"/>
      <dgm:spPr/>
    </dgm:pt>
  </dgm:ptLst>
  <dgm:cxnLst>
    <dgm:cxn modelId="{A0C39A1D-B199-41D7-9E96-4DC1624605E9}" type="presOf" srcId="{EE7F6D29-62FE-43E1-8317-E4468ADDECC2}" destId="{69459C39-CE1B-48D7-9AF9-175CD1838A4D}" srcOrd="0" destOrd="0" presId="urn:microsoft.com/office/officeart/2008/layout/VerticalCurvedList"/>
    <dgm:cxn modelId="{04EBA14C-B3B0-4A1B-B3FB-C4DB7F5DCE18}" type="presOf" srcId="{A5467C3B-DA9A-495A-B594-9CF8AA767D49}" destId="{81A19EF9-4C8E-4008-B457-522B94A5EC42}" srcOrd="0" destOrd="0" presId="urn:microsoft.com/office/officeart/2008/layout/VerticalCurvedList"/>
    <dgm:cxn modelId="{2D53146F-0674-480B-BDCE-76F308023758}" srcId="{88BF4464-1F88-43F6-8B34-2DD04D4DB22A}" destId="{EE7F6D29-62FE-43E1-8317-E4468ADDECC2}" srcOrd="2" destOrd="0" parTransId="{1DC5C2E8-2F1E-44DF-8157-D038C15AC39E}" sibTransId="{F0197D95-8D80-4813-B92D-571974C3CCF5}"/>
    <dgm:cxn modelId="{7DB5B354-D70C-4EC1-88D7-B9C48570ACAF}" type="presOf" srcId="{69CF1869-4B82-40F4-824D-2C4D0BFF539A}" destId="{6EB48D49-75DA-40C2-95F0-3381B7E3A6AB}" srcOrd="0" destOrd="0" presId="urn:microsoft.com/office/officeart/2008/layout/VerticalCurvedList"/>
    <dgm:cxn modelId="{63B5FF89-7DB7-4E70-BFA6-0FDF62496E61}" srcId="{88BF4464-1F88-43F6-8B34-2DD04D4DB22A}" destId="{A5467C3B-DA9A-495A-B594-9CF8AA767D49}" srcOrd="1" destOrd="0" parTransId="{20CA27F4-94F0-454E-9BF2-F218124577CD}" sibTransId="{504A445D-E3F1-44F5-B689-BB06FCF5E710}"/>
    <dgm:cxn modelId="{5B8F5F9F-2931-4FCF-995E-B8359238B165}" srcId="{88BF4464-1F88-43F6-8B34-2DD04D4DB22A}" destId="{69CF1869-4B82-40F4-824D-2C4D0BFF539A}" srcOrd="0" destOrd="0" parTransId="{DFCFF889-CADD-4DAE-ADAA-9BCDE3450C52}" sibTransId="{B7193CDF-9123-4ECC-A0D7-72B963C09073}"/>
    <dgm:cxn modelId="{BD002FB0-2FB6-4616-AC7F-53F894A4E391}" srcId="{88BF4464-1F88-43F6-8B34-2DD04D4DB22A}" destId="{3A79B6F4-1FE6-492C-B1C1-1B75C128F67C}" srcOrd="3" destOrd="0" parTransId="{0DE5F205-E217-4531-82C7-3D2496B9C2F9}" sibTransId="{F28D87F7-7F91-4867-92FB-B3A1B91B0E07}"/>
    <dgm:cxn modelId="{272775B9-B1AE-44D4-AE6F-36C6993695B6}" type="presOf" srcId="{B7193CDF-9123-4ECC-A0D7-72B963C09073}" destId="{FADAD418-EFCA-4898-AD77-FAD15E019D90}" srcOrd="0" destOrd="0" presId="urn:microsoft.com/office/officeart/2008/layout/VerticalCurvedList"/>
    <dgm:cxn modelId="{64CEBAC9-6F6E-4944-8F29-06247783CBB5}" type="presOf" srcId="{3A79B6F4-1FE6-492C-B1C1-1B75C128F67C}" destId="{2DE188E5-AE91-4CC9-B95E-CE8E68EA3D2E}" srcOrd="0" destOrd="0" presId="urn:microsoft.com/office/officeart/2008/layout/VerticalCurvedList"/>
    <dgm:cxn modelId="{89E7F4E2-5F9A-4DD9-8EAD-C44892253E5D}" type="presOf" srcId="{88BF4464-1F88-43F6-8B34-2DD04D4DB22A}" destId="{8E8E9B45-B1A1-4939-944E-01F004793FB5}" srcOrd="0" destOrd="0" presId="urn:microsoft.com/office/officeart/2008/layout/VerticalCurvedList"/>
    <dgm:cxn modelId="{2B2CE91B-A5E5-4CA4-8A68-1AE85DD05ADC}" type="presParOf" srcId="{8E8E9B45-B1A1-4939-944E-01F004793FB5}" destId="{ACFEE32C-6B4A-435B-8917-14807FBF4110}" srcOrd="0" destOrd="0" presId="urn:microsoft.com/office/officeart/2008/layout/VerticalCurvedList"/>
    <dgm:cxn modelId="{1EB1C6C8-D891-42DC-BF75-A329FC847DD9}" type="presParOf" srcId="{ACFEE32C-6B4A-435B-8917-14807FBF4110}" destId="{D04C8B54-B6CD-4669-908F-018396C5A92C}" srcOrd="0" destOrd="0" presId="urn:microsoft.com/office/officeart/2008/layout/VerticalCurvedList"/>
    <dgm:cxn modelId="{C1AE50D3-A355-4BA7-A6FB-DFC729B9B994}" type="presParOf" srcId="{D04C8B54-B6CD-4669-908F-018396C5A92C}" destId="{AA0C37EC-BF54-4C17-9661-B0429930FAAF}" srcOrd="0" destOrd="0" presId="urn:microsoft.com/office/officeart/2008/layout/VerticalCurvedList"/>
    <dgm:cxn modelId="{E88D7D2B-59DB-4F95-B5EA-066A78A4384C}" type="presParOf" srcId="{D04C8B54-B6CD-4669-908F-018396C5A92C}" destId="{FADAD418-EFCA-4898-AD77-FAD15E019D90}" srcOrd="1" destOrd="0" presId="urn:microsoft.com/office/officeart/2008/layout/VerticalCurvedList"/>
    <dgm:cxn modelId="{C41CC50B-8769-4F14-9FF1-1D111E676B30}" type="presParOf" srcId="{D04C8B54-B6CD-4669-908F-018396C5A92C}" destId="{79577862-6EA8-43E4-B5AF-6FA64D2AC9C4}" srcOrd="2" destOrd="0" presId="urn:microsoft.com/office/officeart/2008/layout/VerticalCurvedList"/>
    <dgm:cxn modelId="{FACCE750-7D32-4EE4-B8E9-6A5FA0884BFE}" type="presParOf" srcId="{D04C8B54-B6CD-4669-908F-018396C5A92C}" destId="{066D5889-7F74-4D45-A1BD-E883902214C7}" srcOrd="3" destOrd="0" presId="urn:microsoft.com/office/officeart/2008/layout/VerticalCurvedList"/>
    <dgm:cxn modelId="{B029F12F-C960-4B8C-A31B-AE61D34AE9AE}" type="presParOf" srcId="{ACFEE32C-6B4A-435B-8917-14807FBF4110}" destId="{6EB48D49-75DA-40C2-95F0-3381B7E3A6AB}" srcOrd="1" destOrd="0" presId="urn:microsoft.com/office/officeart/2008/layout/VerticalCurvedList"/>
    <dgm:cxn modelId="{322239EA-CBC1-4C3D-AA83-2AC670FEB295}" type="presParOf" srcId="{ACFEE32C-6B4A-435B-8917-14807FBF4110}" destId="{8DEE54CD-4B3F-44C6-BA7B-DCA7F36FA402}" srcOrd="2" destOrd="0" presId="urn:microsoft.com/office/officeart/2008/layout/VerticalCurvedList"/>
    <dgm:cxn modelId="{A46897AB-8EFB-425B-9DC1-E7F6C2675D7E}" type="presParOf" srcId="{8DEE54CD-4B3F-44C6-BA7B-DCA7F36FA402}" destId="{D5994444-F46E-4C52-9A6A-1F7E689B8E8A}" srcOrd="0" destOrd="0" presId="urn:microsoft.com/office/officeart/2008/layout/VerticalCurvedList"/>
    <dgm:cxn modelId="{12162CDF-4C6D-4275-9680-308192304C8F}" type="presParOf" srcId="{ACFEE32C-6B4A-435B-8917-14807FBF4110}" destId="{81A19EF9-4C8E-4008-B457-522B94A5EC42}" srcOrd="3" destOrd="0" presId="urn:microsoft.com/office/officeart/2008/layout/VerticalCurvedList"/>
    <dgm:cxn modelId="{B367292D-DCB0-4EAB-9751-16BE9F725088}" type="presParOf" srcId="{ACFEE32C-6B4A-435B-8917-14807FBF4110}" destId="{B65E6878-78AC-4DF4-90CB-A9075813C0BB}" srcOrd="4" destOrd="0" presId="urn:microsoft.com/office/officeart/2008/layout/VerticalCurvedList"/>
    <dgm:cxn modelId="{2AAFD886-73EA-4D50-B1E6-C4B847B7F5C5}" type="presParOf" srcId="{B65E6878-78AC-4DF4-90CB-A9075813C0BB}" destId="{9620CFA3-7F9A-4F9F-A1CE-F44A549FF117}" srcOrd="0" destOrd="0" presId="urn:microsoft.com/office/officeart/2008/layout/VerticalCurvedList"/>
    <dgm:cxn modelId="{6A549045-B1EA-4000-A10B-CE4A5F264FD2}" type="presParOf" srcId="{ACFEE32C-6B4A-435B-8917-14807FBF4110}" destId="{69459C39-CE1B-48D7-9AF9-175CD1838A4D}" srcOrd="5" destOrd="0" presId="urn:microsoft.com/office/officeart/2008/layout/VerticalCurvedList"/>
    <dgm:cxn modelId="{6210C35C-CDF5-4DA2-B378-E783F7715057}" type="presParOf" srcId="{ACFEE32C-6B4A-435B-8917-14807FBF4110}" destId="{6C9CC0B0-AB93-4A0B-AC78-ED19CBCAD96F}" srcOrd="6" destOrd="0" presId="urn:microsoft.com/office/officeart/2008/layout/VerticalCurvedList"/>
    <dgm:cxn modelId="{9524A0CE-A2F4-4D6D-AF09-2528FA4BCEB6}" type="presParOf" srcId="{6C9CC0B0-AB93-4A0B-AC78-ED19CBCAD96F}" destId="{35A3FECD-A4CE-4774-B488-137EFD02EFDD}" srcOrd="0" destOrd="0" presId="urn:microsoft.com/office/officeart/2008/layout/VerticalCurvedList"/>
    <dgm:cxn modelId="{C8CE7822-A5B5-4592-9037-BBDE74BBA66D}" type="presParOf" srcId="{ACFEE32C-6B4A-435B-8917-14807FBF4110}" destId="{2DE188E5-AE91-4CC9-B95E-CE8E68EA3D2E}" srcOrd="7" destOrd="0" presId="urn:microsoft.com/office/officeart/2008/layout/VerticalCurvedList"/>
    <dgm:cxn modelId="{3801498B-926F-4668-9227-3C2C2EA44ED3}" type="presParOf" srcId="{ACFEE32C-6B4A-435B-8917-14807FBF4110}" destId="{B6ABB0AD-DD0D-467B-A458-905EA3C4EFDA}" srcOrd="8" destOrd="0" presId="urn:microsoft.com/office/officeart/2008/layout/VerticalCurvedList"/>
    <dgm:cxn modelId="{32C312D0-5C8A-4CC7-9DAC-E2EF11AEF244}" type="presParOf" srcId="{B6ABB0AD-DD0D-467B-A458-905EA3C4EFDA}" destId="{DFE760CD-09ED-4603-8453-9DDF184BE6C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DE35BD-0CA1-4836-B188-AA3736F88FC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79BD18E7-A2D4-4544-A010-0E25FE61304C}">
      <dgm:prSet custT="1"/>
      <dgm:spPr>
        <a:solidFill>
          <a:schemeClr val="accent6">
            <a:lumMod val="50000"/>
          </a:schemeClr>
        </a:solidFill>
      </dgm:spPr>
      <dgm:t>
        <a:bodyPr/>
        <a:lstStyle/>
        <a:p>
          <a:r>
            <a:rPr lang="en-US" sz="2400" dirty="0">
              <a:latin typeface="Proxima Nova" panose="020B0604020202020204"/>
            </a:rPr>
            <a:t>IDHS-DEC and ISBE PI should, at minimum, require applicants to participate in the local All Our Kids (AOK) Network, Integrated Referral and Intake System (IRIS), or other coordinated intake and referral initiative, where such a system exists. </a:t>
          </a:r>
        </a:p>
      </dgm:t>
    </dgm:pt>
    <dgm:pt modelId="{3C7A7960-1CF1-437F-8819-1C234C9D97CB}" type="parTrans" cxnId="{FB3A7E79-35B4-468D-9488-FC1EC957596C}">
      <dgm:prSet/>
      <dgm:spPr/>
      <dgm:t>
        <a:bodyPr/>
        <a:lstStyle/>
        <a:p>
          <a:endParaRPr lang="en-US"/>
        </a:p>
      </dgm:t>
    </dgm:pt>
    <dgm:pt modelId="{341FD639-BDB7-4DCF-B456-1029FEDDDBFA}" type="sibTrans" cxnId="{FB3A7E79-35B4-468D-9488-FC1EC957596C}">
      <dgm:prSet/>
      <dgm:spPr/>
      <dgm:t>
        <a:bodyPr/>
        <a:lstStyle/>
        <a:p>
          <a:endParaRPr lang="en-US"/>
        </a:p>
      </dgm:t>
    </dgm:pt>
    <dgm:pt modelId="{DD7CA8F3-43E4-4AFA-80CA-45A29F5A91EE}">
      <dgm:prSet custT="1"/>
      <dgm:spPr>
        <a:solidFill>
          <a:srgbClr val="9BE24F"/>
        </a:solidFill>
      </dgm:spPr>
      <dgm:t>
        <a:bodyPr/>
        <a:lstStyle/>
        <a:p>
          <a:r>
            <a:rPr lang="en-US" sz="2400" dirty="0">
              <a:latin typeface="Proxima Nova" panose="020B0604020202020204"/>
            </a:rPr>
            <a:t>ISBE should clarify how programs can support families who wish to enroll in PI Center Based Services and PI Home Visiting. This is not “double dipping” and as such, programs should receive guidance on how to document enrollment and communicate eligibility to families enrolled in center based or home-based PI.</a:t>
          </a:r>
          <a:r>
            <a:rPr lang="en-US" sz="2400" b="1" dirty="0">
              <a:latin typeface="Proxima Nova" panose="020B0604020202020204"/>
            </a:rPr>
            <a:t> </a:t>
          </a:r>
          <a:endParaRPr lang="en-US" sz="2400" dirty="0">
            <a:latin typeface="Proxima Nova" panose="020B0604020202020204"/>
          </a:endParaRPr>
        </a:p>
      </dgm:t>
    </dgm:pt>
    <dgm:pt modelId="{062AB995-4C9D-4153-B048-A4C349D0670D}" type="parTrans" cxnId="{BDB7499E-7E2E-4B23-8DAE-937AA240621C}">
      <dgm:prSet/>
      <dgm:spPr/>
      <dgm:t>
        <a:bodyPr/>
        <a:lstStyle/>
        <a:p>
          <a:endParaRPr lang="en-US"/>
        </a:p>
      </dgm:t>
    </dgm:pt>
    <dgm:pt modelId="{6138149C-9462-4187-A10B-534CCE332A43}" type="sibTrans" cxnId="{BDB7499E-7E2E-4B23-8DAE-937AA240621C}">
      <dgm:prSet/>
      <dgm:spPr/>
      <dgm:t>
        <a:bodyPr/>
        <a:lstStyle/>
        <a:p>
          <a:endParaRPr lang="en-US"/>
        </a:p>
      </dgm:t>
    </dgm:pt>
    <dgm:pt modelId="{A09FBCD0-76BD-467F-A265-AB5F984564DF}" type="pres">
      <dgm:prSet presAssocID="{65DE35BD-0CA1-4836-B188-AA3736F88FC7}" presName="linear" presStyleCnt="0">
        <dgm:presLayoutVars>
          <dgm:animLvl val="lvl"/>
          <dgm:resizeHandles val="exact"/>
        </dgm:presLayoutVars>
      </dgm:prSet>
      <dgm:spPr/>
    </dgm:pt>
    <dgm:pt modelId="{8157CCDF-AC7C-4230-9AB5-A74A90588037}" type="pres">
      <dgm:prSet presAssocID="{79BD18E7-A2D4-4544-A010-0E25FE61304C}" presName="parentText" presStyleLbl="node1" presStyleIdx="0" presStyleCnt="2">
        <dgm:presLayoutVars>
          <dgm:chMax val="0"/>
          <dgm:bulletEnabled val="1"/>
        </dgm:presLayoutVars>
      </dgm:prSet>
      <dgm:spPr/>
    </dgm:pt>
    <dgm:pt modelId="{81A7693A-048E-49D8-B360-631720CA24EF}" type="pres">
      <dgm:prSet presAssocID="{341FD639-BDB7-4DCF-B456-1029FEDDDBFA}" presName="spacer" presStyleCnt="0"/>
      <dgm:spPr/>
    </dgm:pt>
    <dgm:pt modelId="{28A76FBE-AB60-4731-8E1B-1C89BAC3CF68}" type="pres">
      <dgm:prSet presAssocID="{DD7CA8F3-43E4-4AFA-80CA-45A29F5A91EE}" presName="parentText" presStyleLbl="node1" presStyleIdx="1" presStyleCnt="2">
        <dgm:presLayoutVars>
          <dgm:chMax val="0"/>
          <dgm:bulletEnabled val="1"/>
        </dgm:presLayoutVars>
      </dgm:prSet>
      <dgm:spPr/>
    </dgm:pt>
  </dgm:ptLst>
  <dgm:cxnLst>
    <dgm:cxn modelId="{FB3A7E79-35B4-468D-9488-FC1EC957596C}" srcId="{65DE35BD-0CA1-4836-B188-AA3736F88FC7}" destId="{79BD18E7-A2D4-4544-A010-0E25FE61304C}" srcOrd="0" destOrd="0" parTransId="{3C7A7960-1CF1-437F-8819-1C234C9D97CB}" sibTransId="{341FD639-BDB7-4DCF-B456-1029FEDDDBFA}"/>
    <dgm:cxn modelId="{AD199194-E212-485B-A0A8-089740852CEA}" type="presOf" srcId="{79BD18E7-A2D4-4544-A010-0E25FE61304C}" destId="{8157CCDF-AC7C-4230-9AB5-A74A90588037}" srcOrd="0" destOrd="0" presId="urn:microsoft.com/office/officeart/2005/8/layout/vList2"/>
    <dgm:cxn modelId="{BDB7499E-7E2E-4B23-8DAE-937AA240621C}" srcId="{65DE35BD-0CA1-4836-B188-AA3736F88FC7}" destId="{DD7CA8F3-43E4-4AFA-80CA-45A29F5A91EE}" srcOrd="1" destOrd="0" parTransId="{062AB995-4C9D-4153-B048-A4C349D0670D}" sibTransId="{6138149C-9462-4187-A10B-534CCE332A43}"/>
    <dgm:cxn modelId="{D34D48CA-B7FD-4AF5-9124-297C5716AB5F}" type="presOf" srcId="{65DE35BD-0CA1-4836-B188-AA3736F88FC7}" destId="{A09FBCD0-76BD-467F-A265-AB5F984564DF}" srcOrd="0" destOrd="0" presId="urn:microsoft.com/office/officeart/2005/8/layout/vList2"/>
    <dgm:cxn modelId="{63324CF8-2C6F-42CA-9113-5F387F4DC364}" type="presOf" srcId="{DD7CA8F3-43E4-4AFA-80CA-45A29F5A91EE}" destId="{28A76FBE-AB60-4731-8E1B-1C89BAC3CF68}" srcOrd="0" destOrd="0" presId="urn:microsoft.com/office/officeart/2005/8/layout/vList2"/>
    <dgm:cxn modelId="{200B0F0F-A3FB-413E-8AA0-CDE249799A24}" type="presParOf" srcId="{A09FBCD0-76BD-467F-A265-AB5F984564DF}" destId="{8157CCDF-AC7C-4230-9AB5-A74A90588037}" srcOrd="0" destOrd="0" presId="urn:microsoft.com/office/officeart/2005/8/layout/vList2"/>
    <dgm:cxn modelId="{7AA2DF98-B39B-4E2F-9332-3C364FC9F38B}" type="presParOf" srcId="{A09FBCD0-76BD-467F-A265-AB5F984564DF}" destId="{81A7693A-048E-49D8-B360-631720CA24EF}" srcOrd="1" destOrd="0" presId="urn:microsoft.com/office/officeart/2005/8/layout/vList2"/>
    <dgm:cxn modelId="{1C44A10B-8394-431D-9728-448C4B5F1849}" type="presParOf" srcId="{A09FBCD0-76BD-467F-A265-AB5F984564DF}" destId="{28A76FBE-AB60-4731-8E1B-1C89BAC3CF6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EFCFDC-3AF6-45EB-B031-498104DEBD26}"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F9329E7C-F980-4517-93F2-A60B7DD0A3C6}">
      <dgm:prSet phldrT="[Text]" custT="1"/>
      <dgm:spPr>
        <a:solidFill>
          <a:srgbClr val="FFAB40"/>
        </a:solidFill>
      </dgm:spPr>
      <dgm:t>
        <a:bodyPr/>
        <a:lstStyle/>
        <a:p>
          <a:pPr>
            <a:buFont typeface="Arial" panose="020B0604020202020204" pitchFamily="34" charset="0"/>
            <a:buChar char="•"/>
          </a:pPr>
          <a:r>
            <a:rPr lang="en-US" sz="2400" dirty="0">
              <a:latin typeface="Proxima Nova" panose="020B0604020202020204"/>
            </a:rPr>
            <a:t>IDHS-DEC and ISBE PI should require that programs implementing the Healthy Families America model (HFA) be approved to utilize the child welfare protocol. </a:t>
          </a:r>
        </a:p>
      </dgm:t>
    </dgm:pt>
    <dgm:pt modelId="{8F53EF6A-ADCD-4336-98EB-9E6B3462992E}" type="parTrans" cxnId="{54D7C9E1-D609-454D-8C03-EFC9F2F7CCD0}">
      <dgm:prSet/>
      <dgm:spPr/>
      <dgm:t>
        <a:bodyPr/>
        <a:lstStyle/>
        <a:p>
          <a:endParaRPr lang="en-US"/>
        </a:p>
      </dgm:t>
    </dgm:pt>
    <dgm:pt modelId="{10D535C5-0004-4D1A-A496-EB768787EF42}" type="sibTrans" cxnId="{54D7C9E1-D609-454D-8C03-EFC9F2F7CCD0}">
      <dgm:prSet/>
      <dgm:spPr/>
      <dgm:t>
        <a:bodyPr/>
        <a:lstStyle/>
        <a:p>
          <a:endParaRPr lang="en-US"/>
        </a:p>
      </dgm:t>
    </dgm:pt>
    <dgm:pt modelId="{50B3977A-90F7-4249-88B0-67BB1A2C74F4}" type="pres">
      <dgm:prSet presAssocID="{5DEFCFDC-3AF6-45EB-B031-498104DEBD26}" presName="linear" presStyleCnt="0">
        <dgm:presLayoutVars>
          <dgm:animLvl val="lvl"/>
          <dgm:resizeHandles val="exact"/>
        </dgm:presLayoutVars>
      </dgm:prSet>
      <dgm:spPr/>
    </dgm:pt>
    <dgm:pt modelId="{E9D5EBA4-B2EC-4D88-A94A-3316F2BD03AB}" type="pres">
      <dgm:prSet presAssocID="{F9329E7C-F980-4517-93F2-A60B7DD0A3C6}" presName="parentText" presStyleLbl="node1" presStyleIdx="0" presStyleCnt="1" custLinFactNeighborY="-49440">
        <dgm:presLayoutVars>
          <dgm:chMax val="0"/>
          <dgm:bulletEnabled val="1"/>
        </dgm:presLayoutVars>
      </dgm:prSet>
      <dgm:spPr/>
    </dgm:pt>
  </dgm:ptLst>
  <dgm:cxnLst>
    <dgm:cxn modelId="{C251586B-A0C8-42A3-8200-983FE7E49900}" type="presOf" srcId="{F9329E7C-F980-4517-93F2-A60B7DD0A3C6}" destId="{E9D5EBA4-B2EC-4D88-A94A-3316F2BD03AB}" srcOrd="0" destOrd="0" presId="urn:microsoft.com/office/officeart/2005/8/layout/vList2"/>
    <dgm:cxn modelId="{9A92137F-C6C0-4766-A349-974E32484816}" type="presOf" srcId="{5DEFCFDC-3AF6-45EB-B031-498104DEBD26}" destId="{50B3977A-90F7-4249-88B0-67BB1A2C74F4}" srcOrd="0" destOrd="0" presId="urn:microsoft.com/office/officeart/2005/8/layout/vList2"/>
    <dgm:cxn modelId="{54D7C9E1-D609-454D-8C03-EFC9F2F7CCD0}" srcId="{5DEFCFDC-3AF6-45EB-B031-498104DEBD26}" destId="{F9329E7C-F980-4517-93F2-A60B7DD0A3C6}" srcOrd="0" destOrd="0" parTransId="{8F53EF6A-ADCD-4336-98EB-9E6B3462992E}" sibTransId="{10D535C5-0004-4D1A-A496-EB768787EF42}"/>
    <dgm:cxn modelId="{4EE351A4-29D8-45DC-8725-1D47F88556AA}" type="presParOf" srcId="{50B3977A-90F7-4249-88B0-67BB1A2C74F4}" destId="{E9D5EBA4-B2EC-4D88-A94A-3316F2BD03A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2AD9C67-1914-447B-9536-32853C3F0E56}" type="doc">
      <dgm:prSet loTypeId="urn:microsoft.com/office/officeart/2005/8/layout/chevron1" loCatId="process" qsTypeId="urn:microsoft.com/office/officeart/2005/8/quickstyle/simple1" qsCatId="simple" csTypeId="urn:microsoft.com/office/officeart/2005/8/colors/colorful3" csCatId="colorful" phldr="1"/>
      <dgm:spPr/>
    </dgm:pt>
    <dgm:pt modelId="{F20BA5B3-ABD7-4E51-8DE5-D6A2374C6DD0}">
      <dgm:prSet phldrT="[Text]" custT="1"/>
      <dgm:spPr>
        <a:solidFill>
          <a:schemeClr val="accent4">
            <a:lumMod val="75000"/>
          </a:schemeClr>
        </a:solidFill>
      </dgm:spPr>
      <dgm:t>
        <a:bodyPr/>
        <a:lstStyle/>
        <a:p>
          <a:r>
            <a:rPr lang="en-US" sz="2000" dirty="0">
              <a:latin typeface="Proxima Nova" panose="020B0604020202020204"/>
            </a:rPr>
            <a:t>Questions, discussion, clarification</a:t>
          </a:r>
        </a:p>
      </dgm:t>
    </dgm:pt>
    <dgm:pt modelId="{0DAED334-F403-431A-B238-BF860B5D2544}" type="parTrans" cxnId="{522B9625-4655-49B0-8FE9-27C8CAB9C9F8}">
      <dgm:prSet/>
      <dgm:spPr/>
      <dgm:t>
        <a:bodyPr/>
        <a:lstStyle/>
        <a:p>
          <a:endParaRPr lang="en-US"/>
        </a:p>
      </dgm:t>
    </dgm:pt>
    <dgm:pt modelId="{DEF9EB3E-CBD7-4F5E-953C-016B5C3AE35D}" type="sibTrans" cxnId="{522B9625-4655-49B0-8FE9-27C8CAB9C9F8}">
      <dgm:prSet/>
      <dgm:spPr/>
      <dgm:t>
        <a:bodyPr/>
        <a:lstStyle/>
        <a:p>
          <a:endParaRPr lang="en-US"/>
        </a:p>
      </dgm:t>
    </dgm:pt>
    <dgm:pt modelId="{745048A6-3D67-4AC6-A518-4085DAD10A78}">
      <dgm:prSet phldrT="[Text]" custT="1"/>
      <dgm:spPr>
        <a:solidFill>
          <a:srgbClr val="00B050"/>
        </a:solidFill>
      </dgm:spPr>
      <dgm:t>
        <a:bodyPr/>
        <a:lstStyle/>
        <a:p>
          <a:r>
            <a:rPr lang="en-US" sz="2000" dirty="0">
              <a:latin typeface="Proxima Nova" panose="020B0604020202020204"/>
            </a:rPr>
            <a:t>ELC Executive Committee votes on recommendations</a:t>
          </a:r>
        </a:p>
      </dgm:t>
    </dgm:pt>
    <dgm:pt modelId="{4F3F4640-9799-4BBB-8BC4-6979BCB8AAC0}" type="parTrans" cxnId="{A877669E-DE34-43E3-B337-7D176B71B8D6}">
      <dgm:prSet/>
      <dgm:spPr/>
      <dgm:t>
        <a:bodyPr/>
        <a:lstStyle/>
        <a:p>
          <a:endParaRPr lang="en-US"/>
        </a:p>
      </dgm:t>
    </dgm:pt>
    <dgm:pt modelId="{D60BDDBA-C0F0-4DC6-BBB1-521925C7284E}" type="sibTrans" cxnId="{A877669E-DE34-43E3-B337-7D176B71B8D6}">
      <dgm:prSet/>
      <dgm:spPr/>
      <dgm:t>
        <a:bodyPr/>
        <a:lstStyle/>
        <a:p>
          <a:endParaRPr lang="en-US"/>
        </a:p>
      </dgm:t>
    </dgm:pt>
    <dgm:pt modelId="{FC530EC8-BA5F-487C-AA7B-2297B1194CAB}">
      <dgm:prSet phldrT="[Text]" custT="1"/>
      <dgm:spPr>
        <a:solidFill>
          <a:srgbClr val="0070C0"/>
        </a:solidFill>
      </dgm:spPr>
      <dgm:t>
        <a:bodyPr/>
        <a:lstStyle/>
        <a:p>
          <a:r>
            <a:rPr lang="en-US" sz="1800" dirty="0">
              <a:latin typeface="Proxima Nova" panose="020B0604020202020204"/>
            </a:rPr>
            <a:t>Future HHVC meetings support funders, monitor progress, elevate family and program voices</a:t>
          </a:r>
        </a:p>
      </dgm:t>
    </dgm:pt>
    <dgm:pt modelId="{43F9E18D-778B-4255-8295-601EAA30607C}" type="parTrans" cxnId="{0476652E-247B-44FD-BDF5-A756CC86DDDC}">
      <dgm:prSet/>
      <dgm:spPr/>
      <dgm:t>
        <a:bodyPr/>
        <a:lstStyle/>
        <a:p>
          <a:endParaRPr lang="en-US"/>
        </a:p>
      </dgm:t>
    </dgm:pt>
    <dgm:pt modelId="{24CBAC10-E7C7-4812-BF34-7B8EFA291ACC}" type="sibTrans" cxnId="{0476652E-247B-44FD-BDF5-A756CC86DDDC}">
      <dgm:prSet/>
      <dgm:spPr/>
      <dgm:t>
        <a:bodyPr/>
        <a:lstStyle/>
        <a:p>
          <a:endParaRPr lang="en-US"/>
        </a:p>
      </dgm:t>
    </dgm:pt>
    <dgm:pt modelId="{32AB4192-9982-4E7F-80D4-DD5F9C317A56}" type="pres">
      <dgm:prSet presAssocID="{82AD9C67-1914-447B-9536-32853C3F0E56}" presName="Name0" presStyleCnt="0">
        <dgm:presLayoutVars>
          <dgm:dir/>
          <dgm:animLvl val="lvl"/>
          <dgm:resizeHandles val="exact"/>
        </dgm:presLayoutVars>
      </dgm:prSet>
      <dgm:spPr/>
    </dgm:pt>
    <dgm:pt modelId="{83C6F378-8EEE-47B6-88EB-C041A69FC789}" type="pres">
      <dgm:prSet presAssocID="{F20BA5B3-ABD7-4E51-8DE5-D6A2374C6DD0}" presName="parTxOnly" presStyleLbl="node1" presStyleIdx="0" presStyleCnt="3">
        <dgm:presLayoutVars>
          <dgm:chMax val="0"/>
          <dgm:chPref val="0"/>
          <dgm:bulletEnabled val="1"/>
        </dgm:presLayoutVars>
      </dgm:prSet>
      <dgm:spPr/>
    </dgm:pt>
    <dgm:pt modelId="{F812B711-6476-4F3E-AF81-59024B2A6173}" type="pres">
      <dgm:prSet presAssocID="{DEF9EB3E-CBD7-4F5E-953C-016B5C3AE35D}" presName="parTxOnlySpace" presStyleCnt="0"/>
      <dgm:spPr/>
    </dgm:pt>
    <dgm:pt modelId="{7314BBBF-B5C8-40C5-99DB-95AACF052C78}" type="pres">
      <dgm:prSet presAssocID="{745048A6-3D67-4AC6-A518-4085DAD10A78}" presName="parTxOnly" presStyleLbl="node1" presStyleIdx="1" presStyleCnt="3">
        <dgm:presLayoutVars>
          <dgm:chMax val="0"/>
          <dgm:chPref val="0"/>
          <dgm:bulletEnabled val="1"/>
        </dgm:presLayoutVars>
      </dgm:prSet>
      <dgm:spPr/>
    </dgm:pt>
    <dgm:pt modelId="{820E6E80-DB93-4E17-95C6-09068F93FAB1}" type="pres">
      <dgm:prSet presAssocID="{D60BDDBA-C0F0-4DC6-BBB1-521925C7284E}" presName="parTxOnlySpace" presStyleCnt="0"/>
      <dgm:spPr/>
    </dgm:pt>
    <dgm:pt modelId="{58E4F3D0-4F56-41DC-8033-B80ECE1A5B59}" type="pres">
      <dgm:prSet presAssocID="{FC530EC8-BA5F-487C-AA7B-2297B1194CAB}" presName="parTxOnly" presStyleLbl="node1" presStyleIdx="2" presStyleCnt="3">
        <dgm:presLayoutVars>
          <dgm:chMax val="0"/>
          <dgm:chPref val="0"/>
          <dgm:bulletEnabled val="1"/>
        </dgm:presLayoutVars>
      </dgm:prSet>
      <dgm:spPr/>
    </dgm:pt>
  </dgm:ptLst>
  <dgm:cxnLst>
    <dgm:cxn modelId="{416F5D18-D635-4776-AD61-C045531462D9}" type="presOf" srcId="{82AD9C67-1914-447B-9536-32853C3F0E56}" destId="{32AB4192-9982-4E7F-80D4-DD5F9C317A56}" srcOrd="0" destOrd="0" presId="urn:microsoft.com/office/officeart/2005/8/layout/chevron1"/>
    <dgm:cxn modelId="{522B9625-4655-49B0-8FE9-27C8CAB9C9F8}" srcId="{82AD9C67-1914-447B-9536-32853C3F0E56}" destId="{F20BA5B3-ABD7-4E51-8DE5-D6A2374C6DD0}" srcOrd="0" destOrd="0" parTransId="{0DAED334-F403-431A-B238-BF860B5D2544}" sibTransId="{DEF9EB3E-CBD7-4F5E-953C-016B5C3AE35D}"/>
    <dgm:cxn modelId="{D988032B-8FA6-44C0-B1F1-C248FDC7B4ED}" type="presOf" srcId="{745048A6-3D67-4AC6-A518-4085DAD10A78}" destId="{7314BBBF-B5C8-40C5-99DB-95AACF052C78}" srcOrd="0" destOrd="0" presId="urn:microsoft.com/office/officeart/2005/8/layout/chevron1"/>
    <dgm:cxn modelId="{0476652E-247B-44FD-BDF5-A756CC86DDDC}" srcId="{82AD9C67-1914-447B-9536-32853C3F0E56}" destId="{FC530EC8-BA5F-487C-AA7B-2297B1194CAB}" srcOrd="2" destOrd="0" parTransId="{43F9E18D-778B-4255-8295-601EAA30607C}" sibTransId="{24CBAC10-E7C7-4812-BF34-7B8EFA291ACC}"/>
    <dgm:cxn modelId="{2B77DC97-DEA6-4A35-9C8A-274A88A0A42D}" type="presOf" srcId="{FC530EC8-BA5F-487C-AA7B-2297B1194CAB}" destId="{58E4F3D0-4F56-41DC-8033-B80ECE1A5B59}" srcOrd="0" destOrd="0" presId="urn:microsoft.com/office/officeart/2005/8/layout/chevron1"/>
    <dgm:cxn modelId="{A877669E-DE34-43E3-B337-7D176B71B8D6}" srcId="{82AD9C67-1914-447B-9536-32853C3F0E56}" destId="{745048A6-3D67-4AC6-A518-4085DAD10A78}" srcOrd="1" destOrd="0" parTransId="{4F3F4640-9799-4BBB-8BC4-6979BCB8AAC0}" sibTransId="{D60BDDBA-C0F0-4DC6-BBB1-521925C7284E}"/>
    <dgm:cxn modelId="{6C7789E5-BB93-4239-A9AC-80C15E5909E4}" type="presOf" srcId="{F20BA5B3-ABD7-4E51-8DE5-D6A2374C6DD0}" destId="{83C6F378-8EEE-47B6-88EB-C041A69FC789}" srcOrd="0" destOrd="0" presId="urn:microsoft.com/office/officeart/2005/8/layout/chevron1"/>
    <dgm:cxn modelId="{15576C82-8360-49DC-8B08-BFF769EB935A}" type="presParOf" srcId="{32AB4192-9982-4E7F-80D4-DD5F9C317A56}" destId="{83C6F378-8EEE-47B6-88EB-C041A69FC789}" srcOrd="0" destOrd="0" presId="urn:microsoft.com/office/officeart/2005/8/layout/chevron1"/>
    <dgm:cxn modelId="{A5EF0C96-C028-4530-A66A-1D4C36F8FC2A}" type="presParOf" srcId="{32AB4192-9982-4E7F-80D4-DD5F9C317A56}" destId="{F812B711-6476-4F3E-AF81-59024B2A6173}" srcOrd="1" destOrd="0" presId="urn:microsoft.com/office/officeart/2005/8/layout/chevron1"/>
    <dgm:cxn modelId="{1A738A83-990F-4FFE-A15D-1AD4BC6063CA}" type="presParOf" srcId="{32AB4192-9982-4E7F-80D4-DD5F9C317A56}" destId="{7314BBBF-B5C8-40C5-99DB-95AACF052C78}" srcOrd="2" destOrd="0" presId="urn:microsoft.com/office/officeart/2005/8/layout/chevron1"/>
    <dgm:cxn modelId="{34805221-9648-41A5-BDE7-E11B01A9D60F}" type="presParOf" srcId="{32AB4192-9982-4E7F-80D4-DD5F9C317A56}" destId="{820E6E80-DB93-4E17-95C6-09068F93FAB1}" srcOrd="3" destOrd="0" presId="urn:microsoft.com/office/officeart/2005/8/layout/chevron1"/>
    <dgm:cxn modelId="{ECEB1F12-3567-4902-B77B-C5A757BB527F}" type="presParOf" srcId="{32AB4192-9982-4E7F-80D4-DD5F9C317A56}" destId="{58E4F3D0-4F56-41DC-8033-B80ECE1A5B59}"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4343FC-3DA4-4A38-B6FF-E920D61168C7}"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3F63CA29-3B71-4009-B6DB-EFAAC90A15FF}">
      <dgm:prSet phldrT="[Text]"/>
      <dgm:spPr>
        <a:solidFill>
          <a:schemeClr val="accent4">
            <a:lumMod val="75000"/>
          </a:schemeClr>
        </a:solidFill>
      </dgm:spPr>
      <dgm:t>
        <a:bodyPr/>
        <a:lstStyle/>
        <a:p>
          <a:r>
            <a:rPr lang="en-US" dirty="0">
              <a:latin typeface="Proxima Nova" panose="020B0604020202020204"/>
            </a:rPr>
            <a:t>Charge</a:t>
          </a:r>
        </a:p>
      </dgm:t>
    </dgm:pt>
    <dgm:pt modelId="{8148CDEA-5EAE-40D1-BC22-68BD6F32A1DB}" type="parTrans" cxnId="{FBB81611-A47C-480C-83DD-178E5B29EFFB}">
      <dgm:prSet/>
      <dgm:spPr/>
      <dgm:t>
        <a:bodyPr/>
        <a:lstStyle/>
        <a:p>
          <a:endParaRPr lang="en-US"/>
        </a:p>
      </dgm:t>
    </dgm:pt>
    <dgm:pt modelId="{56535B74-2039-41DF-B411-BDC297922316}" type="sibTrans" cxnId="{FBB81611-A47C-480C-83DD-178E5B29EFFB}">
      <dgm:prSet/>
      <dgm:spPr/>
      <dgm:t>
        <a:bodyPr/>
        <a:lstStyle/>
        <a:p>
          <a:endParaRPr lang="en-US"/>
        </a:p>
      </dgm:t>
    </dgm:pt>
    <dgm:pt modelId="{22616F5B-C378-4B90-B226-88567FC6424A}">
      <dgm:prSet/>
      <dgm:spPr/>
      <dgm:t>
        <a:bodyPr/>
        <a:lstStyle/>
        <a:p>
          <a:r>
            <a:rPr lang="en-US" u="none" dirty="0">
              <a:latin typeface="Proxima Nova" panose="020B0604020202020204"/>
            </a:rPr>
            <a:t>Priorities</a:t>
          </a:r>
        </a:p>
      </dgm:t>
    </dgm:pt>
    <dgm:pt modelId="{B25BFD09-193C-471A-AD15-255608C7A36E}" type="parTrans" cxnId="{63C384FB-5F66-43AC-8990-B76CF2EFD2CD}">
      <dgm:prSet/>
      <dgm:spPr/>
      <dgm:t>
        <a:bodyPr/>
        <a:lstStyle/>
        <a:p>
          <a:endParaRPr lang="en-US"/>
        </a:p>
      </dgm:t>
    </dgm:pt>
    <dgm:pt modelId="{903FC82B-19C3-421E-8056-197B7A993808}" type="sibTrans" cxnId="{63C384FB-5F66-43AC-8990-B76CF2EFD2CD}">
      <dgm:prSet/>
      <dgm:spPr/>
      <dgm:t>
        <a:bodyPr/>
        <a:lstStyle/>
        <a:p>
          <a:endParaRPr lang="en-US"/>
        </a:p>
      </dgm:t>
    </dgm:pt>
    <dgm:pt modelId="{7F8B4F0E-928E-4307-B21D-7F5FD7E6234D}">
      <dgm:prSet/>
      <dgm:spPr/>
      <dgm:t>
        <a:bodyPr/>
        <a:lstStyle/>
        <a:p>
          <a:pPr>
            <a:buFont typeface="Symbol" panose="05050102010706020507" pitchFamily="18" charset="2"/>
            <a:buChar char=""/>
          </a:pPr>
          <a:r>
            <a:rPr lang="en-US" dirty="0">
              <a:latin typeface="Proxima Nova" panose="020B0604020202020204"/>
            </a:rPr>
            <a:t>Recommend strategies to improve the recruitment and retention of a highly qualified and representative home visiting </a:t>
          </a:r>
          <a:r>
            <a:rPr lang="en-US" dirty="0">
              <a:highlight>
                <a:srgbClr val="FFFF00"/>
              </a:highlight>
              <a:latin typeface="Proxima Nova" panose="020B0604020202020204"/>
            </a:rPr>
            <a:t>workforce</a:t>
          </a:r>
          <a:r>
            <a:rPr lang="en-US" dirty="0">
              <a:latin typeface="Proxima Nova" panose="020B0604020202020204"/>
            </a:rPr>
            <a:t>. </a:t>
          </a:r>
        </a:p>
      </dgm:t>
    </dgm:pt>
    <dgm:pt modelId="{F6A1EFF1-C6B6-489D-A8C5-2A34742218A2}" type="parTrans" cxnId="{7D8D1FCB-9892-43CE-946B-15042554890B}">
      <dgm:prSet/>
      <dgm:spPr/>
      <dgm:t>
        <a:bodyPr/>
        <a:lstStyle/>
        <a:p>
          <a:endParaRPr lang="en-US"/>
        </a:p>
      </dgm:t>
    </dgm:pt>
    <dgm:pt modelId="{E42F81C5-2CF8-455D-B500-FBD461606F25}" type="sibTrans" cxnId="{7D8D1FCB-9892-43CE-946B-15042554890B}">
      <dgm:prSet/>
      <dgm:spPr/>
      <dgm:t>
        <a:bodyPr/>
        <a:lstStyle/>
        <a:p>
          <a:endParaRPr lang="en-US"/>
        </a:p>
      </dgm:t>
    </dgm:pt>
    <dgm:pt modelId="{17B74C90-9856-4A45-B6DF-3DA82E031A56}">
      <dgm:prSet/>
      <dgm:spPr/>
      <dgm:t>
        <a:bodyPr/>
        <a:lstStyle/>
        <a:p>
          <a:pPr>
            <a:buFont typeface="Symbol" panose="05050102010706020507" pitchFamily="18" charset="2"/>
            <a:buChar char=""/>
          </a:pPr>
          <a:r>
            <a:rPr lang="en-US" dirty="0">
              <a:latin typeface="Proxima Nova" panose="020B0604020202020204"/>
            </a:rPr>
            <a:t>Recommend a strategy for equitably expanding use of </a:t>
          </a:r>
          <a:r>
            <a:rPr lang="en-US" dirty="0">
              <a:highlight>
                <a:srgbClr val="FFFF00"/>
              </a:highlight>
              <a:latin typeface="Proxima Nova" panose="020B0604020202020204"/>
            </a:rPr>
            <a:t>doula enhancement </a:t>
          </a:r>
          <a:r>
            <a:rPr lang="en-US" dirty="0">
              <a:latin typeface="Proxima Nova" panose="020B0604020202020204"/>
            </a:rPr>
            <a:t>for home visiting. </a:t>
          </a:r>
        </a:p>
      </dgm:t>
    </dgm:pt>
    <dgm:pt modelId="{A2BB0339-0D02-40AA-A3E2-BE1D514564B2}" type="parTrans" cxnId="{55709279-F5D9-453F-98F4-6CC1C4830D7D}">
      <dgm:prSet/>
      <dgm:spPr/>
      <dgm:t>
        <a:bodyPr/>
        <a:lstStyle/>
        <a:p>
          <a:endParaRPr lang="en-US"/>
        </a:p>
      </dgm:t>
    </dgm:pt>
    <dgm:pt modelId="{A0ADAD1B-F209-494E-98C8-C1D2296E496A}" type="sibTrans" cxnId="{55709279-F5D9-453F-98F4-6CC1C4830D7D}">
      <dgm:prSet/>
      <dgm:spPr/>
      <dgm:t>
        <a:bodyPr/>
        <a:lstStyle/>
        <a:p>
          <a:endParaRPr lang="en-US"/>
        </a:p>
      </dgm:t>
    </dgm:pt>
    <dgm:pt modelId="{F919ED28-9D88-4D8B-BA7A-E2066D67F30F}">
      <dgm:prSet/>
      <dgm:spPr/>
      <dgm:t>
        <a:bodyPr/>
        <a:lstStyle/>
        <a:p>
          <a:pPr>
            <a:buFont typeface="Symbol" panose="05050102010706020507" pitchFamily="18" charset="2"/>
            <a:buChar char=""/>
          </a:pPr>
          <a:r>
            <a:rPr lang="en-US" dirty="0">
              <a:latin typeface="Proxima Nova" panose="020B0604020202020204"/>
            </a:rPr>
            <a:t>Support all types of early care and education programs to maintain healthy, safe, and nutritious environments for the children they serve and to address the health needs of families including nutrition and chest/breastfeeding support, mental health and wellbeing, and housing.</a:t>
          </a:r>
        </a:p>
      </dgm:t>
    </dgm:pt>
    <dgm:pt modelId="{8DF14533-D0EB-4F2B-B9F6-565ED76E6996}" type="parTrans" cxnId="{3485972B-AF1A-4D65-8327-43F1ED122F2A}">
      <dgm:prSet/>
      <dgm:spPr/>
      <dgm:t>
        <a:bodyPr/>
        <a:lstStyle/>
        <a:p>
          <a:endParaRPr lang="en-US"/>
        </a:p>
      </dgm:t>
    </dgm:pt>
    <dgm:pt modelId="{CD9FF981-E259-4267-89F0-529D9DFA07DA}" type="sibTrans" cxnId="{3485972B-AF1A-4D65-8327-43F1ED122F2A}">
      <dgm:prSet/>
      <dgm:spPr/>
      <dgm:t>
        <a:bodyPr/>
        <a:lstStyle/>
        <a:p>
          <a:endParaRPr lang="en-US"/>
        </a:p>
      </dgm:t>
    </dgm:pt>
    <dgm:pt modelId="{252FE68C-1BA5-4F81-BFE0-C814213BD405}">
      <dgm:prSet/>
      <dgm:spPr/>
      <dgm:t>
        <a:bodyPr/>
        <a:lstStyle/>
        <a:p>
          <a:pPr>
            <a:buFont typeface="Symbol" panose="05050102010706020507" pitchFamily="18" charset="2"/>
            <a:buChar char=""/>
          </a:pPr>
          <a:r>
            <a:rPr lang="en-US" dirty="0">
              <a:latin typeface="Proxima Nova" panose="020B0604020202020204"/>
            </a:rPr>
            <a:t>Recommend strategies to improve children’s and caregivers' access to health care coverage, health care services, mental health services and system linkages between home visiting and health care systems.</a:t>
          </a:r>
        </a:p>
      </dgm:t>
    </dgm:pt>
    <dgm:pt modelId="{88FC1630-73FE-4EAD-AA60-9575B5D7C633}" type="parTrans" cxnId="{7E413657-DC7B-4FD0-A8AA-BA62B7145916}">
      <dgm:prSet/>
      <dgm:spPr/>
      <dgm:t>
        <a:bodyPr/>
        <a:lstStyle/>
        <a:p>
          <a:endParaRPr lang="en-US"/>
        </a:p>
      </dgm:t>
    </dgm:pt>
    <dgm:pt modelId="{815C177A-B438-4725-8F4E-D7FF9DBD6519}" type="sibTrans" cxnId="{7E413657-DC7B-4FD0-A8AA-BA62B7145916}">
      <dgm:prSet/>
      <dgm:spPr/>
      <dgm:t>
        <a:bodyPr/>
        <a:lstStyle/>
        <a:p>
          <a:endParaRPr lang="en-US"/>
        </a:p>
      </dgm:t>
    </dgm:pt>
    <dgm:pt modelId="{2E78603A-0F3F-4B2F-9D12-40DAD66E9A8A}">
      <dgm:prSet phldrT="[Text]"/>
      <dgm:spPr/>
      <dgm:t>
        <a:bodyPr/>
        <a:lstStyle/>
        <a:p>
          <a:r>
            <a:rPr lang="en-US" dirty="0">
              <a:highlight>
                <a:srgbClr val="FFFF00"/>
              </a:highlight>
              <a:latin typeface="Proxima Nova" panose="020B0604020202020204"/>
            </a:rPr>
            <a:t>Advise on the development of systems </a:t>
          </a:r>
          <a:r>
            <a:rPr lang="en-US" dirty="0">
              <a:latin typeface="Proxima Nova" panose="020B0604020202020204"/>
            </a:rPr>
            <a:t>that promote health and wellness and achieve equitable access and outcomes for families with young children by promoting seamless connections between robust home visiting, health care, mental health, and early education and care to provide a continuum of support prenatal through kindergarten for parents and all care givers (grandparents, guardians, foster parents), babies, and young children. </a:t>
          </a:r>
        </a:p>
      </dgm:t>
    </dgm:pt>
    <dgm:pt modelId="{48FAE5DC-352F-4E9F-90E0-D7853ECE1C48}" type="parTrans" cxnId="{347B85A2-929B-43F7-AD21-D2410109D049}">
      <dgm:prSet/>
      <dgm:spPr/>
      <dgm:t>
        <a:bodyPr/>
        <a:lstStyle/>
        <a:p>
          <a:endParaRPr lang="en-US"/>
        </a:p>
      </dgm:t>
    </dgm:pt>
    <dgm:pt modelId="{AF24FBB5-E7C5-467F-A074-ED29D4E89724}" type="sibTrans" cxnId="{347B85A2-929B-43F7-AD21-D2410109D049}">
      <dgm:prSet/>
      <dgm:spPr/>
      <dgm:t>
        <a:bodyPr/>
        <a:lstStyle/>
        <a:p>
          <a:endParaRPr lang="en-US"/>
        </a:p>
      </dgm:t>
    </dgm:pt>
    <dgm:pt modelId="{0F70D4EC-5F38-4EDF-8FEB-8D7CBC16FC2C}">
      <dgm:prSet phldrT="[Text]"/>
      <dgm:spPr/>
      <dgm:t>
        <a:bodyPr/>
        <a:lstStyle/>
        <a:p>
          <a:r>
            <a:rPr lang="en-US" dirty="0">
              <a:highlight>
                <a:srgbClr val="FFFF00"/>
              </a:highlight>
              <a:latin typeface="Proxima Nova" panose="020B0604020202020204"/>
            </a:rPr>
            <a:t>Serve as the advisory body to the Maternal, Infant, and Early Childhood Home Visiting (MIECHV) program and to home visiting programs overall.</a:t>
          </a:r>
        </a:p>
      </dgm:t>
    </dgm:pt>
    <dgm:pt modelId="{73E7EC70-0070-4785-B198-4310A9739942}" type="parTrans" cxnId="{BC053ED5-033E-4C08-98FE-EE971414FDDB}">
      <dgm:prSet/>
      <dgm:spPr/>
      <dgm:t>
        <a:bodyPr/>
        <a:lstStyle/>
        <a:p>
          <a:endParaRPr lang="en-US"/>
        </a:p>
      </dgm:t>
    </dgm:pt>
    <dgm:pt modelId="{A036EE88-9EDA-4FBB-BAC0-E4238DDC7F62}" type="sibTrans" cxnId="{BC053ED5-033E-4C08-98FE-EE971414FDDB}">
      <dgm:prSet/>
      <dgm:spPr/>
      <dgm:t>
        <a:bodyPr/>
        <a:lstStyle/>
        <a:p>
          <a:endParaRPr lang="en-US"/>
        </a:p>
      </dgm:t>
    </dgm:pt>
    <dgm:pt modelId="{F397DE33-F7E1-42A8-A071-B213A3ACC1DD}" type="pres">
      <dgm:prSet presAssocID="{B94343FC-3DA4-4A38-B6FF-E920D61168C7}" presName="linear" presStyleCnt="0">
        <dgm:presLayoutVars>
          <dgm:dir/>
          <dgm:animLvl val="lvl"/>
          <dgm:resizeHandles val="exact"/>
        </dgm:presLayoutVars>
      </dgm:prSet>
      <dgm:spPr/>
    </dgm:pt>
    <dgm:pt modelId="{1F8CE057-6450-444D-9BF4-8A8326E07B31}" type="pres">
      <dgm:prSet presAssocID="{3F63CA29-3B71-4009-B6DB-EFAAC90A15FF}" presName="parentLin" presStyleCnt="0"/>
      <dgm:spPr/>
    </dgm:pt>
    <dgm:pt modelId="{6D1480E3-FE28-4801-8FFC-CB72D4685DD8}" type="pres">
      <dgm:prSet presAssocID="{3F63CA29-3B71-4009-B6DB-EFAAC90A15FF}" presName="parentLeftMargin" presStyleLbl="node1" presStyleIdx="0" presStyleCnt="2"/>
      <dgm:spPr/>
    </dgm:pt>
    <dgm:pt modelId="{8393A8D4-CB9A-468D-99E0-A2E8F47F501F}" type="pres">
      <dgm:prSet presAssocID="{3F63CA29-3B71-4009-B6DB-EFAAC90A15FF}" presName="parentText" presStyleLbl="node1" presStyleIdx="0" presStyleCnt="2">
        <dgm:presLayoutVars>
          <dgm:chMax val="0"/>
          <dgm:bulletEnabled val="1"/>
        </dgm:presLayoutVars>
      </dgm:prSet>
      <dgm:spPr/>
    </dgm:pt>
    <dgm:pt modelId="{D95A20FD-F87C-4265-8849-B286280A55B9}" type="pres">
      <dgm:prSet presAssocID="{3F63CA29-3B71-4009-B6DB-EFAAC90A15FF}" presName="negativeSpace" presStyleCnt="0"/>
      <dgm:spPr/>
    </dgm:pt>
    <dgm:pt modelId="{0DB7DB1D-2A8D-4A80-ACC6-3B4FAD45BFC6}" type="pres">
      <dgm:prSet presAssocID="{3F63CA29-3B71-4009-B6DB-EFAAC90A15FF}" presName="childText" presStyleLbl="conFgAcc1" presStyleIdx="0" presStyleCnt="2">
        <dgm:presLayoutVars>
          <dgm:bulletEnabled val="1"/>
        </dgm:presLayoutVars>
      </dgm:prSet>
      <dgm:spPr/>
    </dgm:pt>
    <dgm:pt modelId="{6A6A3B5C-276A-4FCE-B6A6-9C683EBA8925}" type="pres">
      <dgm:prSet presAssocID="{56535B74-2039-41DF-B411-BDC297922316}" presName="spaceBetweenRectangles" presStyleCnt="0"/>
      <dgm:spPr/>
    </dgm:pt>
    <dgm:pt modelId="{D27B5725-24CF-4226-9597-2AD3C5AC36DB}" type="pres">
      <dgm:prSet presAssocID="{22616F5B-C378-4B90-B226-88567FC6424A}" presName="parentLin" presStyleCnt="0"/>
      <dgm:spPr/>
    </dgm:pt>
    <dgm:pt modelId="{93EB46D8-4BC8-4C2F-9067-04D9A83E8B7F}" type="pres">
      <dgm:prSet presAssocID="{22616F5B-C378-4B90-B226-88567FC6424A}" presName="parentLeftMargin" presStyleLbl="node1" presStyleIdx="0" presStyleCnt="2"/>
      <dgm:spPr/>
    </dgm:pt>
    <dgm:pt modelId="{DE3741D8-AD2C-4799-9CE4-CDC91235A044}" type="pres">
      <dgm:prSet presAssocID="{22616F5B-C378-4B90-B226-88567FC6424A}" presName="parentText" presStyleLbl="node1" presStyleIdx="1" presStyleCnt="2">
        <dgm:presLayoutVars>
          <dgm:chMax val="0"/>
          <dgm:bulletEnabled val="1"/>
        </dgm:presLayoutVars>
      </dgm:prSet>
      <dgm:spPr/>
    </dgm:pt>
    <dgm:pt modelId="{D064B84C-7FF4-4A82-BED9-F1DFC8E233FF}" type="pres">
      <dgm:prSet presAssocID="{22616F5B-C378-4B90-B226-88567FC6424A}" presName="negativeSpace" presStyleCnt="0"/>
      <dgm:spPr/>
    </dgm:pt>
    <dgm:pt modelId="{263A999F-640F-4755-94D7-C901B77A3012}" type="pres">
      <dgm:prSet presAssocID="{22616F5B-C378-4B90-B226-88567FC6424A}" presName="childText" presStyleLbl="conFgAcc1" presStyleIdx="1" presStyleCnt="2">
        <dgm:presLayoutVars>
          <dgm:bulletEnabled val="1"/>
        </dgm:presLayoutVars>
      </dgm:prSet>
      <dgm:spPr/>
    </dgm:pt>
  </dgm:ptLst>
  <dgm:cxnLst>
    <dgm:cxn modelId="{FBB81611-A47C-480C-83DD-178E5B29EFFB}" srcId="{B94343FC-3DA4-4A38-B6FF-E920D61168C7}" destId="{3F63CA29-3B71-4009-B6DB-EFAAC90A15FF}" srcOrd="0" destOrd="0" parTransId="{8148CDEA-5EAE-40D1-BC22-68BD6F32A1DB}" sibTransId="{56535B74-2039-41DF-B411-BDC297922316}"/>
    <dgm:cxn modelId="{84554217-9818-4892-9460-83A9451FF01C}" type="presOf" srcId="{B94343FC-3DA4-4A38-B6FF-E920D61168C7}" destId="{F397DE33-F7E1-42A8-A071-B213A3ACC1DD}" srcOrd="0" destOrd="0" presId="urn:microsoft.com/office/officeart/2005/8/layout/list1"/>
    <dgm:cxn modelId="{F6A68E1B-4CA7-4BBE-9296-5BBFCEDFA890}" type="presOf" srcId="{7F8B4F0E-928E-4307-B21D-7F5FD7E6234D}" destId="{263A999F-640F-4755-94D7-C901B77A3012}" srcOrd="0" destOrd="0" presId="urn:microsoft.com/office/officeart/2005/8/layout/list1"/>
    <dgm:cxn modelId="{3485972B-AF1A-4D65-8327-43F1ED122F2A}" srcId="{22616F5B-C378-4B90-B226-88567FC6424A}" destId="{F919ED28-9D88-4D8B-BA7A-E2066D67F30F}" srcOrd="2" destOrd="0" parTransId="{8DF14533-D0EB-4F2B-B9F6-565ED76E6996}" sibTransId="{CD9FF981-E259-4267-89F0-529D9DFA07DA}"/>
    <dgm:cxn modelId="{09571672-9EF1-4239-AE40-E955E0C1B9BA}" type="presOf" srcId="{17B74C90-9856-4A45-B6DF-3DA82E031A56}" destId="{263A999F-640F-4755-94D7-C901B77A3012}" srcOrd="0" destOrd="1" presId="urn:microsoft.com/office/officeart/2005/8/layout/list1"/>
    <dgm:cxn modelId="{7E413657-DC7B-4FD0-A8AA-BA62B7145916}" srcId="{22616F5B-C378-4B90-B226-88567FC6424A}" destId="{252FE68C-1BA5-4F81-BFE0-C814213BD405}" srcOrd="3" destOrd="0" parTransId="{88FC1630-73FE-4EAD-AA60-9575B5D7C633}" sibTransId="{815C177A-B438-4725-8F4E-D7FF9DBD6519}"/>
    <dgm:cxn modelId="{55709279-F5D9-453F-98F4-6CC1C4830D7D}" srcId="{22616F5B-C378-4B90-B226-88567FC6424A}" destId="{17B74C90-9856-4A45-B6DF-3DA82E031A56}" srcOrd="1" destOrd="0" parTransId="{A2BB0339-0D02-40AA-A3E2-BE1D514564B2}" sibTransId="{A0ADAD1B-F209-494E-98C8-C1D2296E496A}"/>
    <dgm:cxn modelId="{11A91C8F-E825-4D9D-B816-78E23F14480E}" type="presOf" srcId="{F919ED28-9D88-4D8B-BA7A-E2066D67F30F}" destId="{263A999F-640F-4755-94D7-C901B77A3012}" srcOrd="0" destOrd="2" presId="urn:microsoft.com/office/officeart/2005/8/layout/list1"/>
    <dgm:cxn modelId="{7AAB1A91-A4A7-4557-8320-884F9F643A2F}" type="presOf" srcId="{2E78603A-0F3F-4B2F-9D12-40DAD66E9A8A}" destId="{0DB7DB1D-2A8D-4A80-ACC6-3B4FAD45BFC6}" srcOrd="0" destOrd="0" presId="urn:microsoft.com/office/officeart/2005/8/layout/list1"/>
    <dgm:cxn modelId="{636CDF9F-7CDB-4EF8-994A-24A814B48845}" type="presOf" srcId="{22616F5B-C378-4B90-B226-88567FC6424A}" destId="{93EB46D8-4BC8-4C2F-9067-04D9A83E8B7F}" srcOrd="0" destOrd="0" presId="urn:microsoft.com/office/officeart/2005/8/layout/list1"/>
    <dgm:cxn modelId="{347B85A2-929B-43F7-AD21-D2410109D049}" srcId="{3F63CA29-3B71-4009-B6DB-EFAAC90A15FF}" destId="{2E78603A-0F3F-4B2F-9D12-40DAD66E9A8A}" srcOrd="0" destOrd="0" parTransId="{48FAE5DC-352F-4E9F-90E0-D7853ECE1C48}" sibTransId="{AF24FBB5-E7C5-467F-A074-ED29D4E89724}"/>
    <dgm:cxn modelId="{C49F8AAA-A489-4EAE-AA79-21E707F2D35F}" type="presOf" srcId="{252FE68C-1BA5-4F81-BFE0-C814213BD405}" destId="{263A999F-640F-4755-94D7-C901B77A3012}" srcOrd="0" destOrd="3" presId="urn:microsoft.com/office/officeart/2005/8/layout/list1"/>
    <dgm:cxn modelId="{63F5A4BC-B5A0-47A2-9B8C-D72BA44836E2}" type="presOf" srcId="{22616F5B-C378-4B90-B226-88567FC6424A}" destId="{DE3741D8-AD2C-4799-9CE4-CDC91235A044}" srcOrd="1" destOrd="0" presId="urn:microsoft.com/office/officeart/2005/8/layout/list1"/>
    <dgm:cxn modelId="{7D8D1FCB-9892-43CE-946B-15042554890B}" srcId="{22616F5B-C378-4B90-B226-88567FC6424A}" destId="{7F8B4F0E-928E-4307-B21D-7F5FD7E6234D}" srcOrd="0" destOrd="0" parTransId="{F6A1EFF1-C6B6-489D-A8C5-2A34742218A2}" sibTransId="{E42F81C5-2CF8-455D-B500-FBD461606F25}"/>
    <dgm:cxn modelId="{BC053ED5-033E-4C08-98FE-EE971414FDDB}" srcId="{3F63CA29-3B71-4009-B6DB-EFAAC90A15FF}" destId="{0F70D4EC-5F38-4EDF-8FEB-8D7CBC16FC2C}" srcOrd="1" destOrd="0" parTransId="{73E7EC70-0070-4785-B198-4310A9739942}" sibTransId="{A036EE88-9EDA-4FBB-BAC0-E4238DDC7F62}"/>
    <dgm:cxn modelId="{CF0789DF-9BBE-481E-BFBE-9EC99F5485D5}" type="presOf" srcId="{0F70D4EC-5F38-4EDF-8FEB-8D7CBC16FC2C}" destId="{0DB7DB1D-2A8D-4A80-ACC6-3B4FAD45BFC6}" srcOrd="0" destOrd="1" presId="urn:microsoft.com/office/officeart/2005/8/layout/list1"/>
    <dgm:cxn modelId="{1489B0E3-F6BE-4F1A-90AB-F8E35C651D12}" type="presOf" srcId="{3F63CA29-3B71-4009-B6DB-EFAAC90A15FF}" destId="{8393A8D4-CB9A-468D-99E0-A2E8F47F501F}" srcOrd="1" destOrd="0" presId="urn:microsoft.com/office/officeart/2005/8/layout/list1"/>
    <dgm:cxn modelId="{3ABC0EE5-9438-4902-B1CA-F2528CC6DAD1}" type="presOf" srcId="{3F63CA29-3B71-4009-B6DB-EFAAC90A15FF}" destId="{6D1480E3-FE28-4801-8FFC-CB72D4685DD8}" srcOrd="0" destOrd="0" presId="urn:microsoft.com/office/officeart/2005/8/layout/list1"/>
    <dgm:cxn modelId="{63C384FB-5F66-43AC-8990-B76CF2EFD2CD}" srcId="{B94343FC-3DA4-4A38-B6FF-E920D61168C7}" destId="{22616F5B-C378-4B90-B226-88567FC6424A}" srcOrd="1" destOrd="0" parTransId="{B25BFD09-193C-471A-AD15-255608C7A36E}" sibTransId="{903FC82B-19C3-421E-8056-197B7A993808}"/>
    <dgm:cxn modelId="{05C82787-4D1F-4E23-8A14-77A98780B61C}" type="presParOf" srcId="{F397DE33-F7E1-42A8-A071-B213A3ACC1DD}" destId="{1F8CE057-6450-444D-9BF4-8A8326E07B31}" srcOrd="0" destOrd="0" presId="urn:microsoft.com/office/officeart/2005/8/layout/list1"/>
    <dgm:cxn modelId="{3A4AEB4D-122D-4A91-8AA3-81E08E17F38F}" type="presParOf" srcId="{1F8CE057-6450-444D-9BF4-8A8326E07B31}" destId="{6D1480E3-FE28-4801-8FFC-CB72D4685DD8}" srcOrd="0" destOrd="0" presId="urn:microsoft.com/office/officeart/2005/8/layout/list1"/>
    <dgm:cxn modelId="{8F394E63-0430-4FF8-8C89-727ABE3B2DD6}" type="presParOf" srcId="{1F8CE057-6450-444D-9BF4-8A8326E07B31}" destId="{8393A8D4-CB9A-468D-99E0-A2E8F47F501F}" srcOrd="1" destOrd="0" presId="urn:microsoft.com/office/officeart/2005/8/layout/list1"/>
    <dgm:cxn modelId="{B8B5F5A9-9EB2-48F9-A740-3FA3928C494B}" type="presParOf" srcId="{F397DE33-F7E1-42A8-A071-B213A3ACC1DD}" destId="{D95A20FD-F87C-4265-8849-B286280A55B9}" srcOrd="1" destOrd="0" presId="urn:microsoft.com/office/officeart/2005/8/layout/list1"/>
    <dgm:cxn modelId="{B02A1250-2E06-42F4-942B-7E1AEAF08532}" type="presParOf" srcId="{F397DE33-F7E1-42A8-A071-B213A3ACC1DD}" destId="{0DB7DB1D-2A8D-4A80-ACC6-3B4FAD45BFC6}" srcOrd="2" destOrd="0" presId="urn:microsoft.com/office/officeart/2005/8/layout/list1"/>
    <dgm:cxn modelId="{9CD62731-CEB0-4928-9C03-459F872E55EA}" type="presParOf" srcId="{F397DE33-F7E1-42A8-A071-B213A3ACC1DD}" destId="{6A6A3B5C-276A-4FCE-B6A6-9C683EBA8925}" srcOrd="3" destOrd="0" presId="urn:microsoft.com/office/officeart/2005/8/layout/list1"/>
    <dgm:cxn modelId="{4923C1C4-9BDE-424A-98BB-07B035834FE2}" type="presParOf" srcId="{F397DE33-F7E1-42A8-A071-B213A3ACC1DD}" destId="{D27B5725-24CF-4226-9597-2AD3C5AC36DB}" srcOrd="4" destOrd="0" presId="urn:microsoft.com/office/officeart/2005/8/layout/list1"/>
    <dgm:cxn modelId="{447E5C39-82A8-4300-B424-7DB78DF1476D}" type="presParOf" srcId="{D27B5725-24CF-4226-9597-2AD3C5AC36DB}" destId="{93EB46D8-4BC8-4C2F-9067-04D9A83E8B7F}" srcOrd="0" destOrd="0" presId="urn:microsoft.com/office/officeart/2005/8/layout/list1"/>
    <dgm:cxn modelId="{A3871ED7-65F0-4E4C-85AB-94BF8E5D6D69}" type="presParOf" srcId="{D27B5725-24CF-4226-9597-2AD3C5AC36DB}" destId="{DE3741D8-AD2C-4799-9CE4-CDC91235A044}" srcOrd="1" destOrd="0" presId="urn:microsoft.com/office/officeart/2005/8/layout/list1"/>
    <dgm:cxn modelId="{0A555405-2340-4361-8752-641E7F7B027B}" type="presParOf" srcId="{F397DE33-F7E1-42A8-A071-B213A3ACC1DD}" destId="{D064B84C-7FF4-4A82-BED9-F1DFC8E233FF}" srcOrd="5" destOrd="0" presId="urn:microsoft.com/office/officeart/2005/8/layout/list1"/>
    <dgm:cxn modelId="{45515543-1338-4987-A9E0-C76C8BB1F348}" type="presParOf" srcId="{F397DE33-F7E1-42A8-A071-B213A3ACC1DD}" destId="{263A999F-640F-4755-94D7-C901B77A301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EA475B-15A3-41F2-B643-F53552B50A45}"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en-US"/>
        </a:p>
      </dgm:t>
    </dgm:pt>
    <dgm:pt modelId="{D3FC213D-E0B1-45C1-BB37-6045B27607BC}">
      <dgm:prSet phldrT="[Text]"/>
      <dgm:spPr/>
      <dgm:t>
        <a:bodyPr/>
        <a:lstStyle/>
        <a:p>
          <a:pPr>
            <a:buFont typeface="Arial" panose="020B0604020202020204" pitchFamily="34" charset="0"/>
            <a:buChar char="•"/>
          </a:pPr>
          <a:r>
            <a:rPr lang="en-US" dirty="0">
              <a:latin typeface="Proxima Nova" panose="020B0604020202020204"/>
              <a:cs typeface="Calibri"/>
            </a:rPr>
            <a:t>2021: ELC Home Visiting Task Force (HVTF) made recommendations to e</a:t>
          </a:r>
          <a:r>
            <a:rPr lang="en-US" b="0" dirty="0">
              <a:effectLst/>
              <a:latin typeface="Proxima Nova" panose="020B0604020202020204"/>
              <a:cs typeface="Calibri"/>
            </a:rPr>
            <a:t>ncourage cross-funder coordination on future funding opportunities and alignment of program administration.</a:t>
          </a:r>
          <a:r>
            <a:rPr lang="en-US" dirty="0">
              <a:latin typeface="Proxima Nova" panose="020B0604020202020204"/>
              <a:cs typeface="Calibri"/>
            </a:rPr>
            <a:t> </a:t>
          </a:r>
          <a:endParaRPr lang="en-US" dirty="0">
            <a:latin typeface="Proxima Nova" panose="020B0604020202020204"/>
          </a:endParaRPr>
        </a:p>
      </dgm:t>
    </dgm:pt>
    <dgm:pt modelId="{303F914C-FEC2-489E-85D2-E37664A3AB0F}" type="parTrans" cxnId="{6BD80653-C0EA-476B-93C4-E13621FE8D99}">
      <dgm:prSet/>
      <dgm:spPr/>
      <dgm:t>
        <a:bodyPr/>
        <a:lstStyle/>
        <a:p>
          <a:endParaRPr lang="en-US"/>
        </a:p>
      </dgm:t>
    </dgm:pt>
    <dgm:pt modelId="{B02569ED-8640-4240-B4C9-86DFD2B668CE}" type="sibTrans" cxnId="{6BD80653-C0EA-476B-93C4-E13621FE8D99}">
      <dgm:prSet/>
      <dgm:spPr/>
      <dgm:t>
        <a:bodyPr/>
        <a:lstStyle/>
        <a:p>
          <a:endParaRPr lang="en-US"/>
        </a:p>
      </dgm:t>
    </dgm:pt>
    <dgm:pt modelId="{E9573DC7-B8E0-4CAA-AEBE-9E3FC63820E2}">
      <dgm:prSet custT="1"/>
      <dgm:spPr/>
      <dgm:t>
        <a:bodyPr/>
        <a:lstStyle/>
        <a:p>
          <a:r>
            <a:rPr lang="en-US" sz="1400" i="1" dirty="0">
              <a:latin typeface="Proxima Nova" panose="020B0604020202020204"/>
              <a:cs typeface="Calibri"/>
            </a:rPr>
            <a:t>15 recommendations with some success or progress</a:t>
          </a:r>
        </a:p>
      </dgm:t>
    </dgm:pt>
    <dgm:pt modelId="{4FBB2FFA-8328-4005-A89C-C841C97A6640}" type="parTrans" cxnId="{F12D4E17-C0D4-4F8A-BC0A-6D638D72F29C}">
      <dgm:prSet/>
      <dgm:spPr/>
      <dgm:t>
        <a:bodyPr/>
        <a:lstStyle/>
        <a:p>
          <a:endParaRPr lang="en-US"/>
        </a:p>
      </dgm:t>
    </dgm:pt>
    <dgm:pt modelId="{85D1FEC6-F04C-4678-9BC0-0F8CF2BE63CF}" type="sibTrans" cxnId="{F12D4E17-C0D4-4F8A-BC0A-6D638D72F29C}">
      <dgm:prSet/>
      <dgm:spPr/>
      <dgm:t>
        <a:bodyPr/>
        <a:lstStyle/>
        <a:p>
          <a:endParaRPr lang="en-US"/>
        </a:p>
      </dgm:t>
    </dgm:pt>
    <dgm:pt modelId="{38B464C3-C763-4862-A6F9-A39B00EFDD8B}">
      <dgm:prSet custT="1"/>
      <dgm:spPr/>
      <dgm:t>
        <a:bodyPr/>
        <a:lstStyle/>
        <a:p>
          <a:pPr rtl="0"/>
          <a:r>
            <a:rPr lang="en-US" sz="1400" i="1" dirty="0">
              <a:effectLst/>
              <a:latin typeface="Proxima Nova" panose="020B0604020202020204"/>
              <a:cs typeface="Calibri"/>
            </a:rPr>
            <a:t>6 recommendations with no major changes or progress</a:t>
          </a:r>
        </a:p>
      </dgm:t>
    </dgm:pt>
    <dgm:pt modelId="{61C8401E-65BF-486E-9407-1539B36ACF12}" type="parTrans" cxnId="{3D52794C-6C70-473F-8D10-A83E72807C01}">
      <dgm:prSet/>
      <dgm:spPr/>
      <dgm:t>
        <a:bodyPr/>
        <a:lstStyle/>
        <a:p>
          <a:endParaRPr lang="en-US"/>
        </a:p>
      </dgm:t>
    </dgm:pt>
    <dgm:pt modelId="{27A70817-1875-40C8-9711-E610A9B9682C}" type="sibTrans" cxnId="{3D52794C-6C70-473F-8D10-A83E72807C01}">
      <dgm:prSet/>
      <dgm:spPr/>
      <dgm:t>
        <a:bodyPr/>
        <a:lstStyle/>
        <a:p>
          <a:endParaRPr lang="en-US"/>
        </a:p>
      </dgm:t>
    </dgm:pt>
    <dgm:pt modelId="{D3E8EDBD-EAE4-433B-9285-A0807409B988}">
      <dgm:prSet/>
      <dgm:spPr>
        <a:solidFill>
          <a:schemeClr val="accent6">
            <a:lumMod val="50000"/>
          </a:schemeClr>
        </a:solidFill>
      </dgm:spPr>
      <dgm:t>
        <a:bodyPr/>
        <a:lstStyle/>
        <a:p>
          <a:r>
            <a:rPr lang="en-US" dirty="0">
              <a:latin typeface="Proxima Nova" panose="020B0604020202020204"/>
            </a:rPr>
            <a:t>2023: ELC HHVC i</a:t>
          </a:r>
          <a:r>
            <a:rPr lang="en-US" i="0" dirty="0">
              <a:effectLst/>
              <a:latin typeface="Proxima Nova" panose="020B0604020202020204"/>
            </a:rPr>
            <a:t>dentified highest current priorities</a:t>
          </a:r>
          <a:endParaRPr lang="en-US" dirty="0">
            <a:latin typeface="Proxima Nova" panose="020B0604020202020204"/>
          </a:endParaRPr>
        </a:p>
      </dgm:t>
    </dgm:pt>
    <dgm:pt modelId="{FC3C6417-7464-4C02-AB57-A9F7882C9DC9}" type="parTrans" cxnId="{57E6CC07-3D53-4252-BEC3-A762A43A1EF6}">
      <dgm:prSet/>
      <dgm:spPr/>
      <dgm:t>
        <a:bodyPr/>
        <a:lstStyle/>
        <a:p>
          <a:endParaRPr lang="en-US"/>
        </a:p>
      </dgm:t>
    </dgm:pt>
    <dgm:pt modelId="{EE7F7FE3-6632-4769-9B98-145A8DD04F07}" type="sibTrans" cxnId="{57E6CC07-3D53-4252-BEC3-A762A43A1EF6}">
      <dgm:prSet/>
      <dgm:spPr/>
      <dgm:t>
        <a:bodyPr/>
        <a:lstStyle/>
        <a:p>
          <a:endParaRPr lang="en-US"/>
        </a:p>
      </dgm:t>
    </dgm:pt>
    <dgm:pt modelId="{E5E34265-74F3-4DFF-B222-4245E2F314F5}">
      <dgm:prSet custT="1"/>
      <dgm:spPr/>
      <dgm:t>
        <a:bodyPr/>
        <a:lstStyle/>
        <a:p>
          <a:r>
            <a:rPr lang="en-US" sz="1400" i="1" dirty="0">
              <a:latin typeface="Proxima Nova" panose="020B0604020202020204"/>
            </a:rPr>
            <a:t>for upcoming Notices of Funding Opportunity (NOFOs)/Requests for Proposals (RFPs)</a:t>
          </a:r>
        </a:p>
      </dgm:t>
    </dgm:pt>
    <dgm:pt modelId="{0D30391F-329D-4C17-8FEE-31C05AB2764A}" type="parTrans" cxnId="{85194C06-4EE2-478C-9F59-D1A322A41C65}">
      <dgm:prSet/>
      <dgm:spPr/>
      <dgm:t>
        <a:bodyPr/>
        <a:lstStyle/>
        <a:p>
          <a:endParaRPr lang="en-US"/>
        </a:p>
      </dgm:t>
    </dgm:pt>
    <dgm:pt modelId="{031075D7-8718-4707-BEB7-B19A09B8AFE0}" type="sibTrans" cxnId="{85194C06-4EE2-478C-9F59-D1A322A41C65}">
      <dgm:prSet/>
      <dgm:spPr/>
      <dgm:t>
        <a:bodyPr/>
        <a:lstStyle/>
        <a:p>
          <a:endParaRPr lang="en-US"/>
        </a:p>
      </dgm:t>
    </dgm:pt>
    <dgm:pt modelId="{BB09F473-DF6C-4498-84EF-302B4A20222D}">
      <dgm:prSet phldrT="[Text]"/>
      <dgm:spPr>
        <a:solidFill>
          <a:srgbClr val="5ED406"/>
        </a:solidFill>
      </dgm:spPr>
      <dgm:t>
        <a:bodyPr/>
        <a:lstStyle/>
        <a:p>
          <a:pPr>
            <a:buFont typeface="Arial" panose="020B0604020202020204" pitchFamily="34" charset="0"/>
            <a:buChar char="•"/>
          </a:pPr>
          <a:r>
            <a:rPr lang="en-US" i="0" dirty="0">
              <a:effectLst/>
              <a:latin typeface="Proxima Nova" panose="020B0604020202020204"/>
            </a:rPr>
            <a:t>2023: ELC HHVC assessed progress on 2021 HVTF recommendations</a:t>
          </a:r>
          <a:endParaRPr lang="en-US" dirty="0">
            <a:latin typeface="Proxima Nova" panose="020B0604020202020204"/>
          </a:endParaRPr>
        </a:p>
      </dgm:t>
    </dgm:pt>
    <dgm:pt modelId="{98503702-E72D-490C-BE5E-731AC6E9B893}" type="parTrans" cxnId="{B54AA9F4-FD54-4FD9-9D31-B322CC32D8DB}">
      <dgm:prSet/>
      <dgm:spPr/>
      <dgm:t>
        <a:bodyPr/>
        <a:lstStyle/>
        <a:p>
          <a:endParaRPr lang="en-US"/>
        </a:p>
      </dgm:t>
    </dgm:pt>
    <dgm:pt modelId="{30BF89AC-11ED-4BBC-B684-1A16DA040234}" type="sibTrans" cxnId="{B54AA9F4-FD54-4FD9-9D31-B322CC32D8DB}">
      <dgm:prSet/>
      <dgm:spPr/>
      <dgm:t>
        <a:bodyPr/>
        <a:lstStyle/>
        <a:p>
          <a:endParaRPr lang="en-US"/>
        </a:p>
      </dgm:t>
    </dgm:pt>
    <dgm:pt modelId="{7A5BC3F6-DDA0-4D67-9ABE-DD833C300836}">
      <dgm:prSet phldrT="[Text]"/>
      <dgm:spPr/>
      <dgm:t>
        <a:bodyPr/>
        <a:lstStyle/>
        <a:p>
          <a:pPr>
            <a:buFont typeface="Arial" panose="020B0604020202020204" pitchFamily="34" charset="0"/>
            <a:buChar char="•"/>
          </a:pPr>
          <a:r>
            <a:rPr lang="en-US" dirty="0">
              <a:latin typeface="Proxima Nova" panose="020B0604020202020204"/>
            </a:rPr>
            <a:t>2021-22: ELC was restructured to create the Health and Home Visiting Committee (HHVC) which “replaced” the HVTF</a:t>
          </a:r>
        </a:p>
      </dgm:t>
    </dgm:pt>
    <dgm:pt modelId="{FE996ACE-352D-41FD-8B30-23A58857BBC7}" type="parTrans" cxnId="{DFEF33AF-0F3D-448C-8DA8-68B5847F5DE3}">
      <dgm:prSet/>
      <dgm:spPr/>
      <dgm:t>
        <a:bodyPr/>
        <a:lstStyle/>
        <a:p>
          <a:endParaRPr lang="en-US"/>
        </a:p>
      </dgm:t>
    </dgm:pt>
    <dgm:pt modelId="{8C2F0D4D-3524-4A6A-A2E8-1DADCCC57F34}" type="sibTrans" cxnId="{DFEF33AF-0F3D-448C-8DA8-68B5847F5DE3}">
      <dgm:prSet/>
      <dgm:spPr/>
      <dgm:t>
        <a:bodyPr/>
        <a:lstStyle/>
        <a:p>
          <a:endParaRPr lang="en-US"/>
        </a:p>
      </dgm:t>
    </dgm:pt>
    <dgm:pt modelId="{48E3CC84-BCE2-4791-BA1F-39CF17770959}">
      <dgm:prSet custT="1"/>
      <dgm:spPr>
        <a:solidFill>
          <a:schemeClr val="accent4">
            <a:lumMod val="75000"/>
          </a:schemeClr>
        </a:solidFill>
      </dgm:spPr>
      <dgm:t>
        <a:bodyPr/>
        <a:lstStyle/>
        <a:p>
          <a:r>
            <a:rPr lang="en-US" sz="1800" i="0" dirty="0">
              <a:latin typeface="Proxima Nova" panose="020B0604020202020204"/>
            </a:rPr>
            <a:t>2024: HHVC is presenting the recommendations for approval by the ELC Executive Committee</a:t>
          </a:r>
        </a:p>
      </dgm:t>
    </dgm:pt>
    <dgm:pt modelId="{1C6E1A66-F75E-4091-B77A-F74B1216B0ED}" type="parTrans" cxnId="{96888A17-D489-439B-B4DD-C920EC7CFE32}">
      <dgm:prSet/>
      <dgm:spPr/>
      <dgm:t>
        <a:bodyPr/>
        <a:lstStyle/>
        <a:p>
          <a:endParaRPr lang="en-US"/>
        </a:p>
      </dgm:t>
    </dgm:pt>
    <dgm:pt modelId="{88AA5122-C41A-4E7C-97FA-7EEF1C63F9E1}" type="sibTrans" cxnId="{96888A17-D489-439B-B4DD-C920EC7CFE32}">
      <dgm:prSet/>
      <dgm:spPr/>
      <dgm:t>
        <a:bodyPr/>
        <a:lstStyle/>
        <a:p>
          <a:endParaRPr lang="en-US"/>
        </a:p>
      </dgm:t>
    </dgm:pt>
    <dgm:pt modelId="{22C4591C-37A8-40FF-9F03-6C51B5F3E18B}" type="pres">
      <dgm:prSet presAssocID="{39EA475B-15A3-41F2-B643-F53552B50A45}" presName="Name0" presStyleCnt="0">
        <dgm:presLayoutVars>
          <dgm:dir/>
          <dgm:animLvl val="lvl"/>
          <dgm:resizeHandles val="exact"/>
        </dgm:presLayoutVars>
      </dgm:prSet>
      <dgm:spPr/>
    </dgm:pt>
    <dgm:pt modelId="{48263F2A-EEA0-4BD5-B193-7D003BFFC5DD}" type="pres">
      <dgm:prSet presAssocID="{48E3CC84-BCE2-4791-BA1F-39CF17770959}" presName="boxAndChildren" presStyleCnt="0"/>
      <dgm:spPr/>
    </dgm:pt>
    <dgm:pt modelId="{C2139DED-5AFB-4349-8956-98D90A5CDE02}" type="pres">
      <dgm:prSet presAssocID="{48E3CC84-BCE2-4791-BA1F-39CF17770959}" presName="parentTextBox" presStyleLbl="node1" presStyleIdx="0" presStyleCnt="5" custLinFactNeighborX="-129" custLinFactNeighborY="339"/>
      <dgm:spPr/>
    </dgm:pt>
    <dgm:pt modelId="{92A10226-F54B-47A2-8766-3A05E1263E89}" type="pres">
      <dgm:prSet presAssocID="{EE7F7FE3-6632-4769-9B98-145A8DD04F07}" presName="sp" presStyleCnt="0"/>
      <dgm:spPr/>
    </dgm:pt>
    <dgm:pt modelId="{AB8463A2-1CE2-405E-91CD-869A7A0881C9}" type="pres">
      <dgm:prSet presAssocID="{D3E8EDBD-EAE4-433B-9285-A0807409B988}" presName="arrowAndChildren" presStyleCnt="0"/>
      <dgm:spPr/>
    </dgm:pt>
    <dgm:pt modelId="{A99AF29B-AC15-412A-B9E4-AE6DC0ED12F7}" type="pres">
      <dgm:prSet presAssocID="{D3E8EDBD-EAE4-433B-9285-A0807409B988}" presName="parentTextArrow" presStyleLbl="node1" presStyleIdx="0" presStyleCnt="5"/>
      <dgm:spPr/>
    </dgm:pt>
    <dgm:pt modelId="{352B3711-6230-47CD-BF46-13DC8422DC14}" type="pres">
      <dgm:prSet presAssocID="{D3E8EDBD-EAE4-433B-9285-A0807409B988}" presName="arrow" presStyleLbl="node1" presStyleIdx="1" presStyleCnt="5"/>
      <dgm:spPr/>
    </dgm:pt>
    <dgm:pt modelId="{D1023236-9569-4279-BF86-54CC3FF95963}" type="pres">
      <dgm:prSet presAssocID="{D3E8EDBD-EAE4-433B-9285-A0807409B988}" presName="descendantArrow" presStyleCnt="0"/>
      <dgm:spPr/>
    </dgm:pt>
    <dgm:pt modelId="{1378F56C-21FA-436D-A7A9-DBFDECA439DC}" type="pres">
      <dgm:prSet presAssocID="{E5E34265-74F3-4DFF-B222-4245E2F314F5}" presName="childTextArrow" presStyleLbl="fgAccFollowNode1" presStyleIdx="0" presStyleCnt="3">
        <dgm:presLayoutVars>
          <dgm:bulletEnabled val="1"/>
        </dgm:presLayoutVars>
      </dgm:prSet>
      <dgm:spPr/>
    </dgm:pt>
    <dgm:pt modelId="{39F31DCE-3FCB-466B-8CF5-159E18323D45}" type="pres">
      <dgm:prSet presAssocID="{30BF89AC-11ED-4BBC-B684-1A16DA040234}" presName="sp" presStyleCnt="0"/>
      <dgm:spPr/>
    </dgm:pt>
    <dgm:pt modelId="{9122AE27-7A7E-4F2C-8FC5-A878738AD8D7}" type="pres">
      <dgm:prSet presAssocID="{BB09F473-DF6C-4498-84EF-302B4A20222D}" presName="arrowAndChildren" presStyleCnt="0"/>
      <dgm:spPr/>
    </dgm:pt>
    <dgm:pt modelId="{5F2F59D4-E7B7-470D-ACDE-7574A426A3D2}" type="pres">
      <dgm:prSet presAssocID="{BB09F473-DF6C-4498-84EF-302B4A20222D}" presName="parentTextArrow" presStyleLbl="node1" presStyleIdx="1" presStyleCnt="5"/>
      <dgm:spPr/>
    </dgm:pt>
    <dgm:pt modelId="{E1D0C61E-8FC7-4A41-A785-25CD63CADED0}" type="pres">
      <dgm:prSet presAssocID="{BB09F473-DF6C-4498-84EF-302B4A20222D}" presName="arrow" presStyleLbl="node1" presStyleIdx="2" presStyleCnt="5"/>
      <dgm:spPr/>
    </dgm:pt>
    <dgm:pt modelId="{A5B798D6-E308-49FB-83D3-D98FF3364858}" type="pres">
      <dgm:prSet presAssocID="{BB09F473-DF6C-4498-84EF-302B4A20222D}" presName="descendantArrow" presStyleCnt="0"/>
      <dgm:spPr/>
    </dgm:pt>
    <dgm:pt modelId="{3AE15C24-8F5D-4CAD-8A5C-FE12F142EAB0}" type="pres">
      <dgm:prSet presAssocID="{E9573DC7-B8E0-4CAA-AEBE-9E3FC63820E2}" presName="childTextArrow" presStyleLbl="fgAccFollowNode1" presStyleIdx="1" presStyleCnt="3">
        <dgm:presLayoutVars>
          <dgm:bulletEnabled val="1"/>
        </dgm:presLayoutVars>
      </dgm:prSet>
      <dgm:spPr/>
    </dgm:pt>
    <dgm:pt modelId="{7C13FD15-0F64-447C-B52F-3B01CA8CDEC1}" type="pres">
      <dgm:prSet presAssocID="{38B464C3-C763-4862-A6F9-A39B00EFDD8B}" presName="childTextArrow" presStyleLbl="fgAccFollowNode1" presStyleIdx="2" presStyleCnt="3">
        <dgm:presLayoutVars>
          <dgm:bulletEnabled val="1"/>
        </dgm:presLayoutVars>
      </dgm:prSet>
      <dgm:spPr/>
    </dgm:pt>
    <dgm:pt modelId="{2ED4C7BF-83B2-4BFE-B25A-83CBE2076EBE}" type="pres">
      <dgm:prSet presAssocID="{8C2F0D4D-3524-4A6A-A2E8-1DADCCC57F34}" presName="sp" presStyleCnt="0"/>
      <dgm:spPr/>
    </dgm:pt>
    <dgm:pt modelId="{83A021A8-2B68-4D67-AFBC-107022EA786C}" type="pres">
      <dgm:prSet presAssocID="{7A5BC3F6-DDA0-4D67-9ABE-DD833C300836}" presName="arrowAndChildren" presStyleCnt="0"/>
      <dgm:spPr/>
    </dgm:pt>
    <dgm:pt modelId="{C425D967-3FD3-49D7-AC62-6A5A8C276409}" type="pres">
      <dgm:prSet presAssocID="{7A5BC3F6-DDA0-4D67-9ABE-DD833C300836}" presName="parentTextArrow" presStyleLbl="node1" presStyleIdx="3" presStyleCnt="5"/>
      <dgm:spPr/>
    </dgm:pt>
    <dgm:pt modelId="{62A4696A-57F5-4863-BF10-DAEF995E49B3}" type="pres">
      <dgm:prSet presAssocID="{B02569ED-8640-4240-B4C9-86DFD2B668CE}" presName="sp" presStyleCnt="0"/>
      <dgm:spPr/>
    </dgm:pt>
    <dgm:pt modelId="{91217F72-0985-474F-8DB8-10FF1C50EB1F}" type="pres">
      <dgm:prSet presAssocID="{D3FC213D-E0B1-45C1-BB37-6045B27607BC}" presName="arrowAndChildren" presStyleCnt="0"/>
      <dgm:spPr/>
    </dgm:pt>
    <dgm:pt modelId="{EF5E1738-13F2-4885-81E7-0839311C5E88}" type="pres">
      <dgm:prSet presAssocID="{D3FC213D-E0B1-45C1-BB37-6045B27607BC}" presName="parentTextArrow" presStyleLbl="node1" presStyleIdx="4" presStyleCnt="5"/>
      <dgm:spPr/>
    </dgm:pt>
  </dgm:ptLst>
  <dgm:cxnLst>
    <dgm:cxn modelId="{85194C06-4EE2-478C-9F59-D1A322A41C65}" srcId="{D3E8EDBD-EAE4-433B-9285-A0807409B988}" destId="{E5E34265-74F3-4DFF-B222-4245E2F314F5}" srcOrd="0" destOrd="0" parTransId="{0D30391F-329D-4C17-8FEE-31C05AB2764A}" sibTransId="{031075D7-8718-4707-BEB7-B19A09B8AFE0}"/>
    <dgm:cxn modelId="{57E6CC07-3D53-4252-BEC3-A762A43A1EF6}" srcId="{39EA475B-15A3-41F2-B643-F53552B50A45}" destId="{D3E8EDBD-EAE4-433B-9285-A0807409B988}" srcOrd="3" destOrd="0" parTransId="{FC3C6417-7464-4C02-AB57-A9F7882C9DC9}" sibTransId="{EE7F7FE3-6632-4769-9B98-145A8DD04F07}"/>
    <dgm:cxn modelId="{F12D4E17-C0D4-4F8A-BC0A-6D638D72F29C}" srcId="{BB09F473-DF6C-4498-84EF-302B4A20222D}" destId="{E9573DC7-B8E0-4CAA-AEBE-9E3FC63820E2}" srcOrd="0" destOrd="0" parTransId="{4FBB2FFA-8328-4005-A89C-C841C97A6640}" sibTransId="{85D1FEC6-F04C-4678-9BC0-0F8CF2BE63CF}"/>
    <dgm:cxn modelId="{FF658117-D4EF-49BD-AAD2-DE93D9ECB8F6}" type="presOf" srcId="{E9573DC7-B8E0-4CAA-AEBE-9E3FC63820E2}" destId="{3AE15C24-8F5D-4CAD-8A5C-FE12F142EAB0}" srcOrd="0" destOrd="0" presId="urn:microsoft.com/office/officeart/2005/8/layout/process4"/>
    <dgm:cxn modelId="{96888A17-D489-439B-B4DD-C920EC7CFE32}" srcId="{39EA475B-15A3-41F2-B643-F53552B50A45}" destId="{48E3CC84-BCE2-4791-BA1F-39CF17770959}" srcOrd="4" destOrd="0" parTransId="{1C6E1A66-F75E-4091-B77A-F74B1216B0ED}" sibTransId="{88AA5122-C41A-4E7C-97FA-7EEF1C63F9E1}"/>
    <dgm:cxn modelId="{37D9453B-1D68-4B06-AD22-EDF57976FF7A}" type="presOf" srcId="{39EA475B-15A3-41F2-B643-F53552B50A45}" destId="{22C4591C-37A8-40FF-9F03-6C51B5F3E18B}" srcOrd="0" destOrd="0" presId="urn:microsoft.com/office/officeart/2005/8/layout/process4"/>
    <dgm:cxn modelId="{2166FB5F-C135-42A9-95FB-74DAB58EFCA8}" type="presOf" srcId="{48E3CC84-BCE2-4791-BA1F-39CF17770959}" destId="{C2139DED-5AFB-4349-8956-98D90A5CDE02}" srcOrd="0" destOrd="0" presId="urn:microsoft.com/office/officeart/2005/8/layout/process4"/>
    <dgm:cxn modelId="{C7124C46-748C-4E54-9299-A73C2A6EE35D}" type="presOf" srcId="{D3FC213D-E0B1-45C1-BB37-6045B27607BC}" destId="{EF5E1738-13F2-4885-81E7-0839311C5E88}" srcOrd="0" destOrd="0" presId="urn:microsoft.com/office/officeart/2005/8/layout/process4"/>
    <dgm:cxn modelId="{3D52794C-6C70-473F-8D10-A83E72807C01}" srcId="{BB09F473-DF6C-4498-84EF-302B4A20222D}" destId="{38B464C3-C763-4862-A6F9-A39B00EFDD8B}" srcOrd="1" destOrd="0" parTransId="{61C8401E-65BF-486E-9407-1539B36ACF12}" sibTransId="{27A70817-1875-40C8-9711-E610A9B9682C}"/>
    <dgm:cxn modelId="{F7CDE36C-F6F0-44AC-9317-659029EC0206}" type="presOf" srcId="{E5E34265-74F3-4DFF-B222-4245E2F314F5}" destId="{1378F56C-21FA-436D-A7A9-DBFDECA439DC}" srcOrd="0" destOrd="0" presId="urn:microsoft.com/office/officeart/2005/8/layout/process4"/>
    <dgm:cxn modelId="{8C7E384E-9F8E-4E49-B23E-6CBC6F69616F}" type="presOf" srcId="{D3E8EDBD-EAE4-433B-9285-A0807409B988}" destId="{A99AF29B-AC15-412A-B9E4-AE6DC0ED12F7}" srcOrd="0" destOrd="0" presId="urn:microsoft.com/office/officeart/2005/8/layout/process4"/>
    <dgm:cxn modelId="{6BD80653-C0EA-476B-93C4-E13621FE8D99}" srcId="{39EA475B-15A3-41F2-B643-F53552B50A45}" destId="{D3FC213D-E0B1-45C1-BB37-6045B27607BC}" srcOrd="0" destOrd="0" parTransId="{303F914C-FEC2-489E-85D2-E37664A3AB0F}" sibTransId="{B02569ED-8640-4240-B4C9-86DFD2B668CE}"/>
    <dgm:cxn modelId="{08CBCA54-B057-433F-AA70-29861A3C11E6}" type="presOf" srcId="{D3E8EDBD-EAE4-433B-9285-A0807409B988}" destId="{352B3711-6230-47CD-BF46-13DC8422DC14}" srcOrd="1" destOrd="0" presId="urn:microsoft.com/office/officeart/2005/8/layout/process4"/>
    <dgm:cxn modelId="{A4CE8782-C3A7-4E62-AF74-789E5C765DD6}" type="presOf" srcId="{7A5BC3F6-DDA0-4D67-9ABE-DD833C300836}" destId="{C425D967-3FD3-49D7-AC62-6A5A8C276409}" srcOrd="0" destOrd="0" presId="urn:microsoft.com/office/officeart/2005/8/layout/process4"/>
    <dgm:cxn modelId="{DFEF33AF-0F3D-448C-8DA8-68B5847F5DE3}" srcId="{39EA475B-15A3-41F2-B643-F53552B50A45}" destId="{7A5BC3F6-DDA0-4D67-9ABE-DD833C300836}" srcOrd="1" destOrd="0" parTransId="{FE996ACE-352D-41FD-8B30-23A58857BBC7}" sibTransId="{8C2F0D4D-3524-4A6A-A2E8-1DADCCC57F34}"/>
    <dgm:cxn modelId="{A7B054BB-DA82-4516-B8CD-10D2F7CA364C}" type="presOf" srcId="{BB09F473-DF6C-4498-84EF-302B4A20222D}" destId="{E1D0C61E-8FC7-4A41-A785-25CD63CADED0}" srcOrd="1" destOrd="0" presId="urn:microsoft.com/office/officeart/2005/8/layout/process4"/>
    <dgm:cxn modelId="{533D79C8-EC38-4C4F-AB4A-398A4E94AB6B}" type="presOf" srcId="{BB09F473-DF6C-4498-84EF-302B4A20222D}" destId="{5F2F59D4-E7B7-470D-ACDE-7574A426A3D2}" srcOrd="0" destOrd="0" presId="urn:microsoft.com/office/officeart/2005/8/layout/process4"/>
    <dgm:cxn modelId="{C5BC43E4-F580-416A-B42E-DE0FBFA16086}" type="presOf" srcId="{38B464C3-C763-4862-A6F9-A39B00EFDD8B}" destId="{7C13FD15-0F64-447C-B52F-3B01CA8CDEC1}" srcOrd="0" destOrd="0" presId="urn:microsoft.com/office/officeart/2005/8/layout/process4"/>
    <dgm:cxn modelId="{B54AA9F4-FD54-4FD9-9D31-B322CC32D8DB}" srcId="{39EA475B-15A3-41F2-B643-F53552B50A45}" destId="{BB09F473-DF6C-4498-84EF-302B4A20222D}" srcOrd="2" destOrd="0" parTransId="{98503702-E72D-490C-BE5E-731AC6E9B893}" sibTransId="{30BF89AC-11ED-4BBC-B684-1A16DA040234}"/>
    <dgm:cxn modelId="{7361DF18-080C-4E5B-BB48-A741536037E6}" type="presParOf" srcId="{22C4591C-37A8-40FF-9F03-6C51B5F3E18B}" destId="{48263F2A-EEA0-4BD5-B193-7D003BFFC5DD}" srcOrd="0" destOrd="0" presId="urn:microsoft.com/office/officeart/2005/8/layout/process4"/>
    <dgm:cxn modelId="{40B76D9A-D572-46B0-95C6-08B671834E1D}" type="presParOf" srcId="{48263F2A-EEA0-4BD5-B193-7D003BFFC5DD}" destId="{C2139DED-5AFB-4349-8956-98D90A5CDE02}" srcOrd="0" destOrd="0" presId="urn:microsoft.com/office/officeart/2005/8/layout/process4"/>
    <dgm:cxn modelId="{1CE13CBD-C91F-444C-BA05-6E6EAAA88C01}" type="presParOf" srcId="{22C4591C-37A8-40FF-9F03-6C51B5F3E18B}" destId="{92A10226-F54B-47A2-8766-3A05E1263E89}" srcOrd="1" destOrd="0" presId="urn:microsoft.com/office/officeart/2005/8/layout/process4"/>
    <dgm:cxn modelId="{EFD0C6B5-5C6F-44AC-B0F1-1CB32FC7868A}" type="presParOf" srcId="{22C4591C-37A8-40FF-9F03-6C51B5F3E18B}" destId="{AB8463A2-1CE2-405E-91CD-869A7A0881C9}" srcOrd="2" destOrd="0" presId="urn:microsoft.com/office/officeart/2005/8/layout/process4"/>
    <dgm:cxn modelId="{CD6BCD90-8D50-43AA-AC32-B6C502FD0DB5}" type="presParOf" srcId="{AB8463A2-1CE2-405E-91CD-869A7A0881C9}" destId="{A99AF29B-AC15-412A-B9E4-AE6DC0ED12F7}" srcOrd="0" destOrd="0" presId="urn:microsoft.com/office/officeart/2005/8/layout/process4"/>
    <dgm:cxn modelId="{4174E745-78A9-482A-B149-870F2DC92763}" type="presParOf" srcId="{AB8463A2-1CE2-405E-91CD-869A7A0881C9}" destId="{352B3711-6230-47CD-BF46-13DC8422DC14}" srcOrd="1" destOrd="0" presId="urn:microsoft.com/office/officeart/2005/8/layout/process4"/>
    <dgm:cxn modelId="{305C7310-B9B0-40C7-B187-958B7F5AF0F5}" type="presParOf" srcId="{AB8463A2-1CE2-405E-91CD-869A7A0881C9}" destId="{D1023236-9569-4279-BF86-54CC3FF95963}" srcOrd="2" destOrd="0" presId="urn:microsoft.com/office/officeart/2005/8/layout/process4"/>
    <dgm:cxn modelId="{0300655C-2818-469C-86EA-E733688C1210}" type="presParOf" srcId="{D1023236-9569-4279-BF86-54CC3FF95963}" destId="{1378F56C-21FA-436D-A7A9-DBFDECA439DC}" srcOrd="0" destOrd="0" presId="urn:microsoft.com/office/officeart/2005/8/layout/process4"/>
    <dgm:cxn modelId="{2D50D3E0-4547-4B40-B5F9-9DA0D0B5B0A7}" type="presParOf" srcId="{22C4591C-37A8-40FF-9F03-6C51B5F3E18B}" destId="{39F31DCE-3FCB-466B-8CF5-159E18323D45}" srcOrd="3" destOrd="0" presId="urn:microsoft.com/office/officeart/2005/8/layout/process4"/>
    <dgm:cxn modelId="{E2617B1E-CCEA-4B4D-A08A-59471F7320AE}" type="presParOf" srcId="{22C4591C-37A8-40FF-9F03-6C51B5F3E18B}" destId="{9122AE27-7A7E-4F2C-8FC5-A878738AD8D7}" srcOrd="4" destOrd="0" presId="urn:microsoft.com/office/officeart/2005/8/layout/process4"/>
    <dgm:cxn modelId="{A35C6B4F-06E6-45DB-93AD-AAA88623D504}" type="presParOf" srcId="{9122AE27-7A7E-4F2C-8FC5-A878738AD8D7}" destId="{5F2F59D4-E7B7-470D-ACDE-7574A426A3D2}" srcOrd="0" destOrd="0" presId="urn:microsoft.com/office/officeart/2005/8/layout/process4"/>
    <dgm:cxn modelId="{16AFE3CE-9E2A-42E1-97E3-62DBBD0E8F28}" type="presParOf" srcId="{9122AE27-7A7E-4F2C-8FC5-A878738AD8D7}" destId="{E1D0C61E-8FC7-4A41-A785-25CD63CADED0}" srcOrd="1" destOrd="0" presId="urn:microsoft.com/office/officeart/2005/8/layout/process4"/>
    <dgm:cxn modelId="{0D0DE9F6-E5E1-48ED-A22B-05E3FC93E033}" type="presParOf" srcId="{9122AE27-7A7E-4F2C-8FC5-A878738AD8D7}" destId="{A5B798D6-E308-49FB-83D3-D98FF3364858}" srcOrd="2" destOrd="0" presId="urn:microsoft.com/office/officeart/2005/8/layout/process4"/>
    <dgm:cxn modelId="{C0C96B0B-7B25-4333-95A5-1A45303241DD}" type="presParOf" srcId="{A5B798D6-E308-49FB-83D3-D98FF3364858}" destId="{3AE15C24-8F5D-4CAD-8A5C-FE12F142EAB0}" srcOrd="0" destOrd="0" presId="urn:microsoft.com/office/officeart/2005/8/layout/process4"/>
    <dgm:cxn modelId="{B8028AB4-C15F-4379-B7C5-A58D796B9E55}" type="presParOf" srcId="{A5B798D6-E308-49FB-83D3-D98FF3364858}" destId="{7C13FD15-0F64-447C-B52F-3B01CA8CDEC1}" srcOrd="1" destOrd="0" presId="urn:microsoft.com/office/officeart/2005/8/layout/process4"/>
    <dgm:cxn modelId="{E57CFCD6-2EEA-4F1E-8525-D0B3C4EEB9A7}" type="presParOf" srcId="{22C4591C-37A8-40FF-9F03-6C51B5F3E18B}" destId="{2ED4C7BF-83B2-4BFE-B25A-83CBE2076EBE}" srcOrd="5" destOrd="0" presId="urn:microsoft.com/office/officeart/2005/8/layout/process4"/>
    <dgm:cxn modelId="{16C1C3FB-D6CA-4553-994A-6380FB8B4C4F}" type="presParOf" srcId="{22C4591C-37A8-40FF-9F03-6C51B5F3E18B}" destId="{83A021A8-2B68-4D67-AFBC-107022EA786C}" srcOrd="6" destOrd="0" presId="urn:microsoft.com/office/officeart/2005/8/layout/process4"/>
    <dgm:cxn modelId="{5DD31363-CBDB-4485-8675-D839A6E26890}" type="presParOf" srcId="{83A021A8-2B68-4D67-AFBC-107022EA786C}" destId="{C425D967-3FD3-49D7-AC62-6A5A8C276409}" srcOrd="0" destOrd="0" presId="urn:microsoft.com/office/officeart/2005/8/layout/process4"/>
    <dgm:cxn modelId="{D72CB10B-D19D-4A36-8EB9-2A5377B18F88}" type="presParOf" srcId="{22C4591C-37A8-40FF-9F03-6C51B5F3E18B}" destId="{62A4696A-57F5-4863-BF10-DAEF995E49B3}" srcOrd="7" destOrd="0" presId="urn:microsoft.com/office/officeart/2005/8/layout/process4"/>
    <dgm:cxn modelId="{1E9F303F-A7CC-46D2-B6D4-03DCEA244144}" type="presParOf" srcId="{22C4591C-37A8-40FF-9F03-6C51B5F3E18B}" destId="{91217F72-0985-474F-8DB8-10FF1C50EB1F}" srcOrd="8" destOrd="0" presId="urn:microsoft.com/office/officeart/2005/8/layout/process4"/>
    <dgm:cxn modelId="{FD938978-AFE0-4117-A48C-3428B7F77639}" type="presParOf" srcId="{91217F72-0985-474F-8DB8-10FF1C50EB1F}" destId="{EF5E1738-13F2-4885-81E7-0839311C5E8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A66C32-A4EE-4415-851C-BBD2214FD7A3}"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345F2A3F-A2DF-444C-BEDE-8ADBDA5C2A89}">
      <dgm:prSet phldrT="[Text]"/>
      <dgm:spPr/>
      <dgm:t>
        <a:bodyPr/>
        <a:lstStyle/>
        <a:p>
          <a:pPr>
            <a:buFont typeface="Arial" panose="020B0604020202020204" pitchFamily="34" charset="0"/>
            <a:buChar char="•"/>
          </a:pPr>
          <a:r>
            <a:rPr lang="en-US" dirty="0">
              <a:effectLst/>
              <a:latin typeface="Proxima Nova" panose="020B0604020202020204"/>
              <a:cs typeface="Calibri"/>
            </a:rPr>
            <a:t>1. Coordinated assessment and prioritization of community risk and capacity </a:t>
          </a:r>
          <a:endParaRPr lang="en-US" dirty="0">
            <a:latin typeface="Proxima Nova" panose="020B0604020202020204"/>
          </a:endParaRPr>
        </a:p>
      </dgm:t>
    </dgm:pt>
    <dgm:pt modelId="{26BA6C10-F9A8-498C-8BCD-706928C48467}" type="parTrans" cxnId="{A89D144F-B6F3-4CEC-803A-4FD2F120AB4E}">
      <dgm:prSet/>
      <dgm:spPr/>
      <dgm:t>
        <a:bodyPr/>
        <a:lstStyle/>
        <a:p>
          <a:endParaRPr lang="en-US"/>
        </a:p>
      </dgm:t>
    </dgm:pt>
    <dgm:pt modelId="{D4BDAB6D-503F-42E8-96C2-B78E5CDF55D3}" type="sibTrans" cxnId="{A89D144F-B6F3-4CEC-803A-4FD2F120AB4E}">
      <dgm:prSet/>
      <dgm:spPr/>
      <dgm:t>
        <a:bodyPr/>
        <a:lstStyle/>
        <a:p>
          <a:endParaRPr lang="en-US"/>
        </a:p>
      </dgm:t>
    </dgm:pt>
    <dgm:pt modelId="{60324054-66B3-4182-9644-96C1475E2304}">
      <dgm:prSet/>
      <dgm:spPr/>
      <dgm:t>
        <a:bodyPr/>
        <a:lstStyle/>
        <a:p>
          <a:r>
            <a:rPr lang="en-US" dirty="0">
              <a:effectLst/>
              <a:latin typeface="Proxima Nova" panose="020B0604020202020204"/>
              <a:cs typeface="Calibri"/>
            </a:rPr>
            <a:t>2. Preparatory support for programs </a:t>
          </a:r>
        </a:p>
      </dgm:t>
    </dgm:pt>
    <dgm:pt modelId="{44E7163B-6854-4B6D-8274-EA1A7AB0A5AA}" type="parTrans" cxnId="{7777803C-3A4D-4ED7-8C73-E9B66B976587}">
      <dgm:prSet/>
      <dgm:spPr/>
      <dgm:t>
        <a:bodyPr/>
        <a:lstStyle/>
        <a:p>
          <a:endParaRPr lang="en-US"/>
        </a:p>
      </dgm:t>
    </dgm:pt>
    <dgm:pt modelId="{AF5D6486-D3CC-4BC6-AD86-5D008FFB3262}" type="sibTrans" cxnId="{7777803C-3A4D-4ED7-8C73-E9B66B976587}">
      <dgm:prSet/>
      <dgm:spPr/>
      <dgm:t>
        <a:bodyPr/>
        <a:lstStyle/>
        <a:p>
          <a:endParaRPr lang="en-US"/>
        </a:p>
      </dgm:t>
    </dgm:pt>
    <dgm:pt modelId="{82DB5AC3-125D-48C1-A856-F035A584DA09}">
      <dgm:prSet/>
      <dgm:spPr/>
      <dgm:t>
        <a:bodyPr/>
        <a:lstStyle/>
        <a:p>
          <a:r>
            <a:rPr lang="en-US" dirty="0">
              <a:effectLst/>
              <a:latin typeface="Proxima Nova" panose="020B0604020202020204"/>
              <a:cs typeface="Calibri"/>
            </a:rPr>
            <a:t>3. Application requirements, rubrics, and reviewers </a:t>
          </a:r>
        </a:p>
      </dgm:t>
    </dgm:pt>
    <dgm:pt modelId="{5AE8D2A6-B911-47E5-A4D1-2BE1B1E57A52}" type="parTrans" cxnId="{849C17A7-7A3C-4D4E-AD75-E338327CA1AF}">
      <dgm:prSet/>
      <dgm:spPr/>
      <dgm:t>
        <a:bodyPr/>
        <a:lstStyle/>
        <a:p>
          <a:endParaRPr lang="en-US"/>
        </a:p>
      </dgm:t>
    </dgm:pt>
    <dgm:pt modelId="{9078036A-7872-47BB-9635-709003FDF7A0}" type="sibTrans" cxnId="{849C17A7-7A3C-4D4E-AD75-E338327CA1AF}">
      <dgm:prSet/>
      <dgm:spPr/>
      <dgm:t>
        <a:bodyPr/>
        <a:lstStyle/>
        <a:p>
          <a:endParaRPr lang="en-US"/>
        </a:p>
      </dgm:t>
    </dgm:pt>
    <dgm:pt modelId="{145498AC-3284-495B-B5FA-9E2711F4B4D2}">
      <dgm:prSet/>
      <dgm:spPr/>
      <dgm:t>
        <a:bodyPr/>
        <a:lstStyle/>
        <a:p>
          <a:r>
            <a:rPr lang="en-US" dirty="0">
              <a:effectLst/>
              <a:latin typeface="Proxima Nova" panose="020B0604020202020204"/>
              <a:cs typeface="Calibri"/>
            </a:rPr>
            <a:t>4. Funding allocation and adequacy </a:t>
          </a:r>
        </a:p>
      </dgm:t>
    </dgm:pt>
    <dgm:pt modelId="{65EE8CAE-D36A-47B6-8FD1-1D81C35DD697}" type="parTrans" cxnId="{26F374D9-7668-46D1-90DE-CDA6C5ABDF30}">
      <dgm:prSet/>
      <dgm:spPr/>
      <dgm:t>
        <a:bodyPr/>
        <a:lstStyle/>
        <a:p>
          <a:endParaRPr lang="en-US"/>
        </a:p>
      </dgm:t>
    </dgm:pt>
    <dgm:pt modelId="{6025C977-E3A4-41CC-A24C-5F2CCAB09F70}" type="sibTrans" cxnId="{26F374D9-7668-46D1-90DE-CDA6C5ABDF30}">
      <dgm:prSet/>
      <dgm:spPr/>
      <dgm:t>
        <a:bodyPr/>
        <a:lstStyle/>
        <a:p>
          <a:endParaRPr lang="en-US"/>
        </a:p>
      </dgm:t>
    </dgm:pt>
    <dgm:pt modelId="{21CE2A61-9786-418B-A1F6-5FC608FB79D1}">
      <dgm:prSet/>
      <dgm:spPr/>
      <dgm:t>
        <a:bodyPr/>
        <a:lstStyle/>
        <a:p>
          <a:r>
            <a:rPr lang="en-US" dirty="0">
              <a:effectLst/>
              <a:latin typeface="Proxima Nova" panose="020B0604020202020204"/>
              <a:cs typeface="Calibri"/>
            </a:rPr>
            <a:t>5. Approach to priority populations and racial equity </a:t>
          </a:r>
        </a:p>
      </dgm:t>
    </dgm:pt>
    <dgm:pt modelId="{0D765E91-A807-4C9B-9FD4-9327CC165E29}" type="parTrans" cxnId="{3ACC13D9-54C1-465B-823A-6E9CD093B2FC}">
      <dgm:prSet/>
      <dgm:spPr/>
      <dgm:t>
        <a:bodyPr/>
        <a:lstStyle/>
        <a:p>
          <a:endParaRPr lang="en-US"/>
        </a:p>
      </dgm:t>
    </dgm:pt>
    <dgm:pt modelId="{E3982C48-9A4F-487D-99B0-2BA035B8C1FF}" type="sibTrans" cxnId="{3ACC13D9-54C1-465B-823A-6E9CD093B2FC}">
      <dgm:prSet/>
      <dgm:spPr/>
      <dgm:t>
        <a:bodyPr/>
        <a:lstStyle/>
        <a:p>
          <a:endParaRPr lang="en-US"/>
        </a:p>
      </dgm:t>
    </dgm:pt>
    <dgm:pt modelId="{BE43E269-90CF-4F09-8544-3076C20F322D}">
      <dgm:prSet/>
      <dgm:spPr>
        <a:solidFill>
          <a:schemeClr val="accent6">
            <a:lumMod val="50000"/>
          </a:schemeClr>
        </a:solidFill>
      </dgm:spPr>
      <dgm:t>
        <a:bodyPr/>
        <a:lstStyle/>
        <a:p>
          <a:r>
            <a:rPr lang="en-US" dirty="0">
              <a:effectLst/>
              <a:latin typeface="Proxima Nova" panose="020B0604020202020204"/>
              <a:cs typeface="Calibri"/>
            </a:rPr>
            <a:t>6. Community collaboration </a:t>
          </a:r>
        </a:p>
      </dgm:t>
    </dgm:pt>
    <dgm:pt modelId="{D95ED33E-D377-4E78-BC9D-C363656A52B8}" type="parTrans" cxnId="{5FEC12BA-87EF-4E08-8350-83B54CEDC770}">
      <dgm:prSet/>
      <dgm:spPr/>
      <dgm:t>
        <a:bodyPr/>
        <a:lstStyle/>
        <a:p>
          <a:endParaRPr lang="en-US"/>
        </a:p>
      </dgm:t>
    </dgm:pt>
    <dgm:pt modelId="{206B6410-EEAF-469C-ACD7-FFE2885BA0CE}" type="sibTrans" cxnId="{5FEC12BA-87EF-4E08-8350-83B54CEDC770}">
      <dgm:prSet/>
      <dgm:spPr/>
      <dgm:t>
        <a:bodyPr/>
        <a:lstStyle/>
        <a:p>
          <a:endParaRPr lang="en-US"/>
        </a:p>
      </dgm:t>
    </dgm:pt>
    <dgm:pt modelId="{09D57C11-CB13-40E4-A730-170656840CA7}">
      <dgm:prSet/>
      <dgm:spPr/>
      <dgm:t>
        <a:bodyPr/>
        <a:lstStyle/>
        <a:p>
          <a:r>
            <a:rPr lang="en-US" dirty="0">
              <a:effectLst/>
              <a:latin typeface="Proxima Nova" panose="020B0604020202020204"/>
              <a:cs typeface="Calibri"/>
            </a:rPr>
            <a:t>7. Approach to promising practices </a:t>
          </a:r>
          <a:endParaRPr lang="en-US" dirty="0">
            <a:effectLst/>
            <a:latin typeface="Proxima Nova" panose="020B0604020202020204"/>
            <a:ea typeface="Calibri" panose="020F0502020204030204" pitchFamily="34" charset="0"/>
            <a:cs typeface="Calibri"/>
          </a:endParaRPr>
        </a:p>
      </dgm:t>
    </dgm:pt>
    <dgm:pt modelId="{5EB4C433-7046-468E-B0F0-DA95E7629F4B}" type="parTrans" cxnId="{EA03E766-F411-4E1E-B6E8-1B6BE48C37D5}">
      <dgm:prSet/>
      <dgm:spPr/>
      <dgm:t>
        <a:bodyPr/>
        <a:lstStyle/>
        <a:p>
          <a:endParaRPr lang="en-US"/>
        </a:p>
      </dgm:t>
    </dgm:pt>
    <dgm:pt modelId="{23091CD2-5CB4-4399-BD93-5EBC239F98AE}" type="sibTrans" cxnId="{EA03E766-F411-4E1E-B6E8-1B6BE48C37D5}">
      <dgm:prSet/>
      <dgm:spPr/>
      <dgm:t>
        <a:bodyPr/>
        <a:lstStyle/>
        <a:p>
          <a:endParaRPr lang="en-US"/>
        </a:p>
      </dgm:t>
    </dgm:pt>
    <dgm:pt modelId="{F32DE298-0790-4132-AC26-02C5C8292212}" type="pres">
      <dgm:prSet presAssocID="{C9A66C32-A4EE-4415-851C-BBD2214FD7A3}" presName="diagram" presStyleCnt="0">
        <dgm:presLayoutVars>
          <dgm:dir/>
          <dgm:resizeHandles val="exact"/>
        </dgm:presLayoutVars>
      </dgm:prSet>
      <dgm:spPr/>
    </dgm:pt>
    <dgm:pt modelId="{44EF86C8-92B9-4919-9339-9A9F28A91E6E}" type="pres">
      <dgm:prSet presAssocID="{345F2A3F-A2DF-444C-BEDE-8ADBDA5C2A89}" presName="node" presStyleLbl="node1" presStyleIdx="0" presStyleCnt="7">
        <dgm:presLayoutVars>
          <dgm:bulletEnabled val="1"/>
        </dgm:presLayoutVars>
      </dgm:prSet>
      <dgm:spPr/>
    </dgm:pt>
    <dgm:pt modelId="{9A558F16-55FB-47B8-8DB6-9F5563FF7457}" type="pres">
      <dgm:prSet presAssocID="{D4BDAB6D-503F-42E8-96C2-B78E5CDF55D3}" presName="sibTrans" presStyleCnt="0"/>
      <dgm:spPr/>
    </dgm:pt>
    <dgm:pt modelId="{3076C4E2-7C00-45B2-BCC9-E345B938B8A0}" type="pres">
      <dgm:prSet presAssocID="{60324054-66B3-4182-9644-96C1475E2304}" presName="node" presStyleLbl="node1" presStyleIdx="1" presStyleCnt="7">
        <dgm:presLayoutVars>
          <dgm:bulletEnabled val="1"/>
        </dgm:presLayoutVars>
      </dgm:prSet>
      <dgm:spPr/>
    </dgm:pt>
    <dgm:pt modelId="{3C6D2296-F97B-4546-827A-C73A682ABA4A}" type="pres">
      <dgm:prSet presAssocID="{AF5D6486-D3CC-4BC6-AD86-5D008FFB3262}" presName="sibTrans" presStyleCnt="0"/>
      <dgm:spPr/>
    </dgm:pt>
    <dgm:pt modelId="{0AEA7051-EEF9-47A4-AAB2-05E3944AF36E}" type="pres">
      <dgm:prSet presAssocID="{82DB5AC3-125D-48C1-A856-F035A584DA09}" presName="node" presStyleLbl="node1" presStyleIdx="2" presStyleCnt="7">
        <dgm:presLayoutVars>
          <dgm:bulletEnabled val="1"/>
        </dgm:presLayoutVars>
      </dgm:prSet>
      <dgm:spPr/>
    </dgm:pt>
    <dgm:pt modelId="{C58631FE-F8CD-4BD1-9C8E-836AFD2C4669}" type="pres">
      <dgm:prSet presAssocID="{9078036A-7872-47BB-9635-709003FDF7A0}" presName="sibTrans" presStyleCnt="0"/>
      <dgm:spPr/>
    </dgm:pt>
    <dgm:pt modelId="{AA5F3D65-15A4-4BD1-BF5B-2E5ED9453A45}" type="pres">
      <dgm:prSet presAssocID="{145498AC-3284-495B-B5FA-9E2711F4B4D2}" presName="node" presStyleLbl="node1" presStyleIdx="3" presStyleCnt="7">
        <dgm:presLayoutVars>
          <dgm:bulletEnabled val="1"/>
        </dgm:presLayoutVars>
      </dgm:prSet>
      <dgm:spPr/>
    </dgm:pt>
    <dgm:pt modelId="{65123423-54CF-42CA-B175-ED9911426809}" type="pres">
      <dgm:prSet presAssocID="{6025C977-E3A4-41CC-A24C-5F2CCAB09F70}" presName="sibTrans" presStyleCnt="0"/>
      <dgm:spPr/>
    </dgm:pt>
    <dgm:pt modelId="{AB2B3BED-CA58-4D8A-BDDF-78B74F9EB46A}" type="pres">
      <dgm:prSet presAssocID="{21CE2A61-9786-418B-A1F6-5FC608FB79D1}" presName="node" presStyleLbl="node1" presStyleIdx="4" presStyleCnt="7" custLinFactNeighborY="886">
        <dgm:presLayoutVars>
          <dgm:bulletEnabled val="1"/>
        </dgm:presLayoutVars>
      </dgm:prSet>
      <dgm:spPr/>
    </dgm:pt>
    <dgm:pt modelId="{2AB822BA-360A-4B02-9CBF-E1FBF9099AA0}" type="pres">
      <dgm:prSet presAssocID="{E3982C48-9A4F-487D-99B0-2BA035B8C1FF}" presName="sibTrans" presStyleCnt="0"/>
      <dgm:spPr/>
    </dgm:pt>
    <dgm:pt modelId="{8FA05D97-7190-4EC3-B1C7-094EF1275706}" type="pres">
      <dgm:prSet presAssocID="{BE43E269-90CF-4F09-8544-3076C20F322D}" presName="node" presStyleLbl="node1" presStyleIdx="5" presStyleCnt="7">
        <dgm:presLayoutVars>
          <dgm:bulletEnabled val="1"/>
        </dgm:presLayoutVars>
      </dgm:prSet>
      <dgm:spPr/>
    </dgm:pt>
    <dgm:pt modelId="{C16320C1-C52C-4615-929B-734C5429F9B5}" type="pres">
      <dgm:prSet presAssocID="{206B6410-EEAF-469C-ACD7-FFE2885BA0CE}" presName="sibTrans" presStyleCnt="0"/>
      <dgm:spPr/>
    </dgm:pt>
    <dgm:pt modelId="{C9BDDACD-3DF5-4D35-AC92-C5973E0A2B97}" type="pres">
      <dgm:prSet presAssocID="{09D57C11-CB13-40E4-A730-170656840CA7}" presName="node" presStyleLbl="node1" presStyleIdx="6" presStyleCnt="7">
        <dgm:presLayoutVars>
          <dgm:bulletEnabled val="1"/>
        </dgm:presLayoutVars>
      </dgm:prSet>
      <dgm:spPr/>
    </dgm:pt>
  </dgm:ptLst>
  <dgm:cxnLst>
    <dgm:cxn modelId="{A7A4FB26-C941-4441-8EA3-2C9101B5FD9B}" type="presOf" srcId="{345F2A3F-A2DF-444C-BEDE-8ADBDA5C2A89}" destId="{44EF86C8-92B9-4919-9339-9A9F28A91E6E}" srcOrd="0" destOrd="0" presId="urn:microsoft.com/office/officeart/2005/8/layout/default"/>
    <dgm:cxn modelId="{2396FE30-971D-497E-B711-A856646EB239}" type="presOf" srcId="{145498AC-3284-495B-B5FA-9E2711F4B4D2}" destId="{AA5F3D65-15A4-4BD1-BF5B-2E5ED9453A45}" srcOrd="0" destOrd="0" presId="urn:microsoft.com/office/officeart/2005/8/layout/default"/>
    <dgm:cxn modelId="{7777803C-3A4D-4ED7-8C73-E9B66B976587}" srcId="{C9A66C32-A4EE-4415-851C-BBD2214FD7A3}" destId="{60324054-66B3-4182-9644-96C1475E2304}" srcOrd="1" destOrd="0" parTransId="{44E7163B-6854-4B6D-8274-EA1A7AB0A5AA}" sibTransId="{AF5D6486-D3CC-4BC6-AD86-5D008FFB3262}"/>
    <dgm:cxn modelId="{243B4E5C-3B58-4985-8613-B586EC3DC40D}" type="presOf" srcId="{C9A66C32-A4EE-4415-851C-BBD2214FD7A3}" destId="{F32DE298-0790-4132-AC26-02C5C8292212}" srcOrd="0" destOrd="0" presId="urn:microsoft.com/office/officeart/2005/8/layout/default"/>
    <dgm:cxn modelId="{DEF69A42-EE02-4764-869A-5042CBE91613}" type="presOf" srcId="{82DB5AC3-125D-48C1-A856-F035A584DA09}" destId="{0AEA7051-EEF9-47A4-AAB2-05E3944AF36E}" srcOrd="0" destOrd="0" presId="urn:microsoft.com/office/officeart/2005/8/layout/default"/>
    <dgm:cxn modelId="{EA03E766-F411-4E1E-B6E8-1B6BE48C37D5}" srcId="{C9A66C32-A4EE-4415-851C-BBD2214FD7A3}" destId="{09D57C11-CB13-40E4-A730-170656840CA7}" srcOrd="6" destOrd="0" parTransId="{5EB4C433-7046-468E-B0F0-DA95E7629F4B}" sibTransId="{23091CD2-5CB4-4399-BD93-5EBC239F98AE}"/>
    <dgm:cxn modelId="{A89D144F-B6F3-4CEC-803A-4FD2F120AB4E}" srcId="{C9A66C32-A4EE-4415-851C-BBD2214FD7A3}" destId="{345F2A3F-A2DF-444C-BEDE-8ADBDA5C2A89}" srcOrd="0" destOrd="0" parTransId="{26BA6C10-F9A8-498C-8BCD-706928C48467}" sibTransId="{D4BDAB6D-503F-42E8-96C2-B78E5CDF55D3}"/>
    <dgm:cxn modelId="{90032053-D917-436E-BC8D-A23E700DB4F0}" type="presOf" srcId="{21CE2A61-9786-418B-A1F6-5FC608FB79D1}" destId="{AB2B3BED-CA58-4D8A-BDDF-78B74F9EB46A}" srcOrd="0" destOrd="0" presId="urn:microsoft.com/office/officeart/2005/8/layout/default"/>
    <dgm:cxn modelId="{7967219D-E1C7-4BFE-B7C0-38F3798A3318}" type="presOf" srcId="{BE43E269-90CF-4F09-8544-3076C20F322D}" destId="{8FA05D97-7190-4EC3-B1C7-094EF1275706}" srcOrd="0" destOrd="0" presId="urn:microsoft.com/office/officeart/2005/8/layout/default"/>
    <dgm:cxn modelId="{849C17A7-7A3C-4D4E-AD75-E338327CA1AF}" srcId="{C9A66C32-A4EE-4415-851C-BBD2214FD7A3}" destId="{82DB5AC3-125D-48C1-A856-F035A584DA09}" srcOrd="2" destOrd="0" parTransId="{5AE8D2A6-B911-47E5-A4D1-2BE1B1E57A52}" sibTransId="{9078036A-7872-47BB-9635-709003FDF7A0}"/>
    <dgm:cxn modelId="{5FEC12BA-87EF-4E08-8350-83B54CEDC770}" srcId="{C9A66C32-A4EE-4415-851C-BBD2214FD7A3}" destId="{BE43E269-90CF-4F09-8544-3076C20F322D}" srcOrd="5" destOrd="0" parTransId="{D95ED33E-D377-4E78-BC9D-C363656A52B8}" sibTransId="{206B6410-EEAF-469C-ACD7-FFE2885BA0CE}"/>
    <dgm:cxn modelId="{90E88BBB-6444-4528-9377-714A33521964}" type="presOf" srcId="{09D57C11-CB13-40E4-A730-170656840CA7}" destId="{C9BDDACD-3DF5-4D35-AC92-C5973E0A2B97}" srcOrd="0" destOrd="0" presId="urn:microsoft.com/office/officeart/2005/8/layout/default"/>
    <dgm:cxn modelId="{3ACC13D9-54C1-465B-823A-6E9CD093B2FC}" srcId="{C9A66C32-A4EE-4415-851C-BBD2214FD7A3}" destId="{21CE2A61-9786-418B-A1F6-5FC608FB79D1}" srcOrd="4" destOrd="0" parTransId="{0D765E91-A807-4C9B-9FD4-9327CC165E29}" sibTransId="{E3982C48-9A4F-487D-99B0-2BA035B8C1FF}"/>
    <dgm:cxn modelId="{26F374D9-7668-46D1-90DE-CDA6C5ABDF30}" srcId="{C9A66C32-A4EE-4415-851C-BBD2214FD7A3}" destId="{145498AC-3284-495B-B5FA-9E2711F4B4D2}" srcOrd="3" destOrd="0" parTransId="{65EE8CAE-D36A-47B6-8FD1-1D81C35DD697}" sibTransId="{6025C977-E3A4-41CC-A24C-5F2CCAB09F70}"/>
    <dgm:cxn modelId="{6F0C27E8-DA19-4750-B33A-5859118503C6}" type="presOf" srcId="{60324054-66B3-4182-9644-96C1475E2304}" destId="{3076C4E2-7C00-45B2-BCC9-E345B938B8A0}" srcOrd="0" destOrd="0" presId="urn:microsoft.com/office/officeart/2005/8/layout/default"/>
    <dgm:cxn modelId="{92E547BF-FCAF-4E6F-B616-B18B49EB21B5}" type="presParOf" srcId="{F32DE298-0790-4132-AC26-02C5C8292212}" destId="{44EF86C8-92B9-4919-9339-9A9F28A91E6E}" srcOrd="0" destOrd="0" presId="urn:microsoft.com/office/officeart/2005/8/layout/default"/>
    <dgm:cxn modelId="{1E68B67C-949F-4AAF-966E-557F8F17FC0F}" type="presParOf" srcId="{F32DE298-0790-4132-AC26-02C5C8292212}" destId="{9A558F16-55FB-47B8-8DB6-9F5563FF7457}" srcOrd="1" destOrd="0" presId="urn:microsoft.com/office/officeart/2005/8/layout/default"/>
    <dgm:cxn modelId="{5E38FA7A-6E1B-4D16-87E8-79297F28DA8D}" type="presParOf" srcId="{F32DE298-0790-4132-AC26-02C5C8292212}" destId="{3076C4E2-7C00-45B2-BCC9-E345B938B8A0}" srcOrd="2" destOrd="0" presId="urn:microsoft.com/office/officeart/2005/8/layout/default"/>
    <dgm:cxn modelId="{5348039B-3ADF-4031-8280-780B7C272818}" type="presParOf" srcId="{F32DE298-0790-4132-AC26-02C5C8292212}" destId="{3C6D2296-F97B-4546-827A-C73A682ABA4A}" srcOrd="3" destOrd="0" presId="urn:microsoft.com/office/officeart/2005/8/layout/default"/>
    <dgm:cxn modelId="{12221908-9B49-4640-88D7-608D3CAE5045}" type="presParOf" srcId="{F32DE298-0790-4132-AC26-02C5C8292212}" destId="{0AEA7051-EEF9-47A4-AAB2-05E3944AF36E}" srcOrd="4" destOrd="0" presId="urn:microsoft.com/office/officeart/2005/8/layout/default"/>
    <dgm:cxn modelId="{A5F99B2E-5703-45DB-B763-38935BD05C00}" type="presParOf" srcId="{F32DE298-0790-4132-AC26-02C5C8292212}" destId="{C58631FE-F8CD-4BD1-9C8E-836AFD2C4669}" srcOrd="5" destOrd="0" presId="urn:microsoft.com/office/officeart/2005/8/layout/default"/>
    <dgm:cxn modelId="{A97CECAB-44CB-4852-A2C7-B6ED6AED4228}" type="presParOf" srcId="{F32DE298-0790-4132-AC26-02C5C8292212}" destId="{AA5F3D65-15A4-4BD1-BF5B-2E5ED9453A45}" srcOrd="6" destOrd="0" presId="urn:microsoft.com/office/officeart/2005/8/layout/default"/>
    <dgm:cxn modelId="{89F77EA5-E1A5-4AC1-98AA-256B676E1ED7}" type="presParOf" srcId="{F32DE298-0790-4132-AC26-02C5C8292212}" destId="{65123423-54CF-42CA-B175-ED9911426809}" srcOrd="7" destOrd="0" presId="urn:microsoft.com/office/officeart/2005/8/layout/default"/>
    <dgm:cxn modelId="{68930F1D-E400-4AEA-BA5E-32D98F5F861A}" type="presParOf" srcId="{F32DE298-0790-4132-AC26-02C5C8292212}" destId="{AB2B3BED-CA58-4D8A-BDDF-78B74F9EB46A}" srcOrd="8" destOrd="0" presId="urn:microsoft.com/office/officeart/2005/8/layout/default"/>
    <dgm:cxn modelId="{FBA536DA-F1EC-44B8-AC84-416D06B3AD6A}" type="presParOf" srcId="{F32DE298-0790-4132-AC26-02C5C8292212}" destId="{2AB822BA-360A-4B02-9CBF-E1FBF9099AA0}" srcOrd="9" destOrd="0" presId="urn:microsoft.com/office/officeart/2005/8/layout/default"/>
    <dgm:cxn modelId="{9A69F6F3-85F3-499A-AF20-F67DFFA66B59}" type="presParOf" srcId="{F32DE298-0790-4132-AC26-02C5C8292212}" destId="{8FA05D97-7190-4EC3-B1C7-094EF1275706}" srcOrd="10" destOrd="0" presId="urn:microsoft.com/office/officeart/2005/8/layout/default"/>
    <dgm:cxn modelId="{6D20442B-758A-4468-B836-4E89BAD18458}" type="presParOf" srcId="{F32DE298-0790-4132-AC26-02C5C8292212}" destId="{C16320C1-C52C-4615-929B-734C5429F9B5}" srcOrd="11" destOrd="0" presId="urn:microsoft.com/office/officeart/2005/8/layout/default"/>
    <dgm:cxn modelId="{7F258DF2-034E-4B63-88B9-191EB422E1DF}" type="presParOf" srcId="{F32DE298-0790-4132-AC26-02C5C8292212}" destId="{C9BDDACD-3DF5-4D35-AC92-C5973E0A2B97}"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3851A1-31F9-4297-BEE4-8928CD9C1639}"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248C7824-CB87-4883-B9D5-33B0C5734E7F}">
      <dgm:prSet phldrT="[Text]"/>
      <dgm:spPr/>
      <dgm:t>
        <a:bodyPr/>
        <a:lstStyle/>
        <a:p>
          <a:pPr>
            <a:buNone/>
          </a:pPr>
          <a:r>
            <a:rPr lang="en-US" dirty="0">
              <a:latin typeface="Proxima Nova" panose="020B0604020202020204"/>
            </a:rPr>
            <a:t>The prioritized recommendations do not require major program changes (either to administrative code or statute).</a:t>
          </a:r>
          <a:endParaRPr lang="en-US" dirty="0"/>
        </a:p>
      </dgm:t>
    </dgm:pt>
    <dgm:pt modelId="{B033F103-6C60-4899-B147-3054F4C8D5E7}" type="parTrans" cxnId="{093EE62D-C377-499F-9D8D-340B72DB47E4}">
      <dgm:prSet/>
      <dgm:spPr/>
      <dgm:t>
        <a:bodyPr/>
        <a:lstStyle/>
        <a:p>
          <a:endParaRPr lang="en-US"/>
        </a:p>
      </dgm:t>
    </dgm:pt>
    <dgm:pt modelId="{0578CF76-8126-4D25-A98B-4D051E1E1EC7}" type="sibTrans" cxnId="{093EE62D-C377-499F-9D8D-340B72DB47E4}">
      <dgm:prSet/>
      <dgm:spPr/>
      <dgm:t>
        <a:bodyPr/>
        <a:lstStyle/>
        <a:p>
          <a:endParaRPr lang="en-US"/>
        </a:p>
      </dgm:t>
    </dgm:pt>
    <dgm:pt modelId="{28FD7442-2EC3-455F-AA40-56DE663A1F6A}">
      <dgm:prSet/>
      <dgm:spPr/>
      <dgm:t>
        <a:bodyPr/>
        <a:lstStyle/>
        <a:p>
          <a:r>
            <a:rPr lang="en-US" dirty="0">
              <a:latin typeface="Proxima Nova" panose="020B0604020202020204"/>
            </a:rPr>
            <a:t>The recommendations are essential to improving alignment and support for families and service providers, even as the transition work continues.</a:t>
          </a:r>
        </a:p>
      </dgm:t>
    </dgm:pt>
    <dgm:pt modelId="{C59376A4-485E-4B2C-954B-182836A77F31}" type="parTrans" cxnId="{36ADE1D2-FEB8-4301-99AB-55C441717557}">
      <dgm:prSet/>
      <dgm:spPr/>
      <dgm:t>
        <a:bodyPr/>
        <a:lstStyle/>
        <a:p>
          <a:endParaRPr lang="en-US"/>
        </a:p>
      </dgm:t>
    </dgm:pt>
    <dgm:pt modelId="{786AD86A-5937-44D8-93F4-EF7F9951A07C}" type="sibTrans" cxnId="{36ADE1D2-FEB8-4301-99AB-55C441717557}">
      <dgm:prSet/>
      <dgm:spPr>
        <a:solidFill>
          <a:schemeClr val="accent6">
            <a:lumMod val="75000"/>
          </a:schemeClr>
        </a:solidFill>
      </dgm:spPr>
      <dgm:t>
        <a:bodyPr/>
        <a:lstStyle/>
        <a:p>
          <a:endParaRPr lang="en-US"/>
        </a:p>
      </dgm:t>
    </dgm:pt>
    <dgm:pt modelId="{E0CE803D-61F2-4D83-A803-991114319DBA}">
      <dgm:prSet/>
      <dgm:spPr>
        <a:solidFill>
          <a:srgbClr val="9BE24F"/>
        </a:solidFill>
      </dgm:spPr>
      <dgm:t>
        <a:bodyPr/>
        <a:lstStyle/>
        <a:p>
          <a:r>
            <a:rPr lang="en-US" dirty="0">
              <a:latin typeface="Proxima Nova" panose="020B0604020202020204"/>
            </a:rPr>
            <a:t>Some categories – like rubric alignment – will be better addressed in the transition and are not immediate priorities. </a:t>
          </a:r>
        </a:p>
      </dgm:t>
    </dgm:pt>
    <dgm:pt modelId="{236E30AD-C8F5-40FA-96A5-629608EC4581}" type="parTrans" cxnId="{D90AB2C0-3D5B-4441-A5AA-8F9C0D99C7DF}">
      <dgm:prSet/>
      <dgm:spPr/>
      <dgm:t>
        <a:bodyPr/>
        <a:lstStyle/>
        <a:p>
          <a:endParaRPr lang="en-US"/>
        </a:p>
      </dgm:t>
    </dgm:pt>
    <dgm:pt modelId="{2D628308-1BE4-4081-A015-9D30ED4FE038}" type="sibTrans" cxnId="{D90AB2C0-3D5B-4441-A5AA-8F9C0D99C7DF}">
      <dgm:prSet/>
      <dgm:spPr/>
      <dgm:t>
        <a:bodyPr/>
        <a:lstStyle/>
        <a:p>
          <a:endParaRPr lang="en-US"/>
        </a:p>
      </dgm:t>
    </dgm:pt>
    <dgm:pt modelId="{A19E1BA9-4015-43C4-9781-54DB82EA542F}" type="pres">
      <dgm:prSet presAssocID="{A63851A1-31F9-4297-BEE4-8928CD9C1639}" presName="linear" presStyleCnt="0">
        <dgm:presLayoutVars>
          <dgm:animLvl val="lvl"/>
          <dgm:resizeHandles val="exact"/>
        </dgm:presLayoutVars>
      </dgm:prSet>
      <dgm:spPr/>
    </dgm:pt>
    <dgm:pt modelId="{47E4380B-A3F2-4B75-AD29-6DF97B434BEA}" type="pres">
      <dgm:prSet presAssocID="{248C7824-CB87-4883-B9D5-33B0C5734E7F}" presName="parentText" presStyleLbl="node1" presStyleIdx="0" presStyleCnt="3">
        <dgm:presLayoutVars>
          <dgm:chMax val="0"/>
          <dgm:bulletEnabled val="1"/>
        </dgm:presLayoutVars>
      </dgm:prSet>
      <dgm:spPr/>
    </dgm:pt>
    <dgm:pt modelId="{06E49B54-64C8-41DE-9C36-028860C46C2D}" type="pres">
      <dgm:prSet presAssocID="{0578CF76-8126-4D25-A98B-4D051E1E1EC7}" presName="spacer" presStyleCnt="0"/>
      <dgm:spPr/>
    </dgm:pt>
    <dgm:pt modelId="{676FC2C2-7089-4E55-9F56-FE273EE6B2A7}" type="pres">
      <dgm:prSet presAssocID="{28FD7442-2EC3-455F-AA40-56DE663A1F6A}" presName="parentText" presStyleLbl="node1" presStyleIdx="1" presStyleCnt="3">
        <dgm:presLayoutVars>
          <dgm:chMax val="0"/>
          <dgm:bulletEnabled val="1"/>
        </dgm:presLayoutVars>
      </dgm:prSet>
      <dgm:spPr/>
    </dgm:pt>
    <dgm:pt modelId="{B0C0E35B-E89D-49A3-9B3F-B0B1B23FC0C4}" type="pres">
      <dgm:prSet presAssocID="{786AD86A-5937-44D8-93F4-EF7F9951A07C}" presName="spacer" presStyleCnt="0"/>
      <dgm:spPr/>
    </dgm:pt>
    <dgm:pt modelId="{F685784F-6F1F-4FC3-8191-0CAA73C9E9BD}" type="pres">
      <dgm:prSet presAssocID="{E0CE803D-61F2-4D83-A803-991114319DBA}" presName="parentText" presStyleLbl="node1" presStyleIdx="2" presStyleCnt="3">
        <dgm:presLayoutVars>
          <dgm:chMax val="0"/>
          <dgm:bulletEnabled val="1"/>
        </dgm:presLayoutVars>
      </dgm:prSet>
      <dgm:spPr/>
    </dgm:pt>
  </dgm:ptLst>
  <dgm:cxnLst>
    <dgm:cxn modelId="{093EE62D-C377-499F-9D8D-340B72DB47E4}" srcId="{A63851A1-31F9-4297-BEE4-8928CD9C1639}" destId="{248C7824-CB87-4883-B9D5-33B0C5734E7F}" srcOrd="0" destOrd="0" parTransId="{B033F103-6C60-4899-B147-3054F4C8D5E7}" sibTransId="{0578CF76-8126-4D25-A98B-4D051E1E1EC7}"/>
    <dgm:cxn modelId="{D96FD035-1552-4CC5-974C-203BF6668269}" type="presOf" srcId="{A63851A1-31F9-4297-BEE4-8928CD9C1639}" destId="{A19E1BA9-4015-43C4-9781-54DB82EA542F}" srcOrd="0" destOrd="0" presId="urn:microsoft.com/office/officeart/2005/8/layout/vList2"/>
    <dgm:cxn modelId="{6C6D2A5B-1717-4E51-B387-7CE00937CA45}" type="presOf" srcId="{28FD7442-2EC3-455F-AA40-56DE663A1F6A}" destId="{676FC2C2-7089-4E55-9F56-FE273EE6B2A7}" srcOrd="0" destOrd="0" presId="urn:microsoft.com/office/officeart/2005/8/layout/vList2"/>
    <dgm:cxn modelId="{408EAA93-B809-4749-B151-BFBB9140616D}" type="presOf" srcId="{248C7824-CB87-4883-B9D5-33B0C5734E7F}" destId="{47E4380B-A3F2-4B75-AD29-6DF97B434BEA}" srcOrd="0" destOrd="0" presId="urn:microsoft.com/office/officeart/2005/8/layout/vList2"/>
    <dgm:cxn modelId="{347811B5-5422-46B2-A2F2-ACDA146EC501}" type="presOf" srcId="{E0CE803D-61F2-4D83-A803-991114319DBA}" destId="{F685784F-6F1F-4FC3-8191-0CAA73C9E9BD}" srcOrd="0" destOrd="0" presId="urn:microsoft.com/office/officeart/2005/8/layout/vList2"/>
    <dgm:cxn modelId="{D90AB2C0-3D5B-4441-A5AA-8F9C0D99C7DF}" srcId="{A63851A1-31F9-4297-BEE4-8928CD9C1639}" destId="{E0CE803D-61F2-4D83-A803-991114319DBA}" srcOrd="2" destOrd="0" parTransId="{236E30AD-C8F5-40FA-96A5-629608EC4581}" sibTransId="{2D628308-1BE4-4081-A015-9D30ED4FE038}"/>
    <dgm:cxn modelId="{36ADE1D2-FEB8-4301-99AB-55C441717557}" srcId="{A63851A1-31F9-4297-BEE4-8928CD9C1639}" destId="{28FD7442-2EC3-455F-AA40-56DE663A1F6A}" srcOrd="1" destOrd="0" parTransId="{C59376A4-485E-4B2C-954B-182836A77F31}" sibTransId="{786AD86A-5937-44D8-93F4-EF7F9951A07C}"/>
    <dgm:cxn modelId="{B0361E5C-6338-4560-86AC-063366189519}" type="presParOf" srcId="{A19E1BA9-4015-43C4-9781-54DB82EA542F}" destId="{47E4380B-A3F2-4B75-AD29-6DF97B434BEA}" srcOrd="0" destOrd="0" presId="urn:microsoft.com/office/officeart/2005/8/layout/vList2"/>
    <dgm:cxn modelId="{9D2DBF18-7453-4237-B1B3-5160A37998B1}" type="presParOf" srcId="{A19E1BA9-4015-43C4-9781-54DB82EA542F}" destId="{06E49B54-64C8-41DE-9C36-028860C46C2D}" srcOrd="1" destOrd="0" presId="urn:microsoft.com/office/officeart/2005/8/layout/vList2"/>
    <dgm:cxn modelId="{654A0289-8F93-4C91-9902-59B606FF036F}" type="presParOf" srcId="{A19E1BA9-4015-43C4-9781-54DB82EA542F}" destId="{676FC2C2-7089-4E55-9F56-FE273EE6B2A7}" srcOrd="2" destOrd="0" presId="urn:microsoft.com/office/officeart/2005/8/layout/vList2"/>
    <dgm:cxn modelId="{AF29833A-1CD3-4DA3-AC45-4A09342FF33E}" type="presParOf" srcId="{A19E1BA9-4015-43C4-9781-54DB82EA542F}" destId="{B0C0E35B-E89D-49A3-9B3F-B0B1B23FC0C4}" srcOrd="3" destOrd="0" presId="urn:microsoft.com/office/officeart/2005/8/layout/vList2"/>
    <dgm:cxn modelId="{DBAE5432-D9D9-4BF6-8A64-BB14B17C4B7E}" type="presParOf" srcId="{A19E1BA9-4015-43C4-9781-54DB82EA542F}" destId="{F685784F-6F1F-4FC3-8191-0CAA73C9E9B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E688D8-2DB0-4E6B-97B4-4B96D82462AE}"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411A57B2-1FE2-4EB5-9E8D-F8F6748F2D7A}">
      <dgm:prSet custT="1"/>
      <dgm:spPr>
        <a:solidFill>
          <a:schemeClr val="accent3"/>
        </a:solidFill>
      </dgm:spPr>
      <dgm:t>
        <a:bodyPr/>
        <a:lstStyle/>
        <a:p>
          <a:r>
            <a:rPr lang="en-US" sz="2000" dirty="0">
              <a:latin typeface="Proxima Nova" panose="020B0604020202020204"/>
            </a:rPr>
            <a:t>IDHS-DEC and ISBE should leverage the same data on community risk and current reach of home visiting, to eliminate existing home visiting deserts and ensure applicants receive support to access that data for their applications. </a:t>
          </a:r>
        </a:p>
        <a:p>
          <a:r>
            <a:rPr lang="en-US" sz="2000" dirty="0">
              <a:latin typeface="Proxima Nova" panose="020B0604020202020204"/>
            </a:rPr>
            <a:t>IDHS-DEC and ISBE should proactively work with IECAM to ensure that this data can be made available to the field ahead of application deadlines. This will require that IDHS-DEC and ISBE publish an updated list of current home visiting slots, across both home visiting and doula. </a:t>
          </a:r>
          <a:endParaRPr lang="en-US" sz="2000" dirty="0">
            <a:effectLst/>
            <a:latin typeface="Proxima Nova" panose="020B0604020202020204"/>
            <a:ea typeface="Calibri" panose="020F0502020204030204" pitchFamily="34" charset="0"/>
            <a:cs typeface="Calibri" panose="020F0502020204030204" pitchFamily="34" charset="0"/>
          </a:endParaRPr>
        </a:p>
      </dgm:t>
    </dgm:pt>
    <dgm:pt modelId="{F87FD06E-5ED6-4795-BD98-23DEDFA0397C}" type="parTrans" cxnId="{2D70791E-5275-417B-837C-97C6F4B689DF}">
      <dgm:prSet/>
      <dgm:spPr/>
      <dgm:t>
        <a:bodyPr/>
        <a:lstStyle/>
        <a:p>
          <a:endParaRPr lang="en-US"/>
        </a:p>
      </dgm:t>
    </dgm:pt>
    <dgm:pt modelId="{ED4826F7-592A-4060-96A7-B5B9D5BB6DAD}" type="sibTrans" cxnId="{2D70791E-5275-417B-837C-97C6F4B689DF}">
      <dgm:prSet/>
      <dgm:spPr/>
      <dgm:t>
        <a:bodyPr/>
        <a:lstStyle/>
        <a:p>
          <a:endParaRPr lang="en-US"/>
        </a:p>
      </dgm:t>
    </dgm:pt>
    <dgm:pt modelId="{1AC3B83B-BD20-47D1-A1F9-4516C2A27624}">
      <dgm:prSet custT="1"/>
      <dgm:spPr>
        <a:solidFill>
          <a:srgbClr val="6CAFA6"/>
        </a:solidFill>
      </dgm:spPr>
      <dgm:t>
        <a:bodyPr/>
        <a:lstStyle/>
        <a:p>
          <a:r>
            <a:rPr lang="en-US" sz="2400"/>
            <a:t>IDHS-DEC and ISBE PI should encourage applicants to describe how they will prioritize serving families who meet ELC priority populations criteria. </a:t>
          </a:r>
          <a:endParaRPr lang="en-US" sz="2400" dirty="0">
            <a:effectLst/>
            <a:latin typeface="Proxima Nova" panose="020B0604020202020204"/>
            <a:ea typeface="Calibri" panose="020F0502020204030204" pitchFamily="34" charset="0"/>
            <a:cs typeface="Calibri" panose="020F0502020204030204" pitchFamily="34" charset="0"/>
          </a:endParaRPr>
        </a:p>
      </dgm:t>
    </dgm:pt>
    <dgm:pt modelId="{362E48DD-C1CB-4C6E-AFDC-8D53207F3817}" type="parTrans" cxnId="{D7097990-654F-425A-809F-7D3DCD72F043}">
      <dgm:prSet/>
      <dgm:spPr/>
      <dgm:t>
        <a:bodyPr/>
        <a:lstStyle/>
        <a:p>
          <a:endParaRPr lang="en-US"/>
        </a:p>
      </dgm:t>
    </dgm:pt>
    <dgm:pt modelId="{6EEAD41A-2AF4-4FBD-B370-5740C1E08C55}" type="sibTrans" cxnId="{D7097990-654F-425A-809F-7D3DCD72F043}">
      <dgm:prSet/>
      <dgm:spPr/>
      <dgm:t>
        <a:bodyPr/>
        <a:lstStyle/>
        <a:p>
          <a:endParaRPr lang="en-US"/>
        </a:p>
      </dgm:t>
    </dgm:pt>
    <dgm:pt modelId="{DEF1B204-E334-447A-88FB-41593EEB1B05}" type="pres">
      <dgm:prSet presAssocID="{1FE688D8-2DB0-4E6B-97B4-4B96D82462AE}" presName="linear" presStyleCnt="0">
        <dgm:presLayoutVars>
          <dgm:animLvl val="lvl"/>
          <dgm:resizeHandles val="exact"/>
        </dgm:presLayoutVars>
      </dgm:prSet>
      <dgm:spPr/>
    </dgm:pt>
    <dgm:pt modelId="{F80318AC-B713-4389-B79D-B3D307B4E4BB}" type="pres">
      <dgm:prSet presAssocID="{411A57B2-1FE2-4EB5-9E8D-F8F6748F2D7A}" presName="parentText" presStyleLbl="node1" presStyleIdx="0" presStyleCnt="2" custLinFactNeighborX="386" custLinFactNeighborY="301">
        <dgm:presLayoutVars>
          <dgm:chMax val="0"/>
          <dgm:bulletEnabled val="1"/>
        </dgm:presLayoutVars>
      </dgm:prSet>
      <dgm:spPr/>
    </dgm:pt>
    <dgm:pt modelId="{23693225-4FAD-4A81-A4AA-FC635F3E0571}" type="pres">
      <dgm:prSet presAssocID="{ED4826F7-592A-4060-96A7-B5B9D5BB6DAD}" presName="spacer" presStyleCnt="0"/>
      <dgm:spPr/>
    </dgm:pt>
    <dgm:pt modelId="{7D636D52-02C5-45D5-906A-B63116813086}" type="pres">
      <dgm:prSet presAssocID="{1AC3B83B-BD20-47D1-A1F9-4516C2A27624}" presName="parentText" presStyleLbl="node1" presStyleIdx="1" presStyleCnt="2">
        <dgm:presLayoutVars>
          <dgm:chMax val="0"/>
          <dgm:bulletEnabled val="1"/>
        </dgm:presLayoutVars>
      </dgm:prSet>
      <dgm:spPr/>
    </dgm:pt>
  </dgm:ptLst>
  <dgm:cxnLst>
    <dgm:cxn modelId="{B3937D0D-ECB6-4BA5-8C79-7D7687FD88FB}" type="presOf" srcId="{411A57B2-1FE2-4EB5-9E8D-F8F6748F2D7A}" destId="{F80318AC-B713-4389-B79D-B3D307B4E4BB}" srcOrd="0" destOrd="0" presId="urn:microsoft.com/office/officeart/2005/8/layout/vList2"/>
    <dgm:cxn modelId="{2D70791E-5275-417B-837C-97C6F4B689DF}" srcId="{1FE688D8-2DB0-4E6B-97B4-4B96D82462AE}" destId="{411A57B2-1FE2-4EB5-9E8D-F8F6748F2D7A}" srcOrd="0" destOrd="0" parTransId="{F87FD06E-5ED6-4795-BD98-23DEDFA0397C}" sibTransId="{ED4826F7-592A-4060-96A7-B5B9D5BB6DAD}"/>
    <dgm:cxn modelId="{8566CD4F-2818-4C95-A167-B25EEC014FFA}" type="presOf" srcId="{1FE688D8-2DB0-4E6B-97B4-4B96D82462AE}" destId="{DEF1B204-E334-447A-88FB-41593EEB1B05}" srcOrd="0" destOrd="0" presId="urn:microsoft.com/office/officeart/2005/8/layout/vList2"/>
    <dgm:cxn modelId="{D7097990-654F-425A-809F-7D3DCD72F043}" srcId="{1FE688D8-2DB0-4E6B-97B4-4B96D82462AE}" destId="{1AC3B83B-BD20-47D1-A1F9-4516C2A27624}" srcOrd="1" destOrd="0" parTransId="{362E48DD-C1CB-4C6E-AFDC-8D53207F3817}" sibTransId="{6EEAD41A-2AF4-4FBD-B370-5740C1E08C55}"/>
    <dgm:cxn modelId="{C84091C3-435A-468F-BCA0-5460CAECCEC5}" type="presOf" srcId="{1AC3B83B-BD20-47D1-A1F9-4516C2A27624}" destId="{7D636D52-02C5-45D5-906A-B63116813086}" srcOrd="0" destOrd="0" presId="urn:microsoft.com/office/officeart/2005/8/layout/vList2"/>
    <dgm:cxn modelId="{2E9F6D92-F301-4E80-BF16-9F018E5D54F1}" type="presParOf" srcId="{DEF1B204-E334-447A-88FB-41593EEB1B05}" destId="{F80318AC-B713-4389-B79D-B3D307B4E4BB}" srcOrd="0" destOrd="0" presId="urn:microsoft.com/office/officeart/2005/8/layout/vList2"/>
    <dgm:cxn modelId="{FEB98AB0-480F-4266-B67A-1D831F1FC92C}" type="presParOf" srcId="{DEF1B204-E334-447A-88FB-41593EEB1B05}" destId="{23693225-4FAD-4A81-A4AA-FC635F3E0571}" srcOrd="1" destOrd="0" presId="urn:microsoft.com/office/officeart/2005/8/layout/vList2"/>
    <dgm:cxn modelId="{A2DC414B-D968-4BF0-841A-DED80CA14FDB}" type="presParOf" srcId="{DEF1B204-E334-447A-88FB-41593EEB1B05}" destId="{7D636D52-02C5-45D5-906A-B6311681308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EFCFDC-3AF6-45EB-B031-498104DEBD26}"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F9329E7C-F980-4517-93F2-A60B7DD0A3C6}">
      <dgm:prSet phldrT="[Text]" custT="1"/>
      <dgm:spPr>
        <a:solidFill>
          <a:srgbClr val="6CAFA6"/>
        </a:solidFill>
      </dgm:spPr>
      <dgm:t>
        <a:bodyPr/>
        <a:lstStyle/>
        <a:p>
          <a:pPr>
            <a:buFont typeface="Arial" panose="020B0604020202020204" pitchFamily="34" charset="0"/>
            <a:buChar char="•"/>
          </a:pPr>
          <a:r>
            <a:rPr lang="en-US" sz="2400" dirty="0">
              <a:latin typeface="Proxima Nova" panose="020B0604020202020204"/>
            </a:rPr>
            <a:t>IDHS-DEC and ISBE PI should conduct additional outreach to ensure programs that were </a:t>
          </a:r>
          <a:r>
            <a:rPr lang="en-US" sz="2400" u="sng" dirty="0">
              <a:latin typeface="Proxima Nova" panose="020B0604020202020204"/>
            </a:rPr>
            <a:t>not </a:t>
          </a:r>
          <a:r>
            <a:rPr lang="en-US" sz="2400" dirty="0">
              <a:latin typeface="Proxima Nova" panose="020B0604020202020204"/>
            </a:rPr>
            <a:t>funded in the FY23 IDHS-DEC NOFO or the FY24 ISBE PI RFP are aware of all IDHS-DEC and ISBE PI FY25 RFPs and NOFOs. </a:t>
          </a:r>
        </a:p>
      </dgm:t>
    </dgm:pt>
    <dgm:pt modelId="{8F53EF6A-ADCD-4336-98EB-9E6B3462992E}" type="parTrans" cxnId="{54D7C9E1-D609-454D-8C03-EFC9F2F7CCD0}">
      <dgm:prSet/>
      <dgm:spPr/>
      <dgm:t>
        <a:bodyPr/>
        <a:lstStyle/>
        <a:p>
          <a:endParaRPr lang="en-US"/>
        </a:p>
      </dgm:t>
    </dgm:pt>
    <dgm:pt modelId="{10D535C5-0004-4D1A-A496-EB768787EF42}" type="sibTrans" cxnId="{54D7C9E1-D609-454D-8C03-EFC9F2F7CCD0}">
      <dgm:prSet/>
      <dgm:spPr/>
      <dgm:t>
        <a:bodyPr/>
        <a:lstStyle/>
        <a:p>
          <a:endParaRPr lang="en-US"/>
        </a:p>
      </dgm:t>
    </dgm:pt>
    <dgm:pt modelId="{9ECDD3BC-D18A-4112-B73A-49F873F44893}">
      <dgm:prSet phldrT="[Text]" custT="1"/>
      <dgm:spPr>
        <a:solidFill>
          <a:schemeClr val="accent4">
            <a:lumMod val="75000"/>
          </a:schemeClr>
        </a:solidFill>
      </dgm:spPr>
      <dgm:t>
        <a:bodyPr/>
        <a:lstStyle/>
        <a:p>
          <a:pPr>
            <a:buFont typeface="Arial" panose="020B0604020202020204" pitchFamily="34" charset="0"/>
            <a:buChar char="•"/>
          </a:pPr>
          <a:r>
            <a:rPr lang="en-US" sz="2400" dirty="0">
              <a:latin typeface="Proxima Nova" panose="020B0604020202020204"/>
            </a:rPr>
            <a:t>IDHS-DEC and ISBE PI should both offer multiple TA opportunities for applicants, including TA office hours and running FAQs to provide swift answers to questions that arise during the application process.</a:t>
          </a:r>
        </a:p>
      </dgm:t>
    </dgm:pt>
    <dgm:pt modelId="{9A88937E-BC62-4999-961F-812160983A19}" type="parTrans" cxnId="{022CAA94-D959-4342-A783-8BDE3E3340BE}">
      <dgm:prSet/>
      <dgm:spPr/>
      <dgm:t>
        <a:bodyPr/>
        <a:lstStyle/>
        <a:p>
          <a:endParaRPr lang="en-US"/>
        </a:p>
      </dgm:t>
    </dgm:pt>
    <dgm:pt modelId="{320E1D02-5D74-44A3-882F-CFC031385961}" type="sibTrans" cxnId="{022CAA94-D959-4342-A783-8BDE3E3340BE}">
      <dgm:prSet/>
      <dgm:spPr/>
      <dgm:t>
        <a:bodyPr/>
        <a:lstStyle/>
        <a:p>
          <a:endParaRPr lang="en-US"/>
        </a:p>
      </dgm:t>
    </dgm:pt>
    <dgm:pt modelId="{F1A65F7A-6C58-43BD-BDCE-FDBEB6BB607D}" type="pres">
      <dgm:prSet presAssocID="{5DEFCFDC-3AF6-45EB-B031-498104DEBD26}" presName="linear" presStyleCnt="0">
        <dgm:presLayoutVars>
          <dgm:animLvl val="lvl"/>
          <dgm:resizeHandles val="exact"/>
        </dgm:presLayoutVars>
      </dgm:prSet>
      <dgm:spPr/>
    </dgm:pt>
    <dgm:pt modelId="{99ACD007-D401-4C0B-A86B-D7857CF7E022}" type="pres">
      <dgm:prSet presAssocID="{F9329E7C-F980-4517-93F2-A60B7DD0A3C6}" presName="parentText" presStyleLbl="node1" presStyleIdx="0" presStyleCnt="2">
        <dgm:presLayoutVars>
          <dgm:chMax val="0"/>
          <dgm:bulletEnabled val="1"/>
        </dgm:presLayoutVars>
      </dgm:prSet>
      <dgm:spPr/>
    </dgm:pt>
    <dgm:pt modelId="{3F92FB97-96EE-462B-AFA0-979D9CE826CA}" type="pres">
      <dgm:prSet presAssocID="{10D535C5-0004-4D1A-A496-EB768787EF42}" presName="spacer" presStyleCnt="0"/>
      <dgm:spPr/>
    </dgm:pt>
    <dgm:pt modelId="{8C72CE29-A37A-4D20-8C2A-4DD791FB2C35}" type="pres">
      <dgm:prSet presAssocID="{9ECDD3BC-D18A-4112-B73A-49F873F44893}" presName="parentText" presStyleLbl="node1" presStyleIdx="1" presStyleCnt="2">
        <dgm:presLayoutVars>
          <dgm:chMax val="0"/>
          <dgm:bulletEnabled val="1"/>
        </dgm:presLayoutVars>
      </dgm:prSet>
      <dgm:spPr/>
    </dgm:pt>
  </dgm:ptLst>
  <dgm:cxnLst>
    <dgm:cxn modelId="{55D2B211-1F66-4D37-A8D8-F77F11C84CF4}" type="presOf" srcId="{9ECDD3BC-D18A-4112-B73A-49F873F44893}" destId="{8C72CE29-A37A-4D20-8C2A-4DD791FB2C35}" srcOrd="0" destOrd="0" presId="urn:microsoft.com/office/officeart/2005/8/layout/vList2"/>
    <dgm:cxn modelId="{93AD2264-B210-49C6-8E0A-CC41D220CD48}" type="presOf" srcId="{5DEFCFDC-3AF6-45EB-B031-498104DEBD26}" destId="{F1A65F7A-6C58-43BD-BDCE-FDBEB6BB607D}" srcOrd="0" destOrd="0" presId="urn:microsoft.com/office/officeart/2005/8/layout/vList2"/>
    <dgm:cxn modelId="{022CAA94-D959-4342-A783-8BDE3E3340BE}" srcId="{5DEFCFDC-3AF6-45EB-B031-498104DEBD26}" destId="{9ECDD3BC-D18A-4112-B73A-49F873F44893}" srcOrd="1" destOrd="0" parTransId="{9A88937E-BC62-4999-961F-812160983A19}" sibTransId="{320E1D02-5D74-44A3-882F-CFC031385961}"/>
    <dgm:cxn modelId="{EE6BEED3-CD36-48F8-A629-070D802F1702}" type="presOf" srcId="{F9329E7C-F980-4517-93F2-A60B7DD0A3C6}" destId="{99ACD007-D401-4C0B-A86B-D7857CF7E022}" srcOrd="0" destOrd="0" presId="urn:microsoft.com/office/officeart/2005/8/layout/vList2"/>
    <dgm:cxn modelId="{54D7C9E1-D609-454D-8C03-EFC9F2F7CCD0}" srcId="{5DEFCFDC-3AF6-45EB-B031-498104DEBD26}" destId="{F9329E7C-F980-4517-93F2-A60B7DD0A3C6}" srcOrd="0" destOrd="0" parTransId="{8F53EF6A-ADCD-4336-98EB-9E6B3462992E}" sibTransId="{10D535C5-0004-4D1A-A496-EB768787EF42}"/>
    <dgm:cxn modelId="{FF4E1D96-A3A6-4822-BBAF-D1B13DAC7E3F}" type="presParOf" srcId="{F1A65F7A-6C58-43BD-BDCE-FDBEB6BB607D}" destId="{99ACD007-D401-4C0B-A86B-D7857CF7E022}" srcOrd="0" destOrd="0" presId="urn:microsoft.com/office/officeart/2005/8/layout/vList2"/>
    <dgm:cxn modelId="{5C6C7C90-F311-4890-A8A3-6488A0D419D7}" type="presParOf" srcId="{F1A65F7A-6C58-43BD-BDCE-FDBEB6BB607D}" destId="{3F92FB97-96EE-462B-AFA0-979D9CE826CA}" srcOrd="1" destOrd="0" presId="urn:microsoft.com/office/officeart/2005/8/layout/vList2"/>
    <dgm:cxn modelId="{7B8B0F06-DFB6-4A8F-A23B-70D1A66DA461}" type="presParOf" srcId="{F1A65F7A-6C58-43BD-BDCE-FDBEB6BB607D}" destId="{8C72CE29-A37A-4D20-8C2A-4DD791FB2C3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EFCFDC-3AF6-45EB-B031-498104DEBD26}"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F9329E7C-F980-4517-93F2-A60B7DD0A3C6}">
      <dgm:prSet phldrT="[Text]" custT="1"/>
      <dgm:spPr>
        <a:solidFill>
          <a:srgbClr val="5ED257"/>
        </a:solidFill>
      </dgm:spPr>
      <dgm:t>
        <a:bodyPr/>
        <a:lstStyle/>
        <a:p>
          <a:pPr>
            <a:buFont typeface="Arial" panose="020B0604020202020204" pitchFamily="34" charset="0"/>
            <a:buChar char="•"/>
          </a:pPr>
          <a:r>
            <a:rPr lang="en-US" sz="2400" dirty="0"/>
            <a:t>IDHS-DEC and ISBE PI should train reviewers on implicit bias and aim for racial/ethnic diversity and geographic diversity within each team</a:t>
          </a:r>
          <a:r>
            <a:rPr lang="en-US" sz="2400" dirty="0">
              <a:latin typeface="Proxima Nova" panose="020B0604020202020204"/>
            </a:rPr>
            <a:t>. </a:t>
          </a:r>
        </a:p>
      </dgm:t>
    </dgm:pt>
    <dgm:pt modelId="{8F53EF6A-ADCD-4336-98EB-9E6B3462992E}" type="parTrans" cxnId="{54D7C9E1-D609-454D-8C03-EFC9F2F7CCD0}">
      <dgm:prSet/>
      <dgm:spPr/>
      <dgm:t>
        <a:bodyPr/>
        <a:lstStyle/>
        <a:p>
          <a:endParaRPr lang="en-US"/>
        </a:p>
      </dgm:t>
    </dgm:pt>
    <dgm:pt modelId="{10D535C5-0004-4D1A-A496-EB768787EF42}" type="sibTrans" cxnId="{54D7C9E1-D609-454D-8C03-EFC9F2F7CCD0}">
      <dgm:prSet/>
      <dgm:spPr/>
      <dgm:t>
        <a:bodyPr/>
        <a:lstStyle/>
        <a:p>
          <a:endParaRPr lang="en-US"/>
        </a:p>
      </dgm:t>
    </dgm:pt>
    <dgm:pt modelId="{F1A65F7A-6C58-43BD-BDCE-FDBEB6BB607D}" type="pres">
      <dgm:prSet presAssocID="{5DEFCFDC-3AF6-45EB-B031-498104DEBD26}" presName="linear" presStyleCnt="0">
        <dgm:presLayoutVars>
          <dgm:animLvl val="lvl"/>
          <dgm:resizeHandles val="exact"/>
        </dgm:presLayoutVars>
      </dgm:prSet>
      <dgm:spPr/>
    </dgm:pt>
    <dgm:pt modelId="{99ACD007-D401-4C0B-A86B-D7857CF7E022}" type="pres">
      <dgm:prSet presAssocID="{F9329E7C-F980-4517-93F2-A60B7DD0A3C6}" presName="parentText" presStyleLbl="node1" presStyleIdx="0" presStyleCnt="1">
        <dgm:presLayoutVars>
          <dgm:chMax val="0"/>
          <dgm:bulletEnabled val="1"/>
        </dgm:presLayoutVars>
      </dgm:prSet>
      <dgm:spPr/>
    </dgm:pt>
  </dgm:ptLst>
  <dgm:cxnLst>
    <dgm:cxn modelId="{93AD2264-B210-49C6-8E0A-CC41D220CD48}" type="presOf" srcId="{5DEFCFDC-3AF6-45EB-B031-498104DEBD26}" destId="{F1A65F7A-6C58-43BD-BDCE-FDBEB6BB607D}" srcOrd="0" destOrd="0" presId="urn:microsoft.com/office/officeart/2005/8/layout/vList2"/>
    <dgm:cxn modelId="{EE6BEED3-CD36-48F8-A629-070D802F1702}" type="presOf" srcId="{F9329E7C-F980-4517-93F2-A60B7DD0A3C6}" destId="{99ACD007-D401-4C0B-A86B-D7857CF7E022}" srcOrd="0" destOrd="0" presId="urn:microsoft.com/office/officeart/2005/8/layout/vList2"/>
    <dgm:cxn modelId="{54D7C9E1-D609-454D-8C03-EFC9F2F7CCD0}" srcId="{5DEFCFDC-3AF6-45EB-B031-498104DEBD26}" destId="{F9329E7C-F980-4517-93F2-A60B7DD0A3C6}" srcOrd="0" destOrd="0" parTransId="{8F53EF6A-ADCD-4336-98EB-9E6B3462992E}" sibTransId="{10D535C5-0004-4D1A-A496-EB768787EF42}"/>
    <dgm:cxn modelId="{FF4E1D96-A3A6-4822-BBAF-D1B13DAC7E3F}" type="presParOf" srcId="{F1A65F7A-6C58-43BD-BDCE-FDBEB6BB607D}" destId="{99ACD007-D401-4C0B-A86B-D7857CF7E02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DE35BD-0CA1-4836-B188-AA3736F88FC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79BD18E7-A2D4-4544-A010-0E25FE61304C}">
      <dgm:prSet custT="1"/>
      <dgm:spPr>
        <a:solidFill>
          <a:srgbClr val="9BE24F"/>
        </a:solidFill>
      </dgm:spPr>
      <dgm:t>
        <a:bodyPr/>
        <a:lstStyle/>
        <a:p>
          <a:r>
            <a:rPr lang="en-US" sz="2400" dirty="0">
              <a:latin typeface="Proxima Nova" panose="020B0604020202020204"/>
            </a:rPr>
            <a:t>IDHS-DEC and ISBE should require that if there are open slots in the program, the program must accept all referrals of model eligible families with child welfare involvement and all model-eligible families experiencing homelessness, regardless of family income. </a:t>
          </a:r>
          <a:endParaRPr lang="en-US" sz="2400" dirty="0">
            <a:effectLst/>
            <a:latin typeface="Proxima Nova" panose="020B0604020202020204"/>
            <a:ea typeface="Calibri" panose="020F0502020204030204" pitchFamily="34" charset="0"/>
            <a:cs typeface="Times New Roman" panose="02020603050405020304" pitchFamily="18" charset="0"/>
          </a:endParaRPr>
        </a:p>
      </dgm:t>
    </dgm:pt>
    <dgm:pt modelId="{3C7A7960-1CF1-437F-8819-1C234C9D97CB}" type="parTrans" cxnId="{FB3A7E79-35B4-468D-9488-FC1EC957596C}">
      <dgm:prSet/>
      <dgm:spPr/>
      <dgm:t>
        <a:bodyPr/>
        <a:lstStyle/>
        <a:p>
          <a:endParaRPr lang="en-US"/>
        </a:p>
      </dgm:t>
    </dgm:pt>
    <dgm:pt modelId="{341FD639-BDB7-4DCF-B456-1029FEDDDBFA}" type="sibTrans" cxnId="{FB3A7E79-35B4-468D-9488-FC1EC957596C}">
      <dgm:prSet/>
      <dgm:spPr/>
      <dgm:t>
        <a:bodyPr/>
        <a:lstStyle/>
        <a:p>
          <a:endParaRPr lang="en-US"/>
        </a:p>
      </dgm:t>
    </dgm:pt>
    <dgm:pt modelId="{A09FBCD0-76BD-467F-A265-AB5F984564DF}" type="pres">
      <dgm:prSet presAssocID="{65DE35BD-0CA1-4836-B188-AA3736F88FC7}" presName="linear" presStyleCnt="0">
        <dgm:presLayoutVars>
          <dgm:animLvl val="lvl"/>
          <dgm:resizeHandles val="exact"/>
        </dgm:presLayoutVars>
      </dgm:prSet>
      <dgm:spPr/>
    </dgm:pt>
    <dgm:pt modelId="{8157CCDF-AC7C-4230-9AB5-A74A90588037}" type="pres">
      <dgm:prSet presAssocID="{79BD18E7-A2D4-4544-A010-0E25FE61304C}" presName="parentText" presStyleLbl="node1" presStyleIdx="0" presStyleCnt="1" custScaleY="116557">
        <dgm:presLayoutVars>
          <dgm:chMax val="0"/>
          <dgm:bulletEnabled val="1"/>
        </dgm:presLayoutVars>
      </dgm:prSet>
      <dgm:spPr/>
    </dgm:pt>
  </dgm:ptLst>
  <dgm:cxnLst>
    <dgm:cxn modelId="{FB3A7E79-35B4-468D-9488-FC1EC957596C}" srcId="{65DE35BD-0CA1-4836-B188-AA3736F88FC7}" destId="{79BD18E7-A2D4-4544-A010-0E25FE61304C}" srcOrd="0" destOrd="0" parTransId="{3C7A7960-1CF1-437F-8819-1C234C9D97CB}" sibTransId="{341FD639-BDB7-4DCF-B456-1029FEDDDBFA}"/>
    <dgm:cxn modelId="{AD199194-E212-485B-A0A8-089740852CEA}" type="presOf" srcId="{79BD18E7-A2D4-4544-A010-0E25FE61304C}" destId="{8157CCDF-AC7C-4230-9AB5-A74A90588037}" srcOrd="0" destOrd="0" presId="urn:microsoft.com/office/officeart/2005/8/layout/vList2"/>
    <dgm:cxn modelId="{D34D48CA-B7FD-4AF5-9124-297C5716AB5F}" type="presOf" srcId="{65DE35BD-0CA1-4836-B188-AA3736F88FC7}" destId="{A09FBCD0-76BD-467F-A265-AB5F984564DF}" srcOrd="0" destOrd="0" presId="urn:microsoft.com/office/officeart/2005/8/layout/vList2"/>
    <dgm:cxn modelId="{200B0F0F-A3FB-413E-8AA0-CDE249799A24}" type="presParOf" srcId="{A09FBCD0-76BD-467F-A265-AB5F984564DF}" destId="{8157CCDF-AC7C-4230-9AB5-A74A9058803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AD418-EFCA-4898-AD77-FAD15E019D90}">
      <dsp:nvSpPr>
        <dsp:cNvPr id="0" name=""/>
        <dsp:cNvSpPr/>
      </dsp:nvSpPr>
      <dsp:spPr>
        <a:xfrm>
          <a:off x="-6126981" y="-937410"/>
          <a:ext cx="7293488" cy="7293488"/>
        </a:xfrm>
        <a:prstGeom prst="blockArc">
          <a:avLst>
            <a:gd name="adj1" fmla="val 18900000"/>
            <a:gd name="adj2" fmla="val 2700000"/>
            <a:gd name="adj3" fmla="val 296"/>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B48D49-75DA-40C2-95F0-3381B7E3A6AB}">
      <dsp:nvSpPr>
        <dsp:cNvPr id="0" name=""/>
        <dsp:cNvSpPr/>
      </dsp:nvSpPr>
      <dsp:spPr>
        <a:xfrm>
          <a:off x="610504" y="416587"/>
          <a:ext cx="7440913" cy="83360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Proxima Nova" panose="020B0604020202020204"/>
            </a:rPr>
            <a:t>HHVC Charge and Priorities</a:t>
          </a:r>
        </a:p>
      </dsp:txBody>
      <dsp:txXfrm>
        <a:off x="610504" y="416587"/>
        <a:ext cx="7440913" cy="833607"/>
      </dsp:txXfrm>
    </dsp:sp>
    <dsp:sp modelId="{D5994444-F46E-4C52-9A6A-1F7E689B8E8A}">
      <dsp:nvSpPr>
        <dsp:cNvPr id="0" name=""/>
        <dsp:cNvSpPr/>
      </dsp:nvSpPr>
      <dsp:spPr>
        <a:xfrm>
          <a:off x="89500" y="312386"/>
          <a:ext cx="1042009" cy="104200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A19EF9-4C8E-4008-B457-522B94A5EC42}">
      <dsp:nvSpPr>
        <dsp:cNvPr id="0" name=""/>
        <dsp:cNvSpPr/>
      </dsp:nvSpPr>
      <dsp:spPr>
        <a:xfrm>
          <a:off x="1088431" y="1667215"/>
          <a:ext cx="6962986" cy="833607"/>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Proxima Nova" panose="020B0604020202020204"/>
            </a:rPr>
            <a:t>Process and Timeline</a:t>
          </a:r>
        </a:p>
      </dsp:txBody>
      <dsp:txXfrm>
        <a:off x="1088431" y="1667215"/>
        <a:ext cx="6962986" cy="833607"/>
      </dsp:txXfrm>
    </dsp:sp>
    <dsp:sp modelId="{9620CFA3-7F9A-4F9F-A1CE-F44A549FF117}">
      <dsp:nvSpPr>
        <dsp:cNvPr id="0" name=""/>
        <dsp:cNvSpPr/>
      </dsp:nvSpPr>
      <dsp:spPr>
        <a:xfrm>
          <a:off x="567426" y="1563014"/>
          <a:ext cx="1042009" cy="1042009"/>
        </a:xfrm>
        <a:prstGeom prst="ellipse">
          <a:avLst/>
        </a:prstGeom>
        <a:solidFill>
          <a:schemeClr val="lt1">
            <a:hueOff val="0"/>
            <a:satOff val="0"/>
            <a:lumOff val="0"/>
            <a:alphaOff val="0"/>
          </a:schemeClr>
        </a:solidFill>
        <a:ln w="25400" cap="flat" cmpd="sng" algn="ctr">
          <a:solidFill>
            <a:schemeClr val="accent3">
              <a:hueOff val="-3327773"/>
              <a:satOff val="28205"/>
              <a:lumOff val="2810"/>
              <a:alphaOff val="0"/>
            </a:schemeClr>
          </a:solidFill>
          <a:prstDash val="solid"/>
        </a:ln>
        <a:effectLst/>
      </dsp:spPr>
      <dsp:style>
        <a:lnRef idx="2">
          <a:scrgbClr r="0" g="0" b="0"/>
        </a:lnRef>
        <a:fillRef idx="1">
          <a:scrgbClr r="0" g="0" b="0"/>
        </a:fillRef>
        <a:effectRef idx="0">
          <a:scrgbClr r="0" g="0" b="0"/>
        </a:effectRef>
        <a:fontRef idx="minor"/>
      </dsp:style>
    </dsp:sp>
    <dsp:sp modelId="{69459C39-CE1B-48D7-9AF9-175CD1838A4D}">
      <dsp:nvSpPr>
        <dsp:cNvPr id="0" name=""/>
        <dsp:cNvSpPr/>
      </dsp:nvSpPr>
      <dsp:spPr>
        <a:xfrm>
          <a:off x="1088431" y="2917843"/>
          <a:ext cx="6962986" cy="833607"/>
        </a:xfrm>
        <a:prstGeom prst="rect">
          <a:avLst/>
        </a:prstGeom>
        <a:solidFill>
          <a:srgbClr val="5ED4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Proxima Nova" panose="020B0604020202020204"/>
            </a:rPr>
            <a:t>Priority Recommendations</a:t>
          </a:r>
        </a:p>
      </dsp:txBody>
      <dsp:txXfrm>
        <a:off x="1088431" y="2917843"/>
        <a:ext cx="6962986" cy="833607"/>
      </dsp:txXfrm>
    </dsp:sp>
    <dsp:sp modelId="{35A3FECD-A4CE-4774-B488-137EFD02EFDD}">
      <dsp:nvSpPr>
        <dsp:cNvPr id="0" name=""/>
        <dsp:cNvSpPr/>
      </dsp:nvSpPr>
      <dsp:spPr>
        <a:xfrm>
          <a:off x="567426" y="2813642"/>
          <a:ext cx="1042009" cy="1042009"/>
        </a:xfrm>
        <a:prstGeom prst="ellipse">
          <a:avLst/>
        </a:prstGeom>
        <a:solidFill>
          <a:schemeClr val="lt1">
            <a:hueOff val="0"/>
            <a:satOff val="0"/>
            <a:lumOff val="0"/>
            <a:alphaOff val="0"/>
          </a:schemeClr>
        </a:solidFill>
        <a:ln w="25400" cap="flat" cmpd="sng" algn="ctr">
          <a:solidFill>
            <a:schemeClr val="accent3">
              <a:hueOff val="-6655546"/>
              <a:satOff val="56410"/>
              <a:lumOff val="5621"/>
              <a:alphaOff val="0"/>
            </a:schemeClr>
          </a:solidFill>
          <a:prstDash val="solid"/>
        </a:ln>
        <a:effectLst/>
      </dsp:spPr>
      <dsp:style>
        <a:lnRef idx="2">
          <a:scrgbClr r="0" g="0" b="0"/>
        </a:lnRef>
        <a:fillRef idx="1">
          <a:scrgbClr r="0" g="0" b="0"/>
        </a:fillRef>
        <a:effectRef idx="0">
          <a:scrgbClr r="0" g="0" b="0"/>
        </a:effectRef>
        <a:fontRef idx="minor"/>
      </dsp:style>
    </dsp:sp>
    <dsp:sp modelId="{2DE188E5-AE91-4CC9-B95E-CE8E68EA3D2E}">
      <dsp:nvSpPr>
        <dsp:cNvPr id="0" name=""/>
        <dsp:cNvSpPr/>
      </dsp:nvSpPr>
      <dsp:spPr>
        <a:xfrm>
          <a:off x="610504" y="4168472"/>
          <a:ext cx="7440913" cy="833607"/>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Proxima Nova" panose="020B0604020202020204"/>
            </a:rPr>
            <a:t>Discussion, Approval, Next Steps</a:t>
          </a:r>
        </a:p>
      </dsp:txBody>
      <dsp:txXfrm>
        <a:off x="610504" y="4168472"/>
        <a:ext cx="7440913" cy="833607"/>
      </dsp:txXfrm>
    </dsp:sp>
    <dsp:sp modelId="{DFE760CD-09ED-4603-8453-9DDF184BE6C3}">
      <dsp:nvSpPr>
        <dsp:cNvPr id="0" name=""/>
        <dsp:cNvSpPr/>
      </dsp:nvSpPr>
      <dsp:spPr>
        <a:xfrm>
          <a:off x="89500" y="4064271"/>
          <a:ext cx="1042009" cy="1042009"/>
        </a:xfrm>
        <a:prstGeom prst="ellipse">
          <a:avLst/>
        </a:prstGeom>
        <a:solidFill>
          <a:schemeClr val="lt1">
            <a:hueOff val="0"/>
            <a:satOff val="0"/>
            <a:lumOff val="0"/>
            <a:alphaOff val="0"/>
          </a:schemeClr>
        </a:solidFill>
        <a:ln w="25400" cap="flat" cmpd="sng" algn="ctr">
          <a:solidFill>
            <a:schemeClr val="accent3">
              <a:hueOff val="-9983318"/>
              <a:satOff val="84615"/>
              <a:lumOff val="843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7CCDF-AC7C-4230-9AB5-A74A90588037}">
      <dsp:nvSpPr>
        <dsp:cNvPr id="0" name=""/>
        <dsp:cNvSpPr/>
      </dsp:nvSpPr>
      <dsp:spPr>
        <a:xfrm>
          <a:off x="0" y="903"/>
          <a:ext cx="9815893" cy="1985172"/>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Proxima Nova" panose="020B0604020202020204"/>
            </a:rPr>
            <a:t>IDHS-DEC and ISBE PI should, at minimum, require applicants to participate in the local All Our Kids (AOK) Network, Integrated Referral and Intake System (IRIS), or other coordinated intake and referral initiative, where such a system exists. </a:t>
          </a:r>
        </a:p>
      </dsp:txBody>
      <dsp:txXfrm>
        <a:off x="96908" y="97811"/>
        <a:ext cx="9622077" cy="1791356"/>
      </dsp:txXfrm>
    </dsp:sp>
    <dsp:sp modelId="{28A76FBE-AB60-4731-8E1B-1C89BAC3CF68}">
      <dsp:nvSpPr>
        <dsp:cNvPr id="0" name=""/>
        <dsp:cNvSpPr/>
      </dsp:nvSpPr>
      <dsp:spPr>
        <a:xfrm>
          <a:off x="0" y="1999997"/>
          <a:ext cx="9815893" cy="1985172"/>
        </a:xfrm>
        <a:prstGeom prst="roundRect">
          <a:avLst/>
        </a:prstGeom>
        <a:solidFill>
          <a:srgbClr val="9BE2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Proxima Nova" panose="020B0604020202020204"/>
            </a:rPr>
            <a:t>ISBE should clarify how programs can support families who wish to enroll in PI Center Based Services and PI Home Visiting. This is not “double dipping” and as such, programs should receive guidance on how to document enrollment and communicate eligibility to families enrolled in center based or home-based PI.</a:t>
          </a:r>
          <a:r>
            <a:rPr lang="en-US" sz="2400" b="1" kern="1200" dirty="0">
              <a:latin typeface="Proxima Nova" panose="020B0604020202020204"/>
            </a:rPr>
            <a:t> </a:t>
          </a:r>
          <a:endParaRPr lang="en-US" sz="2400" kern="1200" dirty="0">
            <a:latin typeface="Proxima Nova" panose="020B0604020202020204"/>
          </a:endParaRPr>
        </a:p>
      </dsp:txBody>
      <dsp:txXfrm>
        <a:off x="96908" y="2096905"/>
        <a:ext cx="9622077" cy="17913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5EBA4-B2EC-4D88-A94A-3316F2BD03AB}">
      <dsp:nvSpPr>
        <dsp:cNvPr id="0" name=""/>
        <dsp:cNvSpPr/>
      </dsp:nvSpPr>
      <dsp:spPr>
        <a:xfrm>
          <a:off x="0" y="638486"/>
          <a:ext cx="10277151" cy="1330875"/>
        </a:xfrm>
        <a:prstGeom prst="roundRect">
          <a:avLst/>
        </a:prstGeom>
        <a:solidFill>
          <a:srgbClr val="FFAB4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kern="1200" dirty="0">
              <a:latin typeface="Proxima Nova" panose="020B0604020202020204"/>
            </a:rPr>
            <a:t>IDHS-DEC and ISBE PI should require that programs implementing the Healthy Families America model (HFA) be approved to utilize the child welfare protocol. </a:t>
          </a:r>
        </a:p>
      </dsp:txBody>
      <dsp:txXfrm>
        <a:off x="64968" y="703454"/>
        <a:ext cx="10147215" cy="12009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6F378-8EEE-47B6-88EB-C041A69FC789}">
      <dsp:nvSpPr>
        <dsp:cNvPr id="0" name=""/>
        <dsp:cNvSpPr/>
      </dsp:nvSpPr>
      <dsp:spPr>
        <a:xfrm>
          <a:off x="3349" y="1788795"/>
          <a:ext cx="4080232" cy="1632093"/>
        </a:xfrm>
        <a:prstGeom prst="chevron">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Proxima Nova" panose="020B0604020202020204"/>
            </a:rPr>
            <a:t>Questions, discussion, clarification</a:t>
          </a:r>
        </a:p>
      </dsp:txBody>
      <dsp:txXfrm>
        <a:off x="819396" y="1788795"/>
        <a:ext cx="2448139" cy="1632093"/>
      </dsp:txXfrm>
    </dsp:sp>
    <dsp:sp modelId="{7314BBBF-B5C8-40C5-99DB-95AACF052C78}">
      <dsp:nvSpPr>
        <dsp:cNvPr id="0" name=""/>
        <dsp:cNvSpPr/>
      </dsp:nvSpPr>
      <dsp:spPr>
        <a:xfrm>
          <a:off x="3675558" y="1788795"/>
          <a:ext cx="4080232" cy="1632093"/>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Proxima Nova" panose="020B0604020202020204"/>
            </a:rPr>
            <a:t>ELC Executive Committee votes on recommendations</a:t>
          </a:r>
        </a:p>
      </dsp:txBody>
      <dsp:txXfrm>
        <a:off x="4491605" y="1788795"/>
        <a:ext cx="2448139" cy="1632093"/>
      </dsp:txXfrm>
    </dsp:sp>
    <dsp:sp modelId="{58E4F3D0-4F56-41DC-8033-B80ECE1A5B59}">
      <dsp:nvSpPr>
        <dsp:cNvPr id="0" name=""/>
        <dsp:cNvSpPr/>
      </dsp:nvSpPr>
      <dsp:spPr>
        <a:xfrm>
          <a:off x="7347768" y="1788795"/>
          <a:ext cx="4080232" cy="1632093"/>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Proxima Nova" panose="020B0604020202020204"/>
            </a:rPr>
            <a:t>Future HHVC meetings support funders, monitor progress, elevate family and program voices</a:t>
          </a:r>
        </a:p>
      </dsp:txBody>
      <dsp:txXfrm>
        <a:off x="8163815" y="1788795"/>
        <a:ext cx="2448139" cy="16320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7DB1D-2A8D-4A80-ACC6-3B4FAD45BFC6}">
      <dsp:nvSpPr>
        <dsp:cNvPr id="0" name=""/>
        <dsp:cNvSpPr/>
      </dsp:nvSpPr>
      <dsp:spPr>
        <a:xfrm>
          <a:off x="0" y="347733"/>
          <a:ext cx="10719906" cy="2066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1984" tIns="333248" rIns="83198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highlight>
                <a:srgbClr val="FFFF00"/>
              </a:highlight>
              <a:latin typeface="Proxima Nova" panose="020B0604020202020204"/>
            </a:rPr>
            <a:t>Advise on the development of systems </a:t>
          </a:r>
          <a:r>
            <a:rPr lang="en-US" sz="1600" kern="1200" dirty="0">
              <a:latin typeface="Proxima Nova" panose="020B0604020202020204"/>
            </a:rPr>
            <a:t>that promote health and wellness and achieve equitable access and outcomes for families with young children by promoting seamless connections between robust home visiting, health care, mental health, and early education and care to provide a continuum of support prenatal through kindergarten for parents and all care givers (grandparents, guardians, foster parents), babies, and young children. </a:t>
          </a:r>
        </a:p>
        <a:p>
          <a:pPr marL="171450" lvl="1" indent="-171450" algn="l" defTabSz="711200">
            <a:lnSpc>
              <a:spcPct val="90000"/>
            </a:lnSpc>
            <a:spcBef>
              <a:spcPct val="0"/>
            </a:spcBef>
            <a:spcAft>
              <a:spcPct val="15000"/>
            </a:spcAft>
            <a:buChar char="•"/>
          </a:pPr>
          <a:r>
            <a:rPr lang="en-US" sz="1600" kern="1200" dirty="0">
              <a:highlight>
                <a:srgbClr val="FFFF00"/>
              </a:highlight>
              <a:latin typeface="Proxima Nova" panose="020B0604020202020204"/>
            </a:rPr>
            <a:t>Serve as the advisory body to the Maternal, Infant, and Early Childhood Home Visiting (MIECHV) program and to home visiting programs overall.</a:t>
          </a:r>
        </a:p>
      </dsp:txBody>
      <dsp:txXfrm>
        <a:off x="0" y="347733"/>
        <a:ext cx="10719906" cy="2066400"/>
      </dsp:txXfrm>
    </dsp:sp>
    <dsp:sp modelId="{8393A8D4-CB9A-468D-99E0-A2E8F47F501F}">
      <dsp:nvSpPr>
        <dsp:cNvPr id="0" name=""/>
        <dsp:cNvSpPr/>
      </dsp:nvSpPr>
      <dsp:spPr>
        <a:xfrm>
          <a:off x="535995" y="111573"/>
          <a:ext cx="7503934" cy="472320"/>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631" tIns="0" rIns="283631"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Proxima Nova" panose="020B0604020202020204"/>
            </a:rPr>
            <a:t>Charge</a:t>
          </a:r>
        </a:p>
      </dsp:txBody>
      <dsp:txXfrm>
        <a:off x="559052" y="134630"/>
        <a:ext cx="7457820" cy="426206"/>
      </dsp:txXfrm>
    </dsp:sp>
    <dsp:sp modelId="{263A999F-640F-4755-94D7-C901B77A3012}">
      <dsp:nvSpPr>
        <dsp:cNvPr id="0" name=""/>
        <dsp:cNvSpPr/>
      </dsp:nvSpPr>
      <dsp:spPr>
        <a:xfrm>
          <a:off x="0" y="2736693"/>
          <a:ext cx="10719906" cy="2570400"/>
        </a:xfrm>
        <a:prstGeom prst="rect">
          <a:avLst/>
        </a:prstGeom>
        <a:solidFill>
          <a:schemeClr val="lt1">
            <a:alpha val="90000"/>
            <a:hueOff val="0"/>
            <a:satOff val="0"/>
            <a:lumOff val="0"/>
            <a:alphaOff val="0"/>
          </a:schemeClr>
        </a:solidFill>
        <a:ln w="25400" cap="flat" cmpd="sng" algn="ctr">
          <a:solidFill>
            <a:schemeClr val="accent4">
              <a:hueOff val="9128156"/>
              <a:satOff val="0"/>
              <a:lumOff val="-298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1984" tIns="333248" rIns="831984" bIns="113792" numCol="1" spcCol="1270" anchor="t" anchorCtr="0">
          <a:noAutofit/>
        </a:bodyPr>
        <a:lstStyle/>
        <a:p>
          <a:pPr marL="171450" lvl="1" indent="-171450" algn="l" defTabSz="711200">
            <a:lnSpc>
              <a:spcPct val="90000"/>
            </a:lnSpc>
            <a:spcBef>
              <a:spcPct val="0"/>
            </a:spcBef>
            <a:spcAft>
              <a:spcPct val="15000"/>
            </a:spcAft>
            <a:buFont typeface="Symbol" panose="05050102010706020507" pitchFamily="18" charset="2"/>
            <a:buChar char=""/>
          </a:pPr>
          <a:r>
            <a:rPr lang="en-US" sz="1600" kern="1200" dirty="0">
              <a:latin typeface="Proxima Nova" panose="020B0604020202020204"/>
            </a:rPr>
            <a:t>Recommend strategies to improve the recruitment and retention of a highly qualified and representative home visiting </a:t>
          </a:r>
          <a:r>
            <a:rPr lang="en-US" sz="1600" kern="1200" dirty="0">
              <a:highlight>
                <a:srgbClr val="FFFF00"/>
              </a:highlight>
              <a:latin typeface="Proxima Nova" panose="020B0604020202020204"/>
            </a:rPr>
            <a:t>workforce</a:t>
          </a:r>
          <a:r>
            <a:rPr lang="en-US" sz="1600" kern="1200" dirty="0">
              <a:latin typeface="Proxima Nova" panose="020B0604020202020204"/>
            </a:rPr>
            <a:t>. </a:t>
          </a:r>
        </a:p>
        <a:p>
          <a:pPr marL="171450" lvl="1" indent="-171450" algn="l" defTabSz="711200">
            <a:lnSpc>
              <a:spcPct val="90000"/>
            </a:lnSpc>
            <a:spcBef>
              <a:spcPct val="0"/>
            </a:spcBef>
            <a:spcAft>
              <a:spcPct val="15000"/>
            </a:spcAft>
            <a:buFont typeface="Symbol" panose="05050102010706020507" pitchFamily="18" charset="2"/>
            <a:buChar char=""/>
          </a:pPr>
          <a:r>
            <a:rPr lang="en-US" sz="1600" kern="1200" dirty="0">
              <a:latin typeface="Proxima Nova" panose="020B0604020202020204"/>
            </a:rPr>
            <a:t>Recommend a strategy for equitably expanding use of </a:t>
          </a:r>
          <a:r>
            <a:rPr lang="en-US" sz="1600" kern="1200" dirty="0">
              <a:highlight>
                <a:srgbClr val="FFFF00"/>
              </a:highlight>
              <a:latin typeface="Proxima Nova" panose="020B0604020202020204"/>
            </a:rPr>
            <a:t>doula enhancement </a:t>
          </a:r>
          <a:r>
            <a:rPr lang="en-US" sz="1600" kern="1200" dirty="0">
              <a:latin typeface="Proxima Nova" panose="020B0604020202020204"/>
            </a:rPr>
            <a:t>for home visiting. </a:t>
          </a:r>
        </a:p>
        <a:p>
          <a:pPr marL="171450" lvl="1" indent="-171450" algn="l" defTabSz="711200">
            <a:lnSpc>
              <a:spcPct val="90000"/>
            </a:lnSpc>
            <a:spcBef>
              <a:spcPct val="0"/>
            </a:spcBef>
            <a:spcAft>
              <a:spcPct val="15000"/>
            </a:spcAft>
            <a:buFont typeface="Symbol" panose="05050102010706020507" pitchFamily="18" charset="2"/>
            <a:buChar char=""/>
          </a:pPr>
          <a:r>
            <a:rPr lang="en-US" sz="1600" kern="1200" dirty="0">
              <a:latin typeface="Proxima Nova" panose="020B0604020202020204"/>
            </a:rPr>
            <a:t>Support all types of early care and education programs to maintain healthy, safe, and nutritious environments for the children they serve and to address the health needs of families including nutrition and chest/breastfeeding support, mental health and wellbeing, and housing.</a:t>
          </a:r>
        </a:p>
        <a:p>
          <a:pPr marL="171450" lvl="1" indent="-171450" algn="l" defTabSz="711200">
            <a:lnSpc>
              <a:spcPct val="90000"/>
            </a:lnSpc>
            <a:spcBef>
              <a:spcPct val="0"/>
            </a:spcBef>
            <a:spcAft>
              <a:spcPct val="15000"/>
            </a:spcAft>
            <a:buFont typeface="Symbol" panose="05050102010706020507" pitchFamily="18" charset="2"/>
            <a:buChar char=""/>
          </a:pPr>
          <a:r>
            <a:rPr lang="en-US" sz="1600" kern="1200" dirty="0">
              <a:latin typeface="Proxima Nova" panose="020B0604020202020204"/>
            </a:rPr>
            <a:t>Recommend strategies to improve children’s and caregivers' access to health care coverage, health care services, mental health services and system linkages between home visiting and health care systems.</a:t>
          </a:r>
        </a:p>
      </dsp:txBody>
      <dsp:txXfrm>
        <a:off x="0" y="2736693"/>
        <a:ext cx="10719906" cy="2570400"/>
      </dsp:txXfrm>
    </dsp:sp>
    <dsp:sp modelId="{DE3741D8-AD2C-4799-9CE4-CDC91235A044}">
      <dsp:nvSpPr>
        <dsp:cNvPr id="0" name=""/>
        <dsp:cNvSpPr/>
      </dsp:nvSpPr>
      <dsp:spPr>
        <a:xfrm>
          <a:off x="535995" y="2500533"/>
          <a:ext cx="7503934" cy="472320"/>
        </a:xfrm>
        <a:prstGeom prst="roundRect">
          <a:avLst/>
        </a:prstGeom>
        <a:solidFill>
          <a:schemeClr val="accent4">
            <a:hueOff val="9128156"/>
            <a:satOff val="0"/>
            <a:lumOff val="-29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631" tIns="0" rIns="283631" bIns="0" numCol="1" spcCol="1270" anchor="ctr" anchorCtr="0">
          <a:noAutofit/>
        </a:bodyPr>
        <a:lstStyle/>
        <a:p>
          <a:pPr marL="0" lvl="0" indent="0" algn="l" defTabSz="711200">
            <a:lnSpc>
              <a:spcPct val="90000"/>
            </a:lnSpc>
            <a:spcBef>
              <a:spcPct val="0"/>
            </a:spcBef>
            <a:spcAft>
              <a:spcPct val="35000"/>
            </a:spcAft>
            <a:buNone/>
          </a:pPr>
          <a:r>
            <a:rPr lang="en-US" sz="1600" u="none" kern="1200" dirty="0">
              <a:latin typeface="Proxima Nova" panose="020B0604020202020204"/>
            </a:rPr>
            <a:t>Priorities</a:t>
          </a:r>
        </a:p>
      </dsp:txBody>
      <dsp:txXfrm>
        <a:off x="559052" y="2523590"/>
        <a:ext cx="7457820"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39DED-5AFB-4349-8956-98D90A5CDE02}">
      <dsp:nvSpPr>
        <dsp:cNvPr id="0" name=""/>
        <dsp:cNvSpPr/>
      </dsp:nvSpPr>
      <dsp:spPr>
        <a:xfrm>
          <a:off x="0" y="4420059"/>
          <a:ext cx="10893125" cy="724744"/>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i="0" kern="1200" dirty="0">
              <a:latin typeface="Proxima Nova" panose="020B0604020202020204"/>
            </a:rPr>
            <a:t>2024: HHVC is presenting the recommendations for approval by the ELC Executive Committee</a:t>
          </a:r>
        </a:p>
      </dsp:txBody>
      <dsp:txXfrm>
        <a:off x="0" y="4420059"/>
        <a:ext cx="10893125" cy="724744"/>
      </dsp:txXfrm>
    </dsp:sp>
    <dsp:sp modelId="{352B3711-6230-47CD-BF46-13DC8422DC14}">
      <dsp:nvSpPr>
        <dsp:cNvPr id="0" name=""/>
        <dsp:cNvSpPr/>
      </dsp:nvSpPr>
      <dsp:spPr>
        <a:xfrm rot="10800000">
          <a:off x="0" y="3313816"/>
          <a:ext cx="10893125" cy="1114656"/>
        </a:xfrm>
        <a:prstGeom prst="upArrowCallou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Proxima Nova" panose="020B0604020202020204"/>
            </a:rPr>
            <a:t>2023: ELC HHVC i</a:t>
          </a:r>
          <a:r>
            <a:rPr lang="en-US" sz="1300" i="0" kern="1200" dirty="0">
              <a:effectLst/>
              <a:latin typeface="Proxima Nova" panose="020B0604020202020204"/>
            </a:rPr>
            <a:t>dentified highest current priorities</a:t>
          </a:r>
          <a:endParaRPr lang="en-US" sz="1300" kern="1200" dirty="0">
            <a:latin typeface="Proxima Nova" panose="020B0604020202020204"/>
          </a:endParaRPr>
        </a:p>
      </dsp:txBody>
      <dsp:txXfrm rot="-10800000">
        <a:off x="0" y="3313816"/>
        <a:ext cx="10893125" cy="391244"/>
      </dsp:txXfrm>
    </dsp:sp>
    <dsp:sp modelId="{1378F56C-21FA-436D-A7A9-DBFDECA439DC}">
      <dsp:nvSpPr>
        <dsp:cNvPr id="0" name=""/>
        <dsp:cNvSpPr/>
      </dsp:nvSpPr>
      <dsp:spPr>
        <a:xfrm>
          <a:off x="0" y="3705061"/>
          <a:ext cx="10893125" cy="333282"/>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Proxima Nova" panose="020B0604020202020204"/>
            </a:rPr>
            <a:t>for upcoming Notices of Funding Opportunity (NOFOs)/Requests for Proposals (RFPs)</a:t>
          </a:r>
        </a:p>
      </dsp:txBody>
      <dsp:txXfrm>
        <a:off x="0" y="3705061"/>
        <a:ext cx="10893125" cy="333282"/>
      </dsp:txXfrm>
    </dsp:sp>
    <dsp:sp modelId="{E1D0C61E-8FC7-4A41-A785-25CD63CADED0}">
      <dsp:nvSpPr>
        <dsp:cNvPr id="0" name=""/>
        <dsp:cNvSpPr/>
      </dsp:nvSpPr>
      <dsp:spPr>
        <a:xfrm rot="10800000">
          <a:off x="0" y="2210030"/>
          <a:ext cx="10893125" cy="1114656"/>
        </a:xfrm>
        <a:prstGeom prst="upArrowCallout">
          <a:avLst/>
        </a:prstGeom>
        <a:solidFill>
          <a:srgbClr val="5ED4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i="0" kern="1200" dirty="0">
              <a:effectLst/>
              <a:latin typeface="Proxima Nova" panose="020B0604020202020204"/>
            </a:rPr>
            <a:t>2023: ELC HHVC assessed progress on 2021 HVTF recommendations</a:t>
          </a:r>
          <a:endParaRPr lang="en-US" sz="1300" kern="1200" dirty="0">
            <a:latin typeface="Proxima Nova" panose="020B0604020202020204"/>
          </a:endParaRPr>
        </a:p>
      </dsp:txBody>
      <dsp:txXfrm rot="-10800000">
        <a:off x="0" y="2210030"/>
        <a:ext cx="10893125" cy="391244"/>
      </dsp:txXfrm>
    </dsp:sp>
    <dsp:sp modelId="{3AE15C24-8F5D-4CAD-8A5C-FE12F142EAB0}">
      <dsp:nvSpPr>
        <dsp:cNvPr id="0" name=""/>
        <dsp:cNvSpPr/>
      </dsp:nvSpPr>
      <dsp:spPr>
        <a:xfrm>
          <a:off x="0" y="2601275"/>
          <a:ext cx="5446562" cy="333282"/>
        </a:xfrm>
        <a:prstGeom prst="rect">
          <a:avLst/>
        </a:prstGeom>
        <a:solidFill>
          <a:schemeClr val="accent4">
            <a:tint val="40000"/>
            <a:alpha val="90000"/>
            <a:hueOff val="5004434"/>
            <a:satOff val="-36608"/>
            <a:lumOff val="-3220"/>
            <a:alphaOff val="0"/>
          </a:schemeClr>
        </a:solidFill>
        <a:ln w="25400" cap="flat" cmpd="sng" algn="ctr">
          <a:solidFill>
            <a:schemeClr val="accent4">
              <a:tint val="40000"/>
              <a:alpha val="90000"/>
              <a:hueOff val="5004434"/>
              <a:satOff val="-36608"/>
              <a:lumOff val="-32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Proxima Nova" panose="020B0604020202020204"/>
              <a:cs typeface="Calibri"/>
            </a:rPr>
            <a:t>15 recommendations with some success or progress</a:t>
          </a:r>
        </a:p>
      </dsp:txBody>
      <dsp:txXfrm>
        <a:off x="0" y="2601275"/>
        <a:ext cx="5446562" cy="333282"/>
      </dsp:txXfrm>
    </dsp:sp>
    <dsp:sp modelId="{7C13FD15-0F64-447C-B52F-3B01CA8CDEC1}">
      <dsp:nvSpPr>
        <dsp:cNvPr id="0" name=""/>
        <dsp:cNvSpPr/>
      </dsp:nvSpPr>
      <dsp:spPr>
        <a:xfrm>
          <a:off x="5446562" y="2601275"/>
          <a:ext cx="5446562" cy="333282"/>
        </a:xfrm>
        <a:prstGeom prst="rect">
          <a:avLst/>
        </a:prstGeom>
        <a:solidFill>
          <a:schemeClr val="accent4">
            <a:tint val="40000"/>
            <a:alpha val="90000"/>
            <a:hueOff val="10008868"/>
            <a:satOff val="-73216"/>
            <a:lumOff val="-6441"/>
            <a:alphaOff val="0"/>
          </a:schemeClr>
        </a:solidFill>
        <a:ln w="25400" cap="flat" cmpd="sng" algn="ctr">
          <a:solidFill>
            <a:schemeClr val="accent4">
              <a:tint val="40000"/>
              <a:alpha val="90000"/>
              <a:hueOff val="10008868"/>
              <a:satOff val="-73216"/>
              <a:lumOff val="-64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rtl="0">
            <a:lnSpc>
              <a:spcPct val="90000"/>
            </a:lnSpc>
            <a:spcBef>
              <a:spcPct val="0"/>
            </a:spcBef>
            <a:spcAft>
              <a:spcPct val="35000"/>
            </a:spcAft>
            <a:buNone/>
          </a:pPr>
          <a:r>
            <a:rPr lang="en-US" sz="1400" i="1" kern="1200" dirty="0">
              <a:effectLst/>
              <a:latin typeface="Proxima Nova" panose="020B0604020202020204"/>
              <a:cs typeface="Calibri"/>
            </a:rPr>
            <a:t>6 recommendations with no major changes or progress</a:t>
          </a:r>
        </a:p>
      </dsp:txBody>
      <dsp:txXfrm>
        <a:off x="5446562" y="2601275"/>
        <a:ext cx="5446562" cy="333282"/>
      </dsp:txXfrm>
    </dsp:sp>
    <dsp:sp modelId="{C425D967-3FD3-49D7-AC62-6A5A8C276409}">
      <dsp:nvSpPr>
        <dsp:cNvPr id="0" name=""/>
        <dsp:cNvSpPr/>
      </dsp:nvSpPr>
      <dsp:spPr>
        <a:xfrm rot="10800000">
          <a:off x="0" y="1106245"/>
          <a:ext cx="10893125" cy="1114656"/>
        </a:xfrm>
        <a:prstGeom prst="upArrowCallout">
          <a:avLst/>
        </a:prstGeom>
        <a:solidFill>
          <a:schemeClr val="accent4">
            <a:hueOff val="6846117"/>
            <a:satOff val="0"/>
            <a:lumOff val="-2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kern="1200" dirty="0">
              <a:latin typeface="Proxima Nova" panose="020B0604020202020204"/>
            </a:rPr>
            <a:t>2021-22: ELC was restructured to create the Health and Home Visiting Committee (HHVC) which “replaced” the HVTF</a:t>
          </a:r>
        </a:p>
      </dsp:txBody>
      <dsp:txXfrm rot="10800000">
        <a:off x="0" y="1106245"/>
        <a:ext cx="10893125" cy="724270"/>
      </dsp:txXfrm>
    </dsp:sp>
    <dsp:sp modelId="{EF5E1738-13F2-4885-81E7-0839311C5E88}">
      <dsp:nvSpPr>
        <dsp:cNvPr id="0" name=""/>
        <dsp:cNvSpPr/>
      </dsp:nvSpPr>
      <dsp:spPr>
        <a:xfrm rot="10800000">
          <a:off x="0" y="2459"/>
          <a:ext cx="10893125" cy="1114656"/>
        </a:xfrm>
        <a:prstGeom prst="upArrowCallout">
          <a:avLst/>
        </a:prstGeom>
        <a:solidFill>
          <a:schemeClr val="accent4">
            <a:hueOff val="9128156"/>
            <a:satOff val="0"/>
            <a:lumOff val="-29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kern="1200" dirty="0">
              <a:latin typeface="Proxima Nova" panose="020B0604020202020204"/>
              <a:cs typeface="Calibri"/>
            </a:rPr>
            <a:t>2021: ELC Home Visiting Task Force (HVTF) made recommendations to e</a:t>
          </a:r>
          <a:r>
            <a:rPr lang="en-US" sz="1300" b="0" kern="1200" dirty="0">
              <a:effectLst/>
              <a:latin typeface="Proxima Nova" panose="020B0604020202020204"/>
              <a:cs typeface="Calibri"/>
            </a:rPr>
            <a:t>ncourage cross-funder coordination on future funding opportunities and alignment of program administration.</a:t>
          </a:r>
          <a:r>
            <a:rPr lang="en-US" sz="1300" kern="1200" dirty="0">
              <a:latin typeface="Proxima Nova" panose="020B0604020202020204"/>
              <a:cs typeface="Calibri"/>
            </a:rPr>
            <a:t> </a:t>
          </a:r>
          <a:endParaRPr lang="en-US" sz="1300" kern="1200" dirty="0">
            <a:latin typeface="Proxima Nova" panose="020B0604020202020204"/>
          </a:endParaRPr>
        </a:p>
      </dsp:txBody>
      <dsp:txXfrm rot="10800000">
        <a:off x="0" y="2459"/>
        <a:ext cx="10893125" cy="7242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F86C8-92B9-4919-9339-9A9F28A91E6E}">
      <dsp:nvSpPr>
        <dsp:cNvPr id="0" name=""/>
        <dsp:cNvSpPr/>
      </dsp:nvSpPr>
      <dsp:spPr>
        <a:xfrm>
          <a:off x="342900" y="1143"/>
          <a:ext cx="2325687" cy="13954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kern="1200" dirty="0">
              <a:effectLst/>
              <a:latin typeface="Proxima Nova" panose="020B0604020202020204"/>
              <a:cs typeface="Calibri"/>
            </a:rPr>
            <a:t>1. Coordinated assessment and prioritization of community risk and capacity </a:t>
          </a:r>
          <a:endParaRPr lang="en-US" sz="1800" kern="1200" dirty="0">
            <a:latin typeface="Proxima Nova" panose="020B0604020202020204"/>
          </a:endParaRPr>
        </a:p>
      </dsp:txBody>
      <dsp:txXfrm>
        <a:off x="342900" y="1143"/>
        <a:ext cx="2325687" cy="1395412"/>
      </dsp:txXfrm>
    </dsp:sp>
    <dsp:sp modelId="{3076C4E2-7C00-45B2-BCC9-E345B938B8A0}">
      <dsp:nvSpPr>
        <dsp:cNvPr id="0" name=""/>
        <dsp:cNvSpPr/>
      </dsp:nvSpPr>
      <dsp:spPr>
        <a:xfrm>
          <a:off x="2901156" y="1143"/>
          <a:ext cx="2325687" cy="1395412"/>
        </a:xfrm>
        <a:prstGeom prst="rect">
          <a:avLst/>
        </a:prstGeom>
        <a:solidFill>
          <a:schemeClr val="accent3">
            <a:hueOff val="-1663886"/>
            <a:satOff val="14103"/>
            <a:lumOff val="1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latin typeface="Proxima Nova" panose="020B0604020202020204"/>
              <a:cs typeface="Calibri"/>
            </a:rPr>
            <a:t>2. Preparatory support for programs </a:t>
          </a:r>
        </a:p>
      </dsp:txBody>
      <dsp:txXfrm>
        <a:off x="2901156" y="1143"/>
        <a:ext cx="2325687" cy="1395412"/>
      </dsp:txXfrm>
    </dsp:sp>
    <dsp:sp modelId="{0AEA7051-EEF9-47A4-AAB2-05E3944AF36E}">
      <dsp:nvSpPr>
        <dsp:cNvPr id="0" name=""/>
        <dsp:cNvSpPr/>
      </dsp:nvSpPr>
      <dsp:spPr>
        <a:xfrm>
          <a:off x="5459412" y="1143"/>
          <a:ext cx="2325687" cy="1395412"/>
        </a:xfrm>
        <a:prstGeom prst="rect">
          <a:avLst/>
        </a:prstGeom>
        <a:solidFill>
          <a:schemeClr val="accent3">
            <a:hueOff val="-3327773"/>
            <a:satOff val="28205"/>
            <a:lumOff val="28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latin typeface="Proxima Nova" panose="020B0604020202020204"/>
              <a:cs typeface="Calibri"/>
            </a:rPr>
            <a:t>3. Application requirements, rubrics, and reviewers </a:t>
          </a:r>
        </a:p>
      </dsp:txBody>
      <dsp:txXfrm>
        <a:off x="5459412" y="1143"/>
        <a:ext cx="2325687" cy="1395412"/>
      </dsp:txXfrm>
    </dsp:sp>
    <dsp:sp modelId="{AA5F3D65-15A4-4BD1-BF5B-2E5ED9453A45}">
      <dsp:nvSpPr>
        <dsp:cNvPr id="0" name=""/>
        <dsp:cNvSpPr/>
      </dsp:nvSpPr>
      <dsp:spPr>
        <a:xfrm>
          <a:off x="342900" y="1629124"/>
          <a:ext cx="2325687" cy="1395412"/>
        </a:xfrm>
        <a:prstGeom prst="rect">
          <a:avLst/>
        </a:prstGeom>
        <a:solidFill>
          <a:schemeClr val="accent3">
            <a:hueOff val="-4991659"/>
            <a:satOff val="42307"/>
            <a:lumOff val="42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latin typeface="Proxima Nova" panose="020B0604020202020204"/>
              <a:cs typeface="Calibri"/>
            </a:rPr>
            <a:t>4. Funding allocation and adequacy </a:t>
          </a:r>
        </a:p>
      </dsp:txBody>
      <dsp:txXfrm>
        <a:off x="342900" y="1629124"/>
        <a:ext cx="2325687" cy="1395412"/>
      </dsp:txXfrm>
    </dsp:sp>
    <dsp:sp modelId="{AB2B3BED-CA58-4D8A-BDDF-78B74F9EB46A}">
      <dsp:nvSpPr>
        <dsp:cNvPr id="0" name=""/>
        <dsp:cNvSpPr/>
      </dsp:nvSpPr>
      <dsp:spPr>
        <a:xfrm>
          <a:off x="2901156" y="1641488"/>
          <a:ext cx="2325687" cy="1395412"/>
        </a:xfrm>
        <a:prstGeom prst="rect">
          <a:avLst/>
        </a:prstGeom>
        <a:solidFill>
          <a:schemeClr val="accent3">
            <a:hueOff val="-6655546"/>
            <a:satOff val="56410"/>
            <a:lumOff val="56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latin typeface="Proxima Nova" panose="020B0604020202020204"/>
              <a:cs typeface="Calibri"/>
            </a:rPr>
            <a:t>5. Approach to priority populations and racial equity </a:t>
          </a:r>
        </a:p>
      </dsp:txBody>
      <dsp:txXfrm>
        <a:off x="2901156" y="1641488"/>
        <a:ext cx="2325687" cy="1395412"/>
      </dsp:txXfrm>
    </dsp:sp>
    <dsp:sp modelId="{8FA05D97-7190-4EC3-B1C7-094EF1275706}">
      <dsp:nvSpPr>
        <dsp:cNvPr id="0" name=""/>
        <dsp:cNvSpPr/>
      </dsp:nvSpPr>
      <dsp:spPr>
        <a:xfrm>
          <a:off x="5459412" y="1629124"/>
          <a:ext cx="2325687" cy="1395412"/>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latin typeface="Proxima Nova" panose="020B0604020202020204"/>
              <a:cs typeface="Calibri"/>
            </a:rPr>
            <a:t>6. Community collaboration </a:t>
          </a:r>
        </a:p>
      </dsp:txBody>
      <dsp:txXfrm>
        <a:off x="5459412" y="1629124"/>
        <a:ext cx="2325687" cy="1395412"/>
      </dsp:txXfrm>
    </dsp:sp>
    <dsp:sp modelId="{C9BDDACD-3DF5-4D35-AC92-C5973E0A2B97}">
      <dsp:nvSpPr>
        <dsp:cNvPr id="0" name=""/>
        <dsp:cNvSpPr/>
      </dsp:nvSpPr>
      <dsp:spPr>
        <a:xfrm>
          <a:off x="2901156" y="3257106"/>
          <a:ext cx="2325687" cy="1395412"/>
        </a:xfrm>
        <a:prstGeom prst="rect">
          <a:avLst/>
        </a:prstGeom>
        <a:solidFill>
          <a:schemeClr val="accent3">
            <a:hueOff val="-9983318"/>
            <a:satOff val="84615"/>
            <a:lumOff val="8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latin typeface="Proxima Nova" panose="020B0604020202020204"/>
              <a:cs typeface="Calibri"/>
            </a:rPr>
            <a:t>7. Approach to promising practices </a:t>
          </a:r>
          <a:endParaRPr lang="en-US" sz="1800" kern="1200" dirty="0">
            <a:effectLst/>
            <a:latin typeface="Proxima Nova" panose="020B0604020202020204"/>
            <a:ea typeface="Calibri" panose="020F0502020204030204" pitchFamily="34" charset="0"/>
            <a:cs typeface="Calibri"/>
          </a:endParaRPr>
        </a:p>
      </dsp:txBody>
      <dsp:txXfrm>
        <a:off x="2901156" y="3257106"/>
        <a:ext cx="2325687" cy="13954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4380B-A3F2-4B75-AD29-6DF97B434BEA}">
      <dsp:nvSpPr>
        <dsp:cNvPr id="0" name=""/>
        <dsp:cNvSpPr/>
      </dsp:nvSpPr>
      <dsp:spPr>
        <a:xfrm>
          <a:off x="0" y="600718"/>
          <a:ext cx="8128000" cy="153971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Proxima Nova" panose="020B0604020202020204"/>
            </a:rPr>
            <a:t>The prioritized recommendations do not require major program changes (either to administrative code or statute).</a:t>
          </a:r>
          <a:endParaRPr lang="en-US" sz="2800" kern="1200" dirty="0"/>
        </a:p>
      </dsp:txBody>
      <dsp:txXfrm>
        <a:off x="75163" y="675881"/>
        <a:ext cx="7977674" cy="1389393"/>
      </dsp:txXfrm>
    </dsp:sp>
    <dsp:sp modelId="{676FC2C2-7089-4E55-9F56-FE273EE6B2A7}">
      <dsp:nvSpPr>
        <dsp:cNvPr id="0" name=""/>
        <dsp:cNvSpPr/>
      </dsp:nvSpPr>
      <dsp:spPr>
        <a:xfrm>
          <a:off x="0" y="2221078"/>
          <a:ext cx="8128000" cy="1539719"/>
        </a:xfrm>
        <a:prstGeom prst="roundRect">
          <a:avLst/>
        </a:prstGeom>
        <a:solidFill>
          <a:schemeClr val="accent3">
            <a:hueOff val="-4991659"/>
            <a:satOff val="42307"/>
            <a:lumOff val="42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Proxima Nova" panose="020B0604020202020204"/>
            </a:rPr>
            <a:t>The recommendations are essential to improving alignment and support for families and service providers, even as the transition work continues.</a:t>
          </a:r>
        </a:p>
      </dsp:txBody>
      <dsp:txXfrm>
        <a:off x="75163" y="2296241"/>
        <a:ext cx="7977674" cy="1389393"/>
      </dsp:txXfrm>
    </dsp:sp>
    <dsp:sp modelId="{F685784F-6F1F-4FC3-8191-0CAA73C9E9BD}">
      <dsp:nvSpPr>
        <dsp:cNvPr id="0" name=""/>
        <dsp:cNvSpPr/>
      </dsp:nvSpPr>
      <dsp:spPr>
        <a:xfrm>
          <a:off x="0" y="3841438"/>
          <a:ext cx="8128000" cy="1539719"/>
        </a:xfrm>
        <a:prstGeom prst="roundRect">
          <a:avLst/>
        </a:prstGeom>
        <a:solidFill>
          <a:srgbClr val="9BE2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Proxima Nova" panose="020B0604020202020204"/>
            </a:rPr>
            <a:t>Some categories – like rubric alignment – will be better addressed in the transition and are not immediate priorities. </a:t>
          </a:r>
        </a:p>
      </dsp:txBody>
      <dsp:txXfrm>
        <a:off x="75163" y="3916601"/>
        <a:ext cx="7977674" cy="13893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318AC-B713-4389-B79D-B3D307B4E4BB}">
      <dsp:nvSpPr>
        <dsp:cNvPr id="0" name=""/>
        <dsp:cNvSpPr/>
      </dsp:nvSpPr>
      <dsp:spPr>
        <a:xfrm>
          <a:off x="0" y="1483"/>
          <a:ext cx="10156142" cy="2371809"/>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Proxima Nova" panose="020B0604020202020204"/>
            </a:rPr>
            <a:t>IDHS-DEC and ISBE should leverage the same data on community risk and current reach of home visiting, to eliminate existing home visiting deserts and ensure applicants receive support to access that data for their applications. </a:t>
          </a:r>
        </a:p>
        <a:p>
          <a:pPr marL="0" lvl="0" indent="0" algn="l" defTabSz="889000">
            <a:lnSpc>
              <a:spcPct val="90000"/>
            </a:lnSpc>
            <a:spcBef>
              <a:spcPct val="0"/>
            </a:spcBef>
            <a:spcAft>
              <a:spcPct val="35000"/>
            </a:spcAft>
            <a:buNone/>
          </a:pPr>
          <a:r>
            <a:rPr lang="en-US" sz="2000" kern="1200" dirty="0">
              <a:latin typeface="Proxima Nova" panose="020B0604020202020204"/>
            </a:rPr>
            <a:t>IDHS-DEC and ISBE should proactively work with IECAM to ensure that this data can be made available to the field ahead of application deadlines. This will require that IDHS-DEC and ISBE publish an updated list of current home visiting slots, across both home visiting and doula. </a:t>
          </a:r>
          <a:endParaRPr lang="en-US" sz="2000" kern="1200" dirty="0">
            <a:effectLst/>
            <a:latin typeface="Proxima Nova" panose="020B0604020202020204"/>
            <a:ea typeface="Calibri" panose="020F0502020204030204" pitchFamily="34" charset="0"/>
            <a:cs typeface="Calibri" panose="020F0502020204030204" pitchFamily="34" charset="0"/>
          </a:endParaRPr>
        </a:p>
      </dsp:txBody>
      <dsp:txXfrm>
        <a:off x="115782" y="117265"/>
        <a:ext cx="9924578" cy="2140245"/>
      </dsp:txXfrm>
    </dsp:sp>
    <dsp:sp modelId="{7D636D52-02C5-45D5-906A-B63116813086}">
      <dsp:nvSpPr>
        <dsp:cNvPr id="0" name=""/>
        <dsp:cNvSpPr/>
      </dsp:nvSpPr>
      <dsp:spPr>
        <a:xfrm>
          <a:off x="0" y="2387285"/>
          <a:ext cx="10156142" cy="2371809"/>
        </a:xfrm>
        <a:prstGeom prst="roundRect">
          <a:avLst/>
        </a:prstGeom>
        <a:solidFill>
          <a:srgbClr val="6CAFA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IDHS-DEC and ISBE PI should encourage applicants to describe how they will prioritize serving families who meet ELC priority populations criteria. </a:t>
          </a:r>
          <a:endParaRPr lang="en-US" sz="2400" kern="1200" dirty="0">
            <a:effectLst/>
            <a:latin typeface="Proxima Nova" panose="020B0604020202020204"/>
            <a:ea typeface="Calibri" panose="020F0502020204030204" pitchFamily="34" charset="0"/>
            <a:cs typeface="Calibri" panose="020F0502020204030204" pitchFamily="34" charset="0"/>
          </a:endParaRPr>
        </a:p>
      </dsp:txBody>
      <dsp:txXfrm>
        <a:off x="115782" y="2503067"/>
        <a:ext cx="9924578" cy="21402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CD007-D401-4C0B-A86B-D7857CF7E022}">
      <dsp:nvSpPr>
        <dsp:cNvPr id="0" name=""/>
        <dsp:cNvSpPr/>
      </dsp:nvSpPr>
      <dsp:spPr>
        <a:xfrm>
          <a:off x="0" y="195208"/>
          <a:ext cx="10277151" cy="1673100"/>
        </a:xfrm>
        <a:prstGeom prst="roundRect">
          <a:avLst/>
        </a:prstGeom>
        <a:solidFill>
          <a:srgbClr val="6CAFA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kern="1200" dirty="0">
              <a:latin typeface="Proxima Nova" panose="020B0604020202020204"/>
            </a:rPr>
            <a:t>IDHS-DEC and ISBE PI should conduct additional outreach to ensure programs that were </a:t>
          </a:r>
          <a:r>
            <a:rPr lang="en-US" sz="2400" u="sng" kern="1200" dirty="0">
              <a:latin typeface="Proxima Nova" panose="020B0604020202020204"/>
            </a:rPr>
            <a:t>not </a:t>
          </a:r>
          <a:r>
            <a:rPr lang="en-US" sz="2400" kern="1200" dirty="0">
              <a:latin typeface="Proxima Nova" panose="020B0604020202020204"/>
            </a:rPr>
            <a:t>funded in the FY23 IDHS-DEC NOFO or the FY24 ISBE PI RFP are aware of all IDHS-DEC and ISBE PI FY25 RFPs and NOFOs. </a:t>
          </a:r>
        </a:p>
      </dsp:txBody>
      <dsp:txXfrm>
        <a:off x="81674" y="276882"/>
        <a:ext cx="10113803" cy="1509752"/>
      </dsp:txXfrm>
    </dsp:sp>
    <dsp:sp modelId="{8C72CE29-A37A-4D20-8C2A-4DD791FB2C35}">
      <dsp:nvSpPr>
        <dsp:cNvPr id="0" name=""/>
        <dsp:cNvSpPr/>
      </dsp:nvSpPr>
      <dsp:spPr>
        <a:xfrm>
          <a:off x="0" y="2055508"/>
          <a:ext cx="10277151" cy="1673100"/>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kern="1200" dirty="0">
              <a:latin typeface="Proxima Nova" panose="020B0604020202020204"/>
            </a:rPr>
            <a:t>IDHS-DEC and ISBE PI should both offer multiple TA opportunities for applicants, including TA office hours and running FAQs to provide swift answers to questions that arise during the application process.</a:t>
          </a:r>
        </a:p>
      </dsp:txBody>
      <dsp:txXfrm>
        <a:off x="81674" y="2137182"/>
        <a:ext cx="10113803" cy="15097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CD007-D401-4C0B-A86B-D7857CF7E022}">
      <dsp:nvSpPr>
        <dsp:cNvPr id="0" name=""/>
        <dsp:cNvSpPr/>
      </dsp:nvSpPr>
      <dsp:spPr>
        <a:xfrm>
          <a:off x="0" y="1594847"/>
          <a:ext cx="10277151" cy="1216800"/>
        </a:xfrm>
        <a:prstGeom prst="roundRect">
          <a:avLst/>
        </a:prstGeom>
        <a:solidFill>
          <a:srgbClr val="5ED2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kern="1200" dirty="0"/>
            <a:t>IDHS-DEC and ISBE PI should train reviewers on implicit bias and aim for racial/ethnic diversity and geographic diversity within each team</a:t>
          </a:r>
          <a:r>
            <a:rPr lang="en-US" sz="2400" kern="1200" dirty="0">
              <a:latin typeface="Proxima Nova" panose="020B0604020202020204"/>
            </a:rPr>
            <a:t>. </a:t>
          </a:r>
        </a:p>
      </dsp:txBody>
      <dsp:txXfrm>
        <a:off x="59399" y="1654246"/>
        <a:ext cx="10158353" cy="10980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7CCDF-AC7C-4230-9AB5-A74A90588037}">
      <dsp:nvSpPr>
        <dsp:cNvPr id="0" name=""/>
        <dsp:cNvSpPr/>
      </dsp:nvSpPr>
      <dsp:spPr>
        <a:xfrm>
          <a:off x="0" y="1122260"/>
          <a:ext cx="9815893" cy="1950115"/>
        </a:xfrm>
        <a:prstGeom prst="roundRect">
          <a:avLst/>
        </a:prstGeom>
        <a:solidFill>
          <a:srgbClr val="9BE2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Proxima Nova" panose="020B0604020202020204"/>
            </a:rPr>
            <a:t>IDHS-DEC and ISBE should require that if there are open slots in the program, the program must accept all referrals of model eligible families with child welfare involvement and all model-eligible families experiencing homelessness, regardless of family income. </a:t>
          </a:r>
          <a:endParaRPr lang="en-US" sz="2400" kern="1200" dirty="0">
            <a:effectLst/>
            <a:latin typeface="Proxima Nova" panose="020B0604020202020204"/>
            <a:ea typeface="Calibri" panose="020F0502020204030204" pitchFamily="34" charset="0"/>
            <a:cs typeface="Times New Roman" panose="02020603050405020304" pitchFamily="18" charset="0"/>
          </a:endParaRPr>
        </a:p>
      </dsp:txBody>
      <dsp:txXfrm>
        <a:off x="95197" y="1217457"/>
        <a:ext cx="9625499" cy="175972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a:p>
        </p:txBody>
      </p:sp>
      <p:sp>
        <p:nvSpPr>
          <p:cNvPr id="3" name="Date Placeholder 2"/>
          <p:cNvSpPr>
            <a:spLocks noGrp="1"/>
          </p:cNvSpPr>
          <p:nvPr>
            <p:ph type="dt" idx="1"/>
          </p:nvPr>
        </p:nvSpPr>
        <p:spPr>
          <a:xfrm>
            <a:off x="3978131" y="0"/>
            <a:ext cx="3043343" cy="465455"/>
          </a:xfrm>
          <a:prstGeom prst="rect">
            <a:avLst/>
          </a:prstGeom>
        </p:spPr>
        <p:txBody>
          <a:bodyPr vert="horz" lIns="93317" tIns="46659" rIns="93317" bIns="46659" rtlCol="0"/>
          <a:lstStyle>
            <a:lvl1pPr algn="r">
              <a:defRPr sz="1300"/>
            </a:lvl1pPr>
          </a:lstStyle>
          <a:p>
            <a:fld id="{F673A4B9-B70D-4932-8216-C93231B081C5}" type="datetimeFigureOut">
              <a:rPr lang="en-US" smtClean="0"/>
              <a:t>2/2/2024</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300"/>
            </a:lvl1pPr>
          </a:lstStyle>
          <a:p>
            <a:endParaRPr lang="en-US"/>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17" tIns="46659" rIns="93317" bIns="46659" rtlCol="0" anchor="b"/>
          <a:lstStyle>
            <a:lvl1pPr algn="r">
              <a:defRPr sz="1300"/>
            </a:lvl1pPr>
          </a:lstStyle>
          <a:p>
            <a:fld id="{414923D8-2A66-4C5C-AA8E-101745DFDCCD}" type="slidenum">
              <a:rPr lang="en-US" smtClean="0"/>
              <a:t>‹#›</a:t>
            </a:fld>
            <a:endParaRPr lang="en-US"/>
          </a:p>
        </p:txBody>
      </p:sp>
    </p:spTree>
    <p:extLst>
      <p:ext uri="{BB962C8B-B14F-4D97-AF65-F5344CB8AC3E}">
        <p14:creationId xmlns:p14="http://schemas.microsoft.com/office/powerpoint/2010/main" val="335181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SzPts val="1100"/>
            </a:pPr>
            <a:endParaRPr lang="en-US" dirty="0">
              <a:cs typeface="Calibri"/>
            </a:endParaRPr>
          </a:p>
        </p:txBody>
      </p:sp>
    </p:spTree>
    <p:extLst>
      <p:ext uri="{BB962C8B-B14F-4D97-AF65-F5344CB8AC3E}">
        <p14:creationId xmlns:p14="http://schemas.microsoft.com/office/powerpoint/2010/main" val="858573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R="0" lvl="0" algn="l" defTabSz="1219170" rtl="0" eaLnBrk="1" fontAlgn="auto" latinLnBrk="0" hangingPunct="1">
              <a:lnSpc>
                <a:spcPct val="100000"/>
              </a:lnSpc>
              <a:spcBef>
                <a:spcPts val="0"/>
              </a:spcBef>
              <a:spcAft>
                <a:spcPts val="0"/>
              </a:spcAft>
              <a:buClr>
                <a:srgbClr val="434343"/>
              </a:buClr>
              <a:buSzPts val="1200"/>
              <a:tabLst/>
              <a:defRPr/>
            </a:pPr>
            <a:endParaRPr kumimoji="0" lang="en-US" b="0" i="0" u="none" strike="noStrike" kern="0" cap="none" spc="0" normalizeH="0" baseline="0" noProof="0" dirty="0">
              <a:ln>
                <a:noFill/>
              </a:ln>
              <a:solidFill>
                <a:srgbClr val="434343"/>
              </a:solidFill>
              <a:effectLst/>
              <a:uLnTx/>
              <a:uFillTx/>
              <a:latin typeface="Proxima Nova" panose="020B0604020202020204"/>
              <a:ea typeface="Proxima Nova" panose="020B0604020202020204"/>
              <a:cs typeface="Proxima Nova" panose="020B0604020202020204"/>
              <a:sym typeface="Proxima Nova"/>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355590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R="0" lvl="0" algn="l" defTabSz="1219170" rtl="0" eaLnBrk="1" fontAlgn="auto" latinLnBrk="0" hangingPunct="1">
              <a:lnSpc>
                <a:spcPct val="100000"/>
              </a:lnSpc>
              <a:spcBef>
                <a:spcPts val="0"/>
              </a:spcBef>
              <a:spcAft>
                <a:spcPts val="0"/>
              </a:spcAft>
              <a:buClr>
                <a:srgbClr val="434343"/>
              </a:buClr>
              <a:buSzPts val="1200"/>
              <a:tabLst/>
              <a:defRPr/>
            </a:pPr>
            <a:endParaRPr kumimoji="0" lang="en-US" b="0" i="0" u="none" strike="noStrike" kern="0" cap="none" spc="0" normalizeH="0" baseline="0" noProof="0" dirty="0">
              <a:ln>
                <a:noFill/>
              </a:ln>
              <a:solidFill>
                <a:srgbClr val="434343"/>
              </a:solidFill>
              <a:effectLst/>
              <a:uLnTx/>
              <a:uFillTx/>
              <a:latin typeface="Proxima Nova" panose="020B0604020202020204"/>
              <a:ea typeface="Proxima Nova" panose="020B0604020202020204"/>
              <a:cs typeface="Proxima Nova" panose="020B0604020202020204"/>
              <a:sym typeface="Proxima Nova"/>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739655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R="0" lvl="0" algn="l" defTabSz="1219170" rtl="0" eaLnBrk="1" fontAlgn="auto" latinLnBrk="0" hangingPunct="1">
              <a:lnSpc>
                <a:spcPct val="100000"/>
              </a:lnSpc>
              <a:spcBef>
                <a:spcPts val="0"/>
              </a:spcBef>
              <a:spcAft>
                <a:spcPts val="0"/>
              </a:spcAft>
              <a:buClr>
                <a:srgbClr val="434343"/>
              </a:buClr>
              <a:buSzPts val="1200"/>
              <a:tabLst/>
              <a:defRPr/>
            </a:pPr>
            <a:endParaRPr kumimoji="0" lang="en-US" b="0" i="0" u="none" strike="noStrike" kern="0" cap="none" spc="0" normalizeH="0" baseline="0" noProof="0" dirty="0">
              <a:ln>
                <a:noFill/>
              </a:ln>
              <a:solidFill>
                <a:srgbClr val="434343"/>
              </a:solidFill>
              <a:effectLst/>
              <a:uLnTx/>
              <a:uFillTx/>
              <a:latin typeface="Proxima Nova" panose="020B0604020202020204"/>
              <a:ea typeface="Proxima Nova" panose="020B0604020202020204"/>
              <a:cs typeface="Proxima Nova" panose="020B0604020202020204"/>
              <a:sym typeface="Proxima Nova"/>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584820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9122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SzPts val="1100"/>
            </a:pPr>
            <a:r>
              <a:rPr lang="en-US" dirty="0">
                <a:cs typeface="Calibri"/>
              </a:rPr>
              <a:t>The charge and priorities were confirmed at the December 2022 HHVC meeting.</a:t>
            </a:r>
          </a:p>
        </p:txBody>
      </p:sp>
    </p:spTree>
    <p:extLst>
      <p:ext uri="{BB962C8B-B14F-4D97-AF65-F5344CB8AC3E}">
        <p14:creationId xmlns:p14="http://schemas.microsoft.com/office/powerpoint/2010/main" val="1666274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0" indent="-285750">
              <a:lnSpc>
                <a:spcPct val="107000"/>
              </a:lnSpc>
              <a:spcBef>
                <a:spcPts val="0"/>
              </a:spcBef>
              <a:spcAft>
                <a:spcPts val="0"/>
              </a:spcAft>
              <a:buFont typeface="Arial" panose="020B0604020202020204" pitchFamily="34" charset="0"/>
              <a:buChar char="•"/>
            </a:pPr>
            <a:r>
              <a:rPr lang="en-US" sz="1200" b="0" i="0" dirty="0">
                <a:solidFill>
                  <a:srgbClr val="000000"/>
                </a:solidFill>
                <a:effectLst/>
                <a:latin typeface="Calibri"/>
                <a:cs typeface="Calibri"/>
              </a:rPr>
              <a:t>In October 2021, the Home Visiting Task Force approved a set of recommendations to the major funders of home visiting, including the</a:t>
            </a:r>
            <a:r>
              <a:rPr lang="en-US" sz="1200" b="0" i="0" u="sng" dirty="0">
                <a:solidFill>
                  <a:srgbClr val="0078D4"/>
                </a:solidFill>
                <a:effectLst/>
                <a:latin typeface="Calibri"/>
                <a:cs typeface="Calibri"/>
              </a:rPr>
              <a:t> </a:t>
            </a:r>
            <a:r>
              <a:rPr lang="en-US" sz="1200" b="0" i="0" dirty="0">
                <a:solidFill>
                  <a:srgbClr val="000000"/>
                </a:solidFill>
                <a:effectLst/>
                <a:latin typeface="Calibri"/>
                <a:cs typeface="Calibri"/>
              </a:rPr>
              <a:t>Illinois Department of Human Services</a:t>
            </a:r>
            <a:r>
              <a:rPr lang="en-US" sz="1200" b="0" i="0" u="sng" dirty="0">
                <a:solidFill>
                  <a:srgbClr val="D13438"/>
                </a:solidFill>
                <a:effectLst/>
                <a:latin typeface="Calibri"/>
                <a:cs typeface="Calibri"/>
              </a:rPr>
              <a:t> Division of Early Childhood</a:t>
            </a:r>
            <a:r>
              <a:rPr lang="en-US" sz="1200" b="0" i="0" dirty="0">
                <a:solidFill>
                  <a:srgbClr val="000000"/>
                </a:solidFill>
                <a:effectLst/>
                <a:latin typeface="Calibri"/>
                <a:cs typeface="Calibri"/>
              </a:rPr>
              <a:t> (IDHS</a:t>
            </a:r>
            <a:r>
              <a:rPr lang="en-US" sz="1200" b="0" i="0" u="sng" dirty="0">
                <a:solidFill>
                  <a:srgbClr val="D13438"/>
                </a:solidFill>
                <a:effectLst/>
                <a:latin typeface="Calibri"/>
                <a:cs typeface="Calibri"/>
              </a:rPr>
              <a:t>-DEC</a:t>
            </a:r>
            <a:r>
              <a:rPr lang="en-US" sz="1200" b="0" i="0" dirty="0">
                <a:solidFill>
                  <a:srgbClr val="000000"/>
                </a:solidFill>
                <a:effectLst/>
                <a:latin typeface="Calibri"/>
                <a:cs typeface="Calibri"/>
              </a:rPr>
              <a:t>) and the Illinois State Board of Education </a:t>
            </a:r>
            <a:r>
              <a:rPr lang="en-US" sz="1200" b="0" i="0" u="sng" dirty="0">
                <a:solidFill>
                  <a:srgbClr val="D13438"/>
                </a:solidFill>
                <a:effectLst/>
                <a:latin typeface="Calibri"/>
                <a:cs typeface="Calibri"/>
              </a:rPr>
              <a:t>Prevention Initiative </a:t>
            </a:r>
            <a:r>
              <a:rPr lang="en-US" sz="1200" b="0" i="0" dirty="0">
                <a:solidFill>
                  <a:srgbClr val="000000"/>
                </a:solidFill>
                <a:effectLst/>
                <a:latin typeface="Calibri"/>
                <a:cs typeface="Calibri"/>
              </a:rPr>
              <a:t>(ISBE</a:t>
            </a:r>
            <a:r>
              <a:rPr lang="en-US" sz="1200" b="0" i="0" u="sng" dirty="0">
                <a:solidFill>
                  <a:srgbClr val="D13438"/>
                </a:solidFill>
                <a:effectLst/>
                <a:latin typeface="Calibri"/>
                <a:cs typeface="Calibri"/>
              </a:rPr>
              <a:t> PI</a:t>
            </a:r>
            <a:r>
              <a:rPr lang="en-US" sz="1200" b="0" i="0" dirty="0">
                <a:solidFill>
                  <a:srgbClr val="000000"/>
                </a:solidFill>
                <a:effectLst/>
                <a:latin typeface="Calibri"/>
                <a:cs typeface="Calibri"/>
              </a:rPr>
              <a:t>). The purpose of these recommendations was to encourage coordination on future funding opportunities and alignment of program administration. The HVTF recommendations offered concrete suggestions for strengthening immediate funding opportunities, and also aligned with the longer-term mission of the Illinois Commission on Equitable Early Childhood Education and Care Funding</a:t>
            </a:r>
            <a:endParaRPr lang="en-US" sz="1200" dirty="0">
              <a:effectLst/>
              <a:latin typeface="Calibri"/>
              <a:ea typeface="Calibri" panose="020F0502020204030204" pitchFamily="34" charset="0"/>
              <a:cs typeface="Calibri"/>
            </a:endParaRPr>
          </a:p>
          <a:p>
            <a:pPr marL="285750" marR="0" lvl="0" indent="-285750" algn="l" defTabSz="1219170">
              <a:lnSpc>
                <a:spcPct val="107000"/>
              </a:lnSpc>
              <a:spcBef>
                <a:spcPts val="0"/>
              </a:spcBef>
              <a:spcAft>
                <a:spcPts val="0"/>
              </a:spcAft>
              <a:buFont typeface="Arial" panose="020B0604020202020204" pitchFamily="34" charset="0"/>
              <a:buChar char="•"/>
              <a:tabLst/>
              <a:defRPr/>
            </a:pPr>
            <a:endParaRPr lang="en-US" b="0" i="0" u="none" strike="noStrike" cap="none" spc="0" normalizeH="0" baseline="0" noProof="0" dirty="0">
              <a:ln>
                <a:noFill/>
              </a:ln>
              <a:solidFill>
                <a:srgbClr val="000000"/>
              </a:solidFill>
              <a:effectLst/>
              <a:uLnTx/>
              <a:uFillTx/>
              <a:latin typeface="Calibri"/>
              <a:ea typeface="Proxima Nova" panose="020B0604020202020204"/>
              <a:cs typeface="Calibri"/>
            </a:endParaRPr>
          </a:p>
          <a:p>
            <a:pPr marL="285750" indent="-285750">
              <a:lnSpc>
                <a:spcPct val="107000"/>
              </a:lnSpc>
              <a:buFont typeface="Arial" panose="020B0604020202020204" pitchFamily="34" charset="0"/>
              <a:buChar char="•"/>
            </a:pPr>
            <a:r>
              <a:rPr lang="en-US" dirty="0">
                <a:solidFill>
                  <a:srgbClr val="000000"/>
                </a:solidFill>
                <a:latin typeface="Calibri"/>
                <a:cs typeface="Calibri"/>
              </a:rPr>
              <a:t>15 some progress</a:t>
            </a:r>
          </a:p>
          <a:p>
            <a:pPr marL="285750" indent="-285750">
              <a:lnSpc>
                <a:spcPct val="107000"/>
              </a:lnSpc>
              <a:buFont typeface="Arial" panose="020B0604020202020204" pitchFamily="34" charset="0"/>
              <a:buChar char="•"/>
            </a:pPr>
            <a:r>
              <a:rPr lang="en-US" dirty="0">
                <a:solidFill>
                  <a:srgbClr val="000000"/>
                </a:solidFill>
                <a:latin typeface="Calibri"/>
                <a:cs typeface="Calibri"/>
              </a:rPr>
              <a:t>6 no major changes </a:t>
            </a:r>
          </a:p>
          <a:p>
            <a:pPr>
              <a:buClr>
                <a:srgbClr val="434343"/>
              </a:buClr>
              <a:buSzPts val="1200"/>
            </a:pPr>
            <a:endParaRPr lang="en-US" kern="0" dirty="0">
              <a:solidFill>
                <a:srgbClr val="434343"/>
              </a:solidFill>
              <a:latin typeface="Proxima Nova" panose="020B0604020202020204"/>
              <a:cs typeface="Calibri"/>
            </a:endParaRPr>
          </a:p>
          <a:p>
            <a:pPr>
              <a:buSzPts val="1100"/>
            </a:pPr>
            <a:endParaRPr lang="en-US" dirty="0">
              <a:cs typeface="Calibri"/>
            </a:endParaRPr>
          </a:p>
        </p:txBody>
      </p:sp>
    </p:spTree>
    <p:extLst>
      <p:ext uri="{BB962C8B-B14F-4D97-AF65-F5344CB8AC3E}">
        <p14:creationId xmlns:p14="http://schemas.microsoft.com/office/powerpoint/2010/main" val="174882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defTabSz="1219170">
              <a:buClr>
                <a:srgbClr val="434343"/>
              </a:buClr>
              <a:buSzPts val="1200"/>
              <a:defRPr/>
            </a:pPr>
            <a:br>
              <a:rPr lang="en-US" kern="0" dirty="0">
                <a:solidFill>
                  <a:srgbClr val="434343"/>
                </a:solidFill>
                <a:latin typeface="Proxima Nova" panose="020B0604020202020204"/>
                <a:ea typeface="Proxima Nova" panose="020B0604020202020204"/>
                <a:cs typeface="Proxima Nova" panose="020B0604020202020204"/>
              </a:rPr>
            </a:br>
            <a:endParaRPr lang="en-US" b="0" i="0" u="none" strike="noStrike" kern="0" cap="none" spc="0" normalizeH="0" baseline="0" noProof="0" dirty="0">
              <a:ln>
                <a:noFill/>
              </a:ln>
              <a:effectLst/>
              <a:uLnTx/>
              <a:uFillTx/>
              <a:latin typeface="Proxima Nova" panose="020B0604020202020204"/>
              <a:ea typeface="Proxima Nova" panose="020B0604020202020204"/>
              <a:cs typeface="Proxima Nova" panose="020B0604020202020204"/>
            </a:endParaRPr>
          </a:p>
          <a:p>
            <a:pPr marL="285750" indent="-285750">
              <a:lnSpc>
                <a:spcPct val="107000"/>
              </a:lnSpc>
              <a:buFont typeface="Arial,Sans-Serif"/>
              <a:buChar char="•"/>
            </a:pPr>
            <a:r>
              <a:rPr lang="en-US" kern="0" dirty="0"/>
              <a:t>Recommendation Structure </a:t>
            </a:r>
          </a:p>
          <a:p>
            <a:pPr marL="800100" lvl="1" indent="-342900">
              <a:buAutoNum type="arabicPeriod"/>
            </a:pPr>
            <a:r>
              <a:rPr lang="en-US" kern="0" dirty="0"/>
              <a:t>Coordinated assessment and prioritization of community risk and capacity (3)</a:t>
            </a:r>
          </a:p>
          <a:p>
            <a:pPr marL="800100" lvl="1" indent="-342900">
              <a:buAutoNum type="arabicPeriod"/>
            </a:pPr>
            <a:r>
              <a:rPr lang="en-US" kern="0" dirty="0"/>
              <a:t>Preparatory support for programs (3)</a:t>
            </a:r>
          </a:p>
          <a:p>
            <a:pPr marL="800100" lvl="1" indent="-342900">
              <a:buAutoNum type="arabicPeriod"/>
            </a:pPr>
            <a:r>
              <a:rPr lang="en-US" kern="0" dirty="0"/>
              <a:t>Application requirements, rubrics, and reviewers (3)</a:t>
            </a:r>
          </a:p>
          <a:p>
            <a:pPr marL="800100" lvl="1" indent="-342900">
              <a:buAutoNum type="arabicPeriod"/>
            </a:pPr>
            <a:r>
              <a:rPr lang="en-US" kern="0" dirty="0"/>
              <a:t>Funding allocation and adequacy (4)</a:t>
            </a:r>
          </a:p>
          <a:p>
            <a:pPr marL="800100" lvl="1" indent="-342900">
              <a:buAutoNum type="arabicPeriod"/>
            </a:pPr>
            <a:r>
              <a:rPr lang="en-US" kern="0" dirty="0"/>
              <a:t>Approach to priority populations and racial equity (3)</a:t>
            </a:r>
          </a:p>
          <a:p>
            <a:pPr marL="800100" lvl="1" indent="-342900">
              <a:buAutoNum type="arabicPeriod"/>
            </a:pPr>
            <a:r>
              <a:rPr lang="en-US" kern="0" dirty="0"/>
              <a:t>Community collaboration (2)</a:t>
            </a:r>
          </a:p>
          <a:p>
            <a:pPr marL="800100" lvl="1" indent="-342900">
              <a:buAutoNum type="arabicPeriod"/>
            </a:pPr>
            <a:r>
              <a:rPr lang="en-US" kern="0" dirty="0"/>
              <a:t>Approach to promising practices (3)  </a:t>
            </a:r>
          </a:p>
          <a:p>
            <a:pPr marL="0" lvl="0" indent="0" algn="l">
              <a:lnSpc>
                <a:spcPct val="100000"/>
              </a:lnSpc>
              <a:spcBef>
                <a:spcPts val="0"/>
              </a:spcBef>
              <a:spcAft>
                <a:spcPts val="0"/>
              </a:spcAft>
              <a:buSzPts val="1200"/>
              <a:buNone/>
            </a:pPr>
            <a:endParaRPr lang="en-US" kern="0" dirty="0">
              <a:latin typeface="Proxima Nova" panose="020B0604020202020204"/>
            </a:endParaRPr>
          </a:p>
          <a:p>
            <a:pPr>
              <a:buSzPts val="1100"/>
            </a:pPr>
            <a:endParaRPr lang="en-US" dirty="0">
              <a:cs typeface="Calibri"/>
            </a:endParaRPr>
          </a:p>
        </p:txBody>
      </p:sp>
    </p:spTree>
    <p:extLst>
      <p:ext uri="{BB962C8B-B14F-4D97-AF65-F5344CB8AC3E}">
        <p14:creationId xmlns:p14="http://schemas.microsoft.com/office/powerpoint/2010/main" val="154720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200"/>
              <a:buNone/>
            </a:pPr>
            <a:r>
              <a:rPr lang="en-US" sz="1800" dirty="0">
                <a:effectLst/>
                <a:latin typeface="Calibri" panose="020F0502020204030204" pitchFamily="34" charset="0"/>
                <a:ea typeface="Calibri" panose="020F0502020204030204" pitchFamily="34" charset="0"/>
                <a:cs typeface="Arial" panose="020B0604020202020204" pitchFamily="34" charset="0"/>
              </a:rPr>
              <a:t>The governance shifts and ECE transformation will be a multi-year effort, with more substantial programmatic and governance shifts starting in FY2027. However, ahead of that timeline, there are opportunities for the major funders of home visiting (HV) to take steps toward aligning funding opportunities and program administration. </a:t>
            </a:r>
            <a:endParaRPr lang="en-US" kern="0" dirty="0">
              <a:latin typeface="Proxima Nova" panose="020B0604020202020204"/>
            </a:endParaRPr>
          </a:p>
          <a:p>
            <a:pPr>
              <a:buSzPts val="1100"/>
            </a:pPr>
            <a:endParaRPr lang="en-US" dirty="0">
              <a:cs typeface="Calibri"/>
            </a:endParaRPr>
          </a:p>
        </p:txBody>
      </p:sp>
    </p:spTree>
    <p:extLst>
      <p:ext uri="{BB962C8B-B14F-4D97-AF65-F5344CB8AC3E}">
        <p14:creationId xmlns:p14="http://schemas.microsoft.com/office/powerpoint/2010/main" val="1724908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0" indent="-285750">
              <a:lnSpc>
                <a:spcPct val="107000"/>
              </a:lnSpc>
              <a:spcBef>
                <a:spcPts val="0"/>
              </a:spcBef>
              <a:spcAft>
                <a:spcPts val="0"/>
              </a:spcAft>
              <a:buFont typeface="Arial" panose="020B0604020202020204" pitchFamily="34" charset="0"/>
              <a:buChar cha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Proxima Nova" panose="020B0604020202020204"/>
                <a:cs typeface="Proxima Nova" panose="020B0604020202020204"/>
                <a:sym typeface="Proxima Nova"/>
              </a:rPr>
              <a:t>This is focused on service deserts.  In 2022, IDHS-DEC identified priority communities for state funding.  In the most recent ISBE NOFO, preschool deserts were identified. </a:t>
            </a:r>
          </a:p>
        </p:txBody>
      </p:sp>
    </p:spTree>
    <p:extLst>
      <p:ext uri="{BB962C8B-B14F-4D97-AF65-F5344CB8AC3E}">
        <p14:creationId xmlns:p14="http://schemas.microsoft.com/office/powerpoint/2010/main" val="1896804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R="0" lvl="0" algn="l" defTabSz="1219170" rtl="0" eaLnBrk="1" fontAlgn="auto" latinLnBrk="0" hangingPunct="1">
              <a:lnSpc>
                <a:spcPct val="100000"/>
              </a:lnSpc>
              <a:spcBef>
                <a:spcPts val="0"/>
              </a:spcBef>
              <a:spcAft>
                <a:spcPts val="0"/>
              </a:spcAft>
              <a:buClr>
                <a:srgbClr val="434343"/>
              </a:buClr>
              <a:buSzPts val="1200"/>
              <a:tabLst/>
              <a:defRPr/>
            </a:pPr>
            <a:r>
              <a:rPr kumimoji="0" lang="en-US" b="0" i="0" u="none" strike="noStrike" kern="0" cap="none" spc="0" normalizeH="0" baseline="0" noProof="0" dirty="0">
                <a:ln>
                  <a:noFill/>
                </a:ln>
                <a:solidFill>
                  <a:srgbClr val="434343"/>
                </a:solidFill>
                <a:effectLst/>
                <a:uLnTx/>
                <a:uFillTx/>
                <a:latin typeface="Proxima Nova" panose="020B0604020202020204"/>
                <a:ea typeface="Proxima Nova" panose="020B0604020202020204"/>
                <a:cs typeface="Proxima Nova" panose="020B0604020202020204"/>
                <a:sym typeface="Proxima Nova"/>
              </a:rPr>
              <a:t>These recommendations focus on making sure communities understand which funding they can and are encouraged to apply for.  </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061483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R="0" lvl="0" algn="l" defTabSz="1219170" rtl="0" eaLnBrk="1" fontAlgn="auto" latinLnBrk="0" hangingPunct="1">
              <a:lnSpc>
                <a:spcPct val="100000"/>
              </a:lnSpc>
              <a:spcBef>
                <a:spcPts val="0"/>
              </a:spcBef>
              <a:spcAft>
                <a:spcPts val="0"/>
              </a:spcAft>
              <a:buClr>
                <a:srgbClr val="434343"/>
              </a:buClr>
              <a:buSzPts val="1200"/>
              <a:tabLst/>
              <a:defRPr/>
            </a:pPr>
            <a:r>
              <a:rPr kumimoji="0" lang="en-US" b="0" i="0" u="none" strike="noStrike" kern="0" cap="none" spc="0" normalizeH="0" baseline="0" noProof="0" dirty="0">
                <a:ln>
                  <a:noFill/>
                </a:ln>
                <a:solidFill>
                  <a:srgbClr val="434343"/>
                </a:solidFill>
                <a:effectLst/>
                <a:uLnTx/>
                <a:uFillTx/>
                <a:latin typeface="Proxima Nova" panose="020B0604020202020204"/>
                <a:ea typeface="Proxima Nova" panose="020B0604020202020204"/>
                <a:cs typeface="Proxima Nova" panose="020B0604020202020204"/>
                <a:sym typeface="Proxima Nova"/>
              </a:rPr>
              <a:t>These recommendations focus on making sure communities understand which funding they can and are encouraged to apply for.  </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10726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R="0" lvl="0" algn="l" defTabSz="1219170" rtl="0" eaLnBrk="1" fontAlgn="auto" latinLnBrk="0" hangingPunct="1">
              <a:lnSpc>
                <a:spcPct val="100000"/>
              </a:lnSpc>
              <a:spcBef>
                <a:spcPts val="0"/>
              </a:spcBef>
              <a:spcAft>
                <a:spcPts val="0"/>
              </a:spcAft>
              <a:buClr>
                <a:srgbClr val="434343"/>
              </a:buClr>
              <a:buSzPts val="1200"/>
              <a:tabLst/>
              <a:defRPr/>
            </a:pPr>
            <a:r>
              <a:rPr kumimoji="0" lang="en-US" b="0" i="0" u="none" strike="noStrike" kern="0" cap="none" spc="0" normalizeH="0" baseline="0" noProof="0" dirty="0">
                <a:ln>
                  <a:noFill/>
                </a:ln>
                <a:solidFill>
                  <a:srgbClr val="434343"/>
                </a:solidFill>
                <a:effectLst/>
                <a:uLnTx/>
                <a:uFillTx/>
                <a:latin typeface="Proxima Nova" panose="020B0604020202020204"/>
                <a:ea typeface="Proxima Nova" panose="020B0604020202020204"/>
                <a:cs typeface="Proxima Nova" panose="020B0604020202020204"/>
                <a:sym typeface="Proxima Nova"/>
              </a:rPr>
              <a:t>These recommendations focus on ensuring that home visiting programs and home visitors have adequate financing and enhancements to provide quality service.  Implementing a salary floor, fully funding proposals, supporting Early Childhood Mental Health Consultation and creating a consistent approach to funding doula services.  </a:t>
            </a:r>
          </a:p>
          <a:p>
            <a:pPr marR="0" lvl="0" algn="l" defTabSz="1219170" rtl="0" eaLnBrk="1" fontAlgn="auto" latinLnBrk="0" hangingPunct="1">
              <a:lnSpc>
                <a:spcPct val="100000"/>
              </a:lnSpc>
              <a:spcBef>
                <a:spcPts val="0"/>
              </a:spcBef>
              <a:spcAft>
                <a:spcPts val="0"/>
              </a:spcAft>
              <a:buClr>
                <a:srgbClr val="434343"/>
              </a:buClr>
              <a:buSzPts val="1200"/>
              <a:tabLst/>
              <a:defRPr/>
            </a:pPr>
            <a:endParaRPr kumimoji="0" lang="en-US" b="0" i="0" u="none" strike="noStrike" kern="0" cap="none" spc="0" normalizeH="0" baseline="0" noProof="0" dirty="0">
              <a:ln>
                <a:noFill/>
              </a:ln>
              <a:solidFill>
                <a:srgbClr val="434343"/>
              </a:solidFill>
              <a:effectLst/>
              <a:uLnTx/>
              <a:uFillTx/>
              <a:latin typeface="Proxima Nova" panose="020B0604020202020204"/>
              <a:ea typeface="Proxima Nova" panose="020B0604020202020204"/>
              <a:cs typeface="Proxima Nova" panose="020B0604020202020204"/>
              <a:sym typeface="Proxima Nova"/>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3950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2.vml"/><Relationship Id="rId5" Type="http://schemas.openxmlformats.org/officeDocument/2006/relationships/image" Target="NULL"/><Relationship Id="rId4" Type="http://schemas.openxmlformats.org/officeDocument/2006/relationships/oleObject" Target="NUL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jpeg"/><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jpeg"/><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jpeg"/><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jpeg"/><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xml"/><Relationship Id="rId1" Type="http://schemas.openxmlformats.org/officeDocument/2006/relationships/vmlDrawing" Target="../drawings/vmlDrawing4.vml"/><Relationship Id="rId5" Type="http://schemas.openxmlformats.org/officeDocument/2006/relationships/image" Target="NULL"/><Relationship Id="rId4" Type="http://schemas.openxmlformats.org/officeDocument/2006/relationships/oleObject" Target="NUL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0.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2.xml"/><Relationship Id="rId4" Type="http://schemas.openxmlformats.org/officeDocument/2006/relationships/image" Target="../media/image15.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jpeg"/><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eg"/><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jpeg"/><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4" name="Object 23" hidden="1"/>
          <p:cNvGraphicFramePr>
            <a:graphicFrameLocks noChangeAspect="1"/>
          </p:cNvGraphicFramePr>
          <p:nvPr>
            <p:custDataLst>
              <p:tags r:id="rId2"/>
            </p:custDataLst>
          </p:nvPr>
        </p:nvGraphicFramePr>
        <p:xfrm>
          <a:off x="3" y="5"/>
          <a:ext cx="215900" cy="161925"/>
        </p:xfrm>
        <a:graphic>
          <a:graphicData uri="http://schemas.openxmlformats.org/presentationml/2006/ole">
            <mc:AlternateContent xmlns:mc="http://schemas.openxmlformats.org/markup-compatibility/2006">
              <mc:Choice xmlns:v="urn:schemas-microsoft-com:vml" Requires="v">
                <p:oleObj spid="_x0000_s2051" name="think-cell Slide" r:id="rId4" imgW="270" imgH="270" progId="">
                  <p:embed/>
                </p:oleObj>
              </mc:Choice>
              <mc:Fallback>
                <p:oleObj name="think-cell Slide" r:id="rId4" imgW="270" imgH="270" progId="">
                  <p:embed/>
                  <p:pic>
                    <p:nvPicPr>
                      <p:cNvPr id="4" name="Object 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 y="5"/>
                        <a:ext cx="215900"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p:cNvSpPr>
          <p:nvPr/>
        </p:nvSpPr>
        <p:spPr>
          <a:xfrm>
            <a:off x="5757337" y="2301880"/>
            <a:ext cx="6430433" cy="455612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anchor="ctr"/>
          <a:lstStyle/>
          <a:p>
            <a:pPr algn="ctr" fontAlgn="base">
              <a:spcBef>
                <a:spcPct val="0"/>
              </a:spcBef>
              <a:spcAft>
                <a:spcPct val="0"/>
              </a:spcAft>
              <a:defRPr/>
            </a:pPr>
            <a:endParaRPr lang="en-US" sz="1600">
              <a:solidFill>
                <a:srgbClr val="000000"/>
              </a:solidFill>
            </a:endParaRPr>
          </a:p>
        </p:txBody>
      </p:sp>
      <p:sp>
        <p:nvSpPr>
          <p:cNvPr id="6" name="doc id"/>
          <p:cNvSpPr txBox="1">
            <a:spLocks noChangeArrowheads="1"/>
          </p:cNvSpPr>
          <p:nvPr/>
        </p:nvSpPr>
        <p:spPr bwMode="auto">
          <a:xfrm>
            <a:off x="11485037" y="36513"/>
            <a:ext cx="402167" cy="12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a:solidFill>
                <a:srgbClr val="000000"/>
              </a:solidFill>
              <a:latin typeface="Arial"/>
            </a:endParaRPr>
          </a:p>
        </p:txBody>
      </p:sp>
      <p:grpSp>
        <p:nvGrpSpPr>
          <p:cNvPr id="7" name="McK Title Elements"/>
          <p:cNvGrpSpPr>
            <a:grpSpLocks/>
          </p:cNvGrpSpPr>
          <p:nvPr/>
        </p:nvGrpSpPr>
        <p:grpSpPr bwMode="auto">
          <a:xfrm>
            <a:off x="3" y="0"/>
            <a:ext cx="12187767" cy="6859588"/>
            <a:chOff x="0" y="0"/>
            <a:chExt cx="5643" cy="4235"/>
          </a:xfrm>
        </p:grpSpPr>
        <p:sp>
          <p:nvSpPr>
            <p:cNvPr id="8" name="McK Document type" hidden="1"/>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a:solidFill>
                    <a:srgbClr val="000000"/>
                  </a:solidFill>
                  <a:latin typeface="Arial"/>
                </a:rPr>
                <a:t>Document type</a:t>
              </a:r>
            </a:p>
          </p:txBody>
        </p:sp>
        <p:sp>
          <p:nvSpPr>
            <p:cNvPr id="9" name="McK Date" hidden="1"/>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a:solidFill>
                    <a:srgbClr val="000000"/>
                  </a:solidFill>
                  <a:latin typeface="Arial"/>
                </a:rPr>
                <a:t>Date</a:t>
              </a:r>
            </a:p>
          </p:txBody>
        </p:sp>
        <p:sp>
          <p:nvSpPr>
            <p:cNvPr id="10" name="McK Disclaimer" hidden="1"/>
            <p:cNvSpPr>
              <a:spLocks noChangeArrowheads="1"/>
            </p:cNvSpPr>
            <p:nvPr/>
          </p:nvSpPr>
          <p:spPr bwMode="auto">
            <a:xfrm>
              <a:off x="1663" y="3732"/>
              <a:ext cx="3226"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820738"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820738"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820738"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820738"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820738"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defRPr/>
              </a:pPr>
              <a:r>
                <a:rPr lang="en-US" altLang="en-US" sz="800">
                  <a:solidFill>
                    <a:srgbClr val="000000"/>
                  </a:solidFill>
                </a:rPr>
                <a:t>CONFIDENTIAL AND PROPRIETARY</a:t>
              </a:r>
            </a:p>
            <a:p>
              <a:pPr fontAlgn="base">
                <a:spcBef>
                  <a:spcPct val="0"/>
                </a:spcBef>
                <a:spcAft>
                  <a:spcPct val="0"/>
                </a:spcAft>
                <a:defRPr/>
              </a:pPr>
              <a:r>
                <a:rPr lang="en-US" altLang="en-US" sz="800">
                  <a:solidFill>
                    <a:srgbClr val="000000"/>
                  </a:solidFill>
                </a:rPr>
                <a:t>Any use of this material without specific permission of McKinsey &amp; Company is strictly prohibited</a:t>
              </a:r>
            </a:p>
          </p:txBody>
        </p:sp>
        <p:sp>
          <p:nvSpPr>
            <p:cNvPr id="11" name="TitleBottomPlaceholder" hidden="1"/>
            <p:cNvSpPr>
              <a:spLocks noChangeArrowheads="1"/>
            </p:cNvSpPr>
            <p:nvPr/>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defRPr/>
              </a:pPr>
              <a:endParaRPr lang="en-US" altLang="en-US" sz="1600">
                <a:solidFill>
                  <a:srgbClr val="000000"/>
                </a:solidFill>
              </a:endParaRPr>
            </a:p>
          </p:txBody>
        </p:sp>
        <p:sp>
          <p:nvSpPr>
            <p:cNvPr id="12" name="TitleTopPlaceholder" hidden="1"/>
            <p:cNvSpPr>
              <a:spLocks noChangeArrowheads="1"/>
            </p:cNvSpPr>
            <p:nvPr/>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defRPr/>
              </a:pPr>
              <a:endParaRPr lang="en-US" altLang="en-US" sz="1600">
                <a:solidFill>
                  <a:srgbClr val="000000"/>
                </a:solidFill>
              </a:endParaRPr>
            </a:p>
          </p:txBody>
        </p:sp>
        <p:sp>
          <p:nvSpPr>
            <p:cNvPr id="13"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defRPr/>
              </a:pPr>
              <a:endParaRPr lang="en-US" altLang="en-US" sz="1600">
                <a:solidFill>
                  <a:srgbClr val="000000"/>
                </a:solidFill>
              </a:endParaRPr>
            </a:p>
          </p:txBody>
        </p:sp>
      </p:grpSp>
      <p:pic>
        <p:nvPicPr>
          <p:cNvPr id="14" name="TitleBottomBarBW" hidden="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9952" y="6573838"/>
            <a:ext cx="2226733"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5"/>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3297767" y="5"/>
            <a:ext cx="889000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http://2.bp.blogspot.com/-w4kZ91ZurSI/TjhKaHWWs2I/AAAAAAAAAIY/nVOVRIfHPjQ/s1600/NY+coat+of+arms+2.pn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
            <a:ext cx="3297767"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p:cNvSpPr>
          <p:nvPr/>
        </p:nvSpPr>
        <p:spPr>
          <a:xfrm>
            <a:off x="1" y="2335956"/>
            <a:ext cx="12187680" cy="82329"/>
          </a:xfrm>
          <a:prstGeom prst="rect">
            <a:avLst/>
          </a:prstGeom>
          <a:solidFill>
            <a:schemeClr val="accent6">
              <a:lumMod val="20000"/>
              <a:lumOff val="80000"/>
            </a:schemeClr>
          </a:solidFill>
          <a:ln w="9525">
            <a:noFill/>
          </a:ln>
          <a:scene3d>
            <a:camera prst="orthographicFront"/>
            <a:lightRig rig="threePt" dir="t"/>
          </a:scene3d>
          <a:sp3d>
            <a:bevelT w="63500" h="38100"/>
          </a:sp3d>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anchor="ctr"/>
          <a:lstStyle/>
          <a:p>
            <a:pPr algn="ctr" fontAlgn="base">
              <a:spcBef>
                <a:spcPct val="0"/>
              </a:spcBef>
              <a:spcAft>
                <a:spcPct val="0"/>
              </a:spcAft>
              <a:defRPr/>
            </a:pPr>
            <a:endParaRPr lang="en-US" sz="1600">
              <a:solidFill>
                <a:srgbClr val="FFFFFF"/>
              </a:solidFill>
            </a:endParaRPr>
          </a:p>
        </p:txBody>
      </p:sp>
      <p:sp>
        <p:nvSpPr>
          <p:cNvPr id="19" name="Freeform 53"/>
          <p:cNvSpPr>
            <a:spLocks/>
          </p:cNvSpPr>
          <p:nvPr/>
        </p:nvSpPr>
        <p:spPr bwMode="gray">
          <a:xfrm>
            <a:off x="7639051" y="2830513"/>
            <a:ext cx="2667000" cy="3498850"/>
          </a:xfrm>
          <a:custGeom>
            <a:avLst/>
            <a:gdLst>
              <a:gd name="T0" fmla="*/ 247 w 415"/>
              <a:gd name="T1" fmla="*/ 720 h 726"/>
              <a:gd name="T2" fmla="*/ 235 w 415"/>
              <a:gd name="T3" fmla="*/ 708 h 726"/>
              <a:gd name="T4" fmla="*/ 229 w 415"/>
              <a:gd name="T5" fmla="*/ 672 h 726"/>
              <a:gd name="T6" fmla="*/ 223 w 415"/>
              <a:gd name="T7" fmla="*/ 642 h 726"/>
              <a:gd name="T8" fmla="*/ 199 w 415"/>
              <a:gd name="T9" fmla="*/ 618 h 726"/>
              <a:gd name="T10" fmla="*/ 169 w 415"/>
              <a:gd name="T11" fmla="*/ 612 h 726"/>
              <a:gd name="T12" fmla="*/ 151 w 415"/>
              <a:gd name="T13" fmla="*/ 594 h 726"/>
              <a:gd name="T14" fmla="*/ 127 w 415"/>
              <a:gd name="T15" fmla="*/ 570 h 726"/>
              <a:gd name="T16" fmla="*/ 133 w 415"/>
              <a:gd name="T17" fmla="*/ 528 h 726"/>
              <a:gd name="T18" fmla="*/ 139 w 415"/>
              <a:gd name="T19" fmla="*/ 498 h 726"/>
              <a:gd name="T20" fmla="*/ 133 w 415"/>
              <a:gd name="T21" fmla="*/ 480 h 726"/>
              <a:gd name="T22" fmla="*/ 115 w 415"/>
              <a:gd name="T23" fmla="*/ 474 h 726"/>
              <a:gd name="T24" fmla="*/ 91 w 415"/>
              <a:gd name="T25" fmla="*/ 468 h 726"/>
              <a:gd name="T26" fmla="*/ 85 w 415"/>
              <a:gd name="T27" fmla="*/ 432 h 726"/>
              <a:gd name="T28" fmla="*/ 55 w 415"/>
              <a:gd name="T29" fmla="*/ 414 h 726"/>
              <a:gd name="T30" fmla="*/ 31 w 415"/>
              <a:gd name="T31" fmla="*/ 390 h 726"/>
              <a:gd name="T32" fmla="*/ 6 w 415"/>
              <a:gd name="T33" fmla="*/ 360 h 726"/>
              <a:gd name="T34" fmla="*/ 0 w 415"/>
              <a:gd name="T35" fmla="*/ 330 h 726"/>
              <a:gd name="T36" fmla="*/ 13 w 415"/>
              <a:gd name="T37" fmla="*/ 294 h 726"/>
              <a:gd name="T38" fmla="*/ 19 w 415"/>
              <a:gd name="T39" fmla="*/ 258 h 726"/>
              <a:gd name="T40" fmla="*/ 43 w 415"/>
              <a:gd name="T41" fmla="*/ 234 h 726"/>
              <a:gd name="T42" fmla="*/ 49 w 415"/>
              <a:gd name="T43" fmla="*/ 204 h 726"/>
              <a:gd name="T44" fmla="*/ 37 w 415"/>
              <a:gd name="T45" fmla="*/ 174 h 726"/>
              <a:gd name="T46" fmla="*/ 61 w 415"/>
              <a:gd name="T47" fmla="*/ 150 h 726"/>
              <a:gd name="T48" fmla="*/ 97 w 415"/>
              <a:gd name="T49" fmla="*/ 138 h 726"/>
              <a:gd name="T50" fmla="*/ 115 w 415"/>
              <a:gd name="T51" fmla="*/ 102 h 726"/>
              <a:gd name="T52" fmla="*/ 121 w 415"/>
              <a:gd name="T53" fmla="*/ 66 h 726"/>
              <a:gd name="T54" fmla="*/ 97 w 415"/>
              <a:gd name="T55" fmla="*/ 42 h 726"/>
              <a:gd name="T56" fmla="*/ 73 w 415"/>
              <a:gd name="T57" fmla="*/ 18 h 726"/>
              <a:gd name="T58" fmla="*/ 115 w 415"/>
              <a:gd name="T59" fmla="*/ 12 h 726"/>
              <a:gd name="T60" fmla="*/ 163 w 415"/>
              <a:gd name="T61" fmla="*/ 6 h 726"/>
              <a:gd name="T62" fmla="*/ 211 w 415"/>
              <a:gd name="T63" fmla="*/ 6 h 726"/>
              <a:gd name="T64" fmla="*/ 259 w 415"/>
              <a:gd name="T65" fmla="*/ 6 h 726"/>
              <a:gd name="T66" fmla="*/ 301 w 415"/>
              <a:gd name="T67" fmla="*/ 0 h 726"/>
              <a:gd name="T68" fmla="*/ 343 w 415"/>
              <a:gd name="T69" fmla="*/ 6 h 726"/>
              <a:gd name="T70" fmla="*/ 355 w 415"/>
              <a:gd name="T71" fmla="*/ 48 h 726"/>
              <a:gd name="T72" fmla="*/ 373 w 415"/>
              <a:gd name="T73" fmla="*/ 78 h 726"/>
              <a:gd name="T74" fmla="*/ 379 w 415"/>
              <a:gd name="T75" fmla="*/ 120 h 726"/>
              <a:gd name="T76" fmla="*/ 385 w 415"/>
              <a:gd name="T77" fmla="*/ 162 h 726"/>
              <a:gd name="T78" fmla="*/ 391 w 415"/>
              <a:gd name="T79" fmla="*/ 204 h 726"/>
              <a:gd name="T80" fmla="*/ 391 w 415"/>
              <a:gd name="T81" fmla="*/ 252 h 726"/>
              <a:gd name="T82" fmla="*/ 397 w 415"/>
              <a:gd name="T83" fmla="*/ 300 h 726"/>
              <a:gd name="T84" fmla="*/ 397 w 415"/>
              <a:gd name="T85" fmla="*/ 348 h 726"/>
              <a:gd name="T86" fmla="*/ 403 w 415"/>
              <a:gd name="T87" fmla="*/ 390 h 726"/>
              <a:gd name="T88" fmla="*/ 397 w 415"/>
              <a:gd name="T89" fmla="*/ 420 h 726"/>
              <a:gd name="T90" fmla="*/ 403 w 415"/>
              <a:gd name="T91" fmla="*/ 438 h 726"/>
              <a:gd name="T92" fmla="*/ 415 w 415"/>
              <a:gd name="T93" fmla="*/ 474 h 726"/>
              <a:gd name="T94" fmla="*/ 403 w 415"/>
              <a:gd name="T95" fmla="*/ 510 h 726"/>
              <a:gd name="T96" fmla="*/ 391 w 415"/>
              <a:gd name="T97" fmla="*/ 522 h 726"/>
              <a:gd name="T98" fmla="*/ 385 w 415"/>
              <a:gd name="T99" fmla="*/ 540 h 726"/>
              <a:gd name="T100" fmla="*/ 379 w 415"/>
              <a:gd name="T101" fmla="*/ 564 h 726"/>
              <a:gd name="T102" fmla="*/ 367 w 415"/>
              <a:gd name="T103" fmla="*/ 576 h 726"/>
              <a:gd name="T104" fmla="*/ 367 w 415"/>
              <a:gd name="T105" fmla="*/ 600 h 726"/>
              <a:gd name="T106" fmla="*/ 367 w 415"/>
              <a:gd name="T107" fmla="*/ 606 h 726"/>
              <a:gd name="T108" fmla="*/ 355 w 415"/>
              <a:gd name="T109" fmla="*/ 630 h 726"/>
              <a:gd name="T110" fmla="*/ 355 w 415"/>
              <a:gd name="T111" fmla="*/ 654 h 726"/>
              <a:gd name="T112" fmla="*/ 331 w 415"/>
              <a:gd name="T113" fmla="*/ 666 h 726"/>
              <a:gd name="T114" fmla="*/ 337 w 415"/>
              <a:gd name="T115" fmla="*/ 696 h 726"/>
              <a:gd name="T116" fmla="*/ 307 w 415"/>
              <a:gd name="T117" fmla="*/ 702 h 726"/>
              <a:gd name="T118" fmla="*/ 271 w 415"/>
              <a:gd name="T119" fmla="*/ 690 h 726"/>
              <a:gd name="T120" fmla="*/ 259 w 415"/>
              <a:gd name="T121" fmla="*/ 714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26">
                <a:moveTo>
                  <a:pt x="265" y="720"/>
                </a:moveTo>
                <a:lnTo>
                  <a:pt x="265" y="726"/>
                </a:lnTo>
                <a:lnTo>
                  <a:pt x="259" y="726"/>
                </a:lnTo>
                <a:lnTo>
                  <a:pt x="259" y="720"/>
                </a:lnTo>
                <a:lnTo>
                  <a:pt x="253" y="720"/>
                </a:lnTo>
                <a:lnTo>
                  <a:pt x="253" y="714"/>
                </a:lnTo>
                <a:lnTo>
                  <a:pt x="247" y="714"/>
                </a:lnTo>
                <a:lnTo>
                  <a:pt x="247" y="720"/>
                </a:lnTo>
                <a:lnTo>
                  <a:pt x="253" y="720"/>
                </a:lnTo>
                <a:lnTo>
                  <a:pt x="247" y="720"/>
                </a:lnTo>
                <a:lnTo>
                  <a:pt x="247" y="726"/>
                </a:lnTo>
                <a:lnTo>
                  <a:pt x="247" y="720"/>
                </a:lnTo>
                <a:lnTo>
                  <a:pt x="241" y="720"/>
                </a:lnTo>
                <a:lnTo>
                  <a:pt x="235" y="720"/>
                </a:lnTo>
                <a:lnTo>
                  <a:pt x="235" y="714"/>
                </a:lnTo>
                <a:lnTo>
                  <a:pt x="235" y="708"/>
                </a:lnTo>
                <a:lnTo>
                  <a:pt x="229" y="702"/>
                </a:lnTo>
                <a:lnTo>
                  <a:pt x="229" y="696"/>
                </a:lnTo>
                <a:lnTo>
                  <a:pt x="229" y="690"/>
                </a:lnTo>
                <a:lnTo>
                  <a:pt x="223" y="690"/>
                </a:lnTo>
                <a:lnTo>
                  <a:pt x="223" y="684"/>
                </a:lnTo>
                <a:lnTo>
                  <a:pt x="223" y="678"/>
                </a:lnTo>
                <a:lnTo>
                  <a:pt x="229" y="678"/>
                </a:lnTo>
                <a:lnTo>
                  <a:pt x="229" y="672"/>
                </a:lnTo>
                <a:lnTo>
                  <a:pt x="229" y="666"/>
                </a:lnTo>
                <a:lnTo>
                  <a:pt x="223" y="666"/>
                </a:lnTo>
                <a:lnTo>
                  <a:pt x="223" y="660"/>
                </a:lnTo>
                <a:lnTo>
                  <a:pt x="223" y="654"/>
                </a:lnTo>
                <a:lnTo>
                  <a:pt x="217" y="654"/>
                </a:lnTo>
                <a:lnTo>
                  <a:pt x="217" y="648"/>
                </a:lnTo>
                <a:lnTo>
                  <a:pt x="223" y="648"/>
                </a:lnTo>
                <a:lnTo>
                  <a:pt x="223" y="642"/>
                </a:lnTo>
                <a:lnTo>
                  <a:pt x="217" y="642"/>
                </a:lnTo>
                <a:lnTo>
                  <a:pt x="217" y="636"/>
                </a:lnTo>
                <a:lnTo>
                  <a:pt x="217" y="630"/>
                </a:lnTo>
                <a:lnTo>
                  <a:pt x="211" y="630"/>
                </a:lnTo>
                <a:lnTo>
                  <a:pt x="205" y="630"/>
                </a:lnTo>
                <a:lnTo>
                  <a:pt x="205" y="624"/>
                </a:lnTo>
                <a:lnTo>
                  <a:pt x="205" y="618"/>
                </a:lnTo>
                <a:lnTo>
                  <a:pt x="199" y="618"/>
                </a:lnTo>
                <a:lnTo>
                  <a:pt x="193" y="618"/>
                </a:lnTo>
                <a:lnTo>
                  <a:pt x="193" y="612"/>
                </a:lnTo>
                <a:lnTo>
                  <a:pt x="187" y="612"/>
                </a:lnTo>
                <a:lnTo>
                  <a:pt x="187" y="606"/>
                </a:lnTo>
                <a:lnTo>
                  <a:pt x="181" y="606"/>
                </a:lnTo>
                <a:lnTo>
                  <a:pt x="181" y="612"/>
                </a:lnTo>
                <a:lnTo>
                  <a:pt x="175" y="612"/>
                </a:lnTo>
                <a:lnTo>
                  <a:pt x="169" y="612"/>
                </a:lnTo>
                <a:lnTo>
                  <a:pt x="169" y="606"/>
                </a:lnTo>
                <a:lnTo>
                  <a:pt x="175" y="606"/>
                </a:lnTo>
                <a:lnTo>
                  <a:pt x="175" y="600"/>
                </a:lnTo>
                <a:lnTo>
                  <a:pt x="169" y="600"/>
                </a:lnTo>
                <a:lnTo>
                  <a:pt x="163" y="600"/>
                </a:lnTo>
                <a:lnTo>
                  <a:pt x="163" y="594"/>
                </a:lnTo>
                <a:lnTo>
                  <a:pt x="157" y="594"/>
                </a:lnTo>
                <a:lnTo>
                  <a:pt x="151" y="594"/>
                </a:lnTo>
                <a:lnTo>
                  <a:pt x="151" y="588"/>
                </a:lnTo>
                <a:lnTo>
                  <a:pt x="145" y="588"/>
                </a:lnTo>
                <a:lnTo>
                  <a:pt x="145" y="582"/>
                </a:lnTo>
                <a:lnTo>
                  <a:pt x="139" y="582"/>
                </a:lnTo>
                <a:lnTo>
                  <a:pt x="139" y="576"/>
                </a:lnTo>
                <a:lnTo>
                  <a:pt x="133" y="576"/>
                </a:lnTo>
                <a:lnTo>
                  <a:pt x="133" y="570"/>
                </a:lnTo>
                <a:lnTo>
                  <a:pt x="127" y="570"/>
                </a:lnTo>
                <a:lnTo>
                  <a:pt x="127" y="564"/>
                </a:lnTo>
                <a:lnTo>
                  <a:pt x="127" y="558"/>
                </a:lnTo>
                <a:lnTo>
                  <a:pt x="127" y="552"/>
                </a:lnTo>
                <a:lnTo>
                  <a:pt x="127" y="546"/>
                </a:lnTo>
                <a:lnTo>
                  <a:pt x="133" y="546"/>
                </a:lnTo>
                <a:lnTo>
                  <a:pt x="133" y="540"/>
                </a:lnTo>
                <a:lnTo>
                  <a:pt x="133" y="534"/>
                </a:lnTo>
                <a:lnTo>
                  <a:pt x="133" y="528"/>
                </a:lnTo>
                <a:lnTo>
                  <a:pt x="139" y="528"/>
                </a:lnTo>
                <a:lnTo>
                  <a:pt x="139" y="522"/>
                </a:lnTo>
                <a:lnTo>
                  <a:pt x="145" y="522"/>
                </a:lnTo>
                <a:lnTo>
                  <a:pt x="145" y="516"/>
                </a:lnTo>
                <a:lnTo>
                  <a:pt x="145" y="510"/>
                </a:lnTo>
                <a:lnTo>
                  <a:pt x="139" y="510"/>
                </a:lnTo>
                <a:lnTo>
                  <a:pt x="139" y="504"/>
                </a:lnTo>
                <a:lnTo>
                  <a:pt x="139" y="498"/>
                </a:lnTo>
                <a:lnTo>
                  <a:pt x="145" y="498"/>
                </a:lnTo>
                <a:lnTo>
                  <a:pt x="145" y="492"/>
                </a:lnTo>
                <a:lnTo>
                  <a:pt x="151" y="492"/>
                </a:lnTo>
                <a:lnTo>
                  <a:pt x="151" y="486"/>
                </a:lnTo>
                <a:lnTo>
                  <a:pt x="145" y="486"/>
                </a:lnTo>
                <a:lnTo>
                  <a:pt x="145" y="480"/>
                </a:lnTo>
                <a:lnTo>
                  <a:pt x="139" y="480"/>
                </a:lnTo>
                <a:lnTo>
                  <a:pt x="133" y="480"/>
                </a:lnTo>
                <a:lnTo>
                  <a:pt x="133" y="474"/>
                </a:lnTo>
                <a:lnTo>
                  <a:pt x="127" y="474"/>
                </a:lnTo>
                <a:lnTo>
                  <a:pt x="127" y="480"/>
                </a:lnTo>
                <a:lnTo>
                  <a:pt x="127" y="474"/>
                </a:lnTo>
                <a:lnTo>
                  <a:pt x="127" y="480"/>
                </a:lnTo>
                <a:lnTo>
                  <a:pt x="127" y="474"/>
                </a:lnTo>
                <a:lnTo>
                  <a:pt x="121" y="474"/>
                </a:lnTo>
                <a:lnTo>
                  <a:pt x="115" y="474"/>
                </a:lnTo>
                <a:lnTo>
                  <a:pt x="109" y="474"/>
                </a:lnTo>
                <a:lnTo>
                  <a:pt x="109" y="480"/>
                </a:lnTo>
                <a:lnTo>
                  <a:pt x="103" y="486"/>
                </a:lnTo>
                <a:lnTo>
                  <a:pt x="97" y="486"/>
                </a:lnTo>
                <a:lnTo>
                  <a:pt x="97" y="480"/>
                </a:lnTo>
                <a:lnTo>
                  <a:pt x="91" y="480"/>
                </a:lnTo>
                <a:lnTo>
                  <a:pt x="91" y="474"/>
                </a:lnTo>
                <a:lnTo>
                  <a:pt x="91" y="468"/>
                </a:lnTo>
                <a:lnTo>
                  <a:pt x="85" y="462"/>
                </a:lnTo>
                <a:lnTo>
                  <a:pt x="91" y="462"/>
                </a:lnTo>
                <a:lnTo>
                  <a:pt x="91" y="456"/>
                </a:lnTo>
                <a:lnTo>
                  <a:pt x="91" y="450"/>
                </a:lnTo>
                <a:lnTo>
                  <a:pt x="85" y="450"/>
                </a:lnTo>
                <a:lnTo>
                  <a:pt x="85" y="444"/>
                </a:lnTo>
                <a:lnTo>
                  <a:pt x="85" y="438"/>
                </a:lnTo>
                <a:lnTo>
                  <a:pt x="85" y="432"/>
                </a:lnTo>
                <a:lnTo>
                  <a:pt x="79" y="432"/>
                </a:lnTo>
                <a:lnTo>
                  <a:pt x="79" y="426"/>
                </a:lnTo>
                <a:lnTo>
                  <a:pt x="73" y="426"/>
                </a:lnTo>
                <a:lnTo>
                  <a:pt x="67" y="426"/>
                </a:lnTo>
                <a:lnTo>
                  <a:pt x="67" y="420"/>
                </a:lnTo>
                <a:lnTo>
                  <a:pt x="61" y="420"/>
                </a:lnTo>
                <a:lnTo>
                  <a:pt x="61" y="414"/>
                </a:lnTo>
                <a:lnTo>
                  <a:pt x="55" y="414"/>
                </a:lnTo>
                <a:lnTo>
                  <a:pt x="49" y="414"/>
                </a:lnTo>
                <a:lnTo>
                  <a:pt x="49" y="408"/>
                </a:lnTo>
                <a:lnTo>
                  <a:pt x="49" y="402"/>
                </a:lnTo>
                <a:lnTo>
                  <a:pt x="43" y="402"/>
                </a:lnTo>
                <a:lnTo>
                  <a:pt x="37" y="402"/>
                </a:lnTo>
                <a:lnTo>
                  <a:pt x="37" y="396"/>
                </a:lnTo>
                <a:lnTo>
                  <a:pt x="37" y="390"/>
                </a:lnTo>
                <a:lnTo>
                  <a:pt x="31" y="390"/>
                </a:lnTo>
                <a:lnTo>
                  <a:pt x="31" y="384"/>
                </a:lnTo>
                <a:lnTo>
                  <a:pt x="25" y="384"/>
                </a:lnTo>
                <a:lnTo>
                  <a:pt x="19" y="378"/>
                </a:lnTo>
                <a:lnTo>
                  <a:pt x="19" y="372"/>
                </a:lnTo>
                <a:lnTo>
                  <a:pt x="19" y="366"/>
                </a:lnTo>
                <a:lnTo>
                  <a:pt x="13" y="366"/>
                </a:lnTo>
                <a:lnTo>
                  <a:pt x="13" y="360"/>
                </a:lnTo>
                <a:lnTo>
                  <a:pt x="6" y="360"/>
                </a:lnTo>
                <a:lnTo>
                  <a:pt x="6" y="354"/>
                </a:lnTo>
                <a:lnTo>
                  <a:pt x="13" y="354"/>
                </a:lnTo>
                <a:lnTo>
                  <a:pt x="13" y="348"/>
                </a:lnTo>
                <a:lnTo>
                  <a:pt x="6" y="348"/>
                </a:lnTo>
                <a:lnTo>
                  <a:pt x="6" y="342"/>
                </a:lnTo>
                <a:lnTo>
                  <a:pt x="0" y="342"/>
                </a:lnTo>
                <a:lnTo>
                  <a:pt x="0" y="336"/>
                </a:lnTo>
                <a:lnTo>
                  <a:pt x="0" y="330"/>
                </a:lnTo>
                <a:lnTo>
                  <a:pt x="0" y="324"/>
                </a:lnTo>
                <a:lnTo>
                  <a:pt x="0" y="318"/>
                </a:lnTo>
                <a:lnTo>
                  <a:pt x="0" y="312"/>
                </a:lnTo>
                <a:lnTo>
                  <a:pt x="0" y="306"/>
                </a:lnTo>
                <a:lnTo>
                  <a:pt x="0" y="300"/>
                </a:lnTo>
                <a:lnTo>
                  <a:pt x="6" y="300"/>
                </a:lnTo>
                <a:lnTo>
                  <a:pt x="6" y="294"/>
                </a:lnTo>
                <a:lnTo>
                  <a:pt x="13" y="294"/>
                </a:lnTo>
                <a:lnTo>
                  <a:pt x="13" y="288"/>
                </a:lnTo>
                <a:lnTo>
                  <a:pt x="13" y="282"/>
                </a:lnTo>
                <a:lnTo>
                  <a:pt x="13" y="276"/>
                </a:lnTo>
                <a:lnTo>
                  <a:pt x="13" y="270"/>
                </a:lnTo>
                <a:lnTo>
                  <a:pt x="6" y="270"/>
                </a:lnTo>
                <a:lnTo>
                  <a:pt x="13" y="270"/>
                </a:lnTo>
                <a:lnTo>
                  <a:pt x="13" y="264"/>
                </a:lnTo>
                <a:lnTo>
                  <a:pt x="19" y="258"/>
                </a:lnTo>
                <a:lnTo>
                  <a:pt x="25" y="258"/>
                </a:lnTo>
                <a:lnTo>
                  <a:pt x="31" y="258"/>
                </a:lnTo>
                <a:lnTo>
                  <a:pt x="37" y="258"/>
                </a:lnTo>
                <a:lnTo>
                  <a:pt x="37" y="252"/>
                </a:lnTo>
                <a:lnTo>
                  <a:pt x="37" y="246"/>
                </a:lnTo>
                <a:lnTo>
                  <a:pt x="37" y="240"/>
                </a:lnTo>
                <a:lnTo>
                  <a:pt x="37" y="234"/>
                </a:lnTo>
                <a:lnTo>
                  <a:pt x="43" y="234"/>
                </a:lnTo>
                <a:lnTo>
                  <a:pt x="43" y="228"/>
                </a:lnTo>
                <a:lnTo>
                  <a:pt x="43" y="222"/>
                </a:lnTo>
                <a:lnTo>
                  <a:pt x="49" y="222"/>
                </a:lnTo>
                <a:lnTo>
                  <a:pt x="49" y="216"/>
                </a:lnTo>
                <a:lnTo>
                  <a:pt x="49" y="210"/>
                </a:lnTo>
                <a:lnTo>
                  <a:pt x="55" y="210"/>
                </a:lnTo>
                <a:lnTo>
                  <a:pt x="55" y="204"/>
                </a:lnTo>
                <a:lnTo>
                  <a:pt x="49" y="204"/>
                </a:lnTo>
                <a:lnTo>
                  <a:pt x="49" y="198"/>
                </a:lnTo>
                <a:lnTo>
                  <a:pt x="49" y="192"/>
                </a:lnTo>
                <a:lnTo>
                  <a:pt x="43" y="186"/>
                </a:lnTo>
                <a:lnTo>
                  <a:pt x="43" y="192"/>
                </a:lnTo>
                <a:lnTo>
                  <a:pt x="43" y="186"/>
                </a:lnTo>
                <a:lnTo>
                  <a:pt x="37" y="186"/>
                </a:lnTo>
                <a:lnTo>
                  <a:pt x="37" y="180"/>
                </a:lnTo>
                <a:lnTo>
                  <a:pt x="37" y="174"/>
                </a:lnTo>
                <a:lnTo>
                  <a:pt x="37" y="168"/>
                </a:lnTo>
                <a:lnTo>
                  <a:pt x="37" y="162"/>
                </a:lnTo>
                <a:lnTo>
                  <a:pt x="37" y="156"/>
                </a:lnTo>
                <a:lnTo>
                  <a:pt x="43" y="156"/>
                </a:lnTo>
                <a:lnTo>
                  <a:pt x="49" y="156"/>
                </a:lnTo>
                <a:lnTo>
                  <a:pt x="55" y="156"/>
                </a:lnTo>
                <a:lnTo>
                  <a:pt x="55" y="150"/>
                </a:lnTo>
                <a:lnTo>
                  <a:pt x="61" y="150"/>
                </a:lnTo>
                <a:lnTo>
                  <a:pt x="67" y="150"/>
                </a:lnTo>
                <a:lnTo>
                  <a:pt x="73" y="150"/>
                </a:lnTo>
                <a:lnTo>
                  <a:pt x="79" y="150"/>
                </a:lnTo>
                <a:lnTo>
                  <a:pt x="79" y="144"/>
                </a:lnTo>
                <a:lnTo>
                  <a:pt x="85" y="144"/>
                </a:lnTo>
                <a:lnTo>
                  <a:pt x="85" y="138"/>
                </a:lnTo>
                <a:lnTo>
                  <a:pt x="91" y="138"/>
                </a:lnTo>
                <a:lnTo>
                  <a:pt x="97" y="138"/>
                </a:lnTo>
                <a:lnTo>
                  <a:pt x="103" y="132"/>
                </a:lnTo>
                <a:lnTo>
                  <a:pt x="109" y="132"/>
                </a:lnTo>
                <a:lnTo>
                  <a:pt x="109" y="126"/>
                </a:lnTo>
                <a:lnTo>
                  <a:pt x="109" y="120"/>
                </a:lnTo>
                <a:lnTo>
                  <a:pt x="109" y="114"/>
                </a:lnTo>
                <a:lnTo>
                  <a:pt x="109" y="108"/>
                </a:lnTo>
                <a:lnTo>
                  <a:pt x="115" y="108"/>
                </a:lnTo>
                <a:lnTo>
                  <a:pt x="115" y="102"/>
                </a:lnTo>
                <a:lnTo>
                  <a:pt x="121" y="102"/>
                </a:lnTo>
                <a:lnTo>
                  <a:pt x="121" y="96"/>
                </a:lnTo>
                <a:lnTo>
                  <a:pt x="121" y="90"/>
                </a:lnTo>
                <a:lnTo>
                  <a:pt x="121" y="84"/>
                </a:lnTo>
                <a:lnTo>
                  <a:pt x="121" y="78"/>
                </a:lnTo>
                <a:lnTo>
                  <a:pt x="127" y="78"/>
                </a:lnTo>
                <a:lnTo>
                  <a:pt x="121" y="72"/>
                </a:lnTo>
                <a:lnTo>
                  <a:pt x="121" y="66"/>
                </a:lnTo>
                <a:lnTo>
                  <a:pt x="121" y="60"/>
                </a:lnTo>
                <a:lnTo>
                  <a:pt x="115" y="60"/>
                </a:lnTo>
                <a:lnTo>
                  <a:pt x="115" y="54"/>
                </a:lnTo>
                <a:lnTo>
                  <a:pt x="109" y="54"/>
                </a:lnTo>
                <a:lnTo>
                  <a:pt x="103" y="54"/>
                </a:lnTo>
                <a:lnTo>
                  <a:pt x="103" y="48"/>
                </a:lnTo>
                <a:lnTo>
                  <a:pt x="97" y="48"/>
                </a:lnTo>
                <a:lnTo>
                  <a:pt x="97" y="42"/>
                </a:lnTo>
                <a:lnTo>
                  <a:pt x="97" y="36"/>
                </a:lnTo>
                <a:lnTo>
                  <a:pt x="91" y="36"/>
                </a:lnTo>
                <a:lnTo>
                  <a:pt x="91" y="30"/>
                </a:lnTo>
                <a:lnTo>
                  <a:pt x="85" y="30"/>
                </a:lnTo>
                <a:lnTo>
                  <a:pt x="85" y="24"/>
                </a:lnTo>
                <a:lnTo>
                  <a:pt x="79" y="24"/>
                </a:lnTo>
                <a:lnTo>
                  <a:pt x="79" y="18"/>
                </a:lnTo>
                <a:lnTo>
                  <a:pt x="73" y="18"/>
                </a:lnTo>
                <a:lnTo>
                  <a:pt x="73" y="12"/>
                </a:lnTo>
                <a:lnTo>
                  <a:pt x="79" y="12"/>
                </a:lnTo>
                <a:lnTo>
                  <a:pt x="85" y="12"/>
                </a:lnTo>
                <a:lnTo>
                  <a:pt x="91" y="12"/>
                </a:lnTo>
                <a:lnTo>
                  <a:pt x="97" y="12"/>
                </a:lnTo>
                <a:lnTo>
                  <a:pt x="103" y="12"/>
                </a:lnTo>
                <a:lnTo>
                  <a:pt x="109" y="12"/>
                </a:lnTo>
                <a:lnTo>
                  <a:pt x="115" y="12"/>
                </a:lnTo>
                <a:lnTo>
                  <a:pt x="121" y="12"/>
                </a:lnTo>
                <a:lnTo>
                  <a:pt x="127" y="12"/>
                </a:lnTo>
                <a:lnTo>
                  <a:pt x="133" y="12"/>
                </a:lnTo>
                <a:lnTo>
                  <a:pt x="139" y="12"/>
                </a:lnTo>
                <a:lnTo>
                  <a:pt x="145" y="12"/>
                </a:lnTo>
                <a:lnTo>
                  <a:pt x="151" y="12"/>
                </a:lnTo>
                <a:lnTo>
                  <a:pt x="157" y="6"/>
                </a:lnTo>
                <a:lnTo>
                  <a:pt x="163" y="6"/>
                </a:lnTo>
                <a:lnTo>
                  <a:pt x="169" y="6"/>
                </a:lnTo>
                <a:lnTo>
                  <a:pt x="175" y="6"/>
                </a:lnTo>
                <a:lnTo>
                  <a:pt x="181" y="6"/>
                </a:lnTo>
                <a:lnTo>
                  <a:pt x="187" y="6"/>
                </a:lnTo>
                <a:lnTo>
                  <a:pt x="193" y="6"/>
                </a:lnTo>
                <a:lnTo>
                  <a:pt x="199" y="6"/>
                </a:lnTo>
                <a:lnTo>
                  <a:pt x="205" y="6"/>
                </a:lnTo>
                <a:lnTo>
                  <a:pt x="211" y="6"/>
                </a:lnTo>
                <a:lnTo>
                  <a:pt x="217" y="6"/>
                </a:lnTo>
                <a:lnTo>
                  <a:pt x="223" y="6"/>
                </a:lnTo>
                <a:lnTo>
                  <a:pt x="229" y="6"/>
                </a:lnTo>
                <a:lnTo>
                  <a:pt x="235" y="6"/>
                </a:lnTo>
                <a:lnTo>
                  <a:pt x="241" y="6"/>
                </a:lnTo>
                <a:lnTo>
                  <a:pt x="247" y="6"/>
                </a:lnTo>
                <a:lnTo>
                  <a:pt x="253" y="6"/>
                </a:lnTo>
                <a:lnTo>
                  <a:pt x="259" y="6"/>
                </a:lnTo>
                <a:lnTo>
                  <a:pt x="265" y="6"/>
                </a:lnTo>
                <a:lnTo>
                  <a:pt x="271" y="6"/>
                </a:lnTo>
                <a:lnTo>
                  <a:pt x="277" y="6"/>
                </a:lnTo>
                <a:lnTo>
                  <a:pt x="277" y="0"/>
                </a:lnTo>
                <a:lnTo>
                  <a:pt x="283" y="0"/>
                </a:lnTo>
                <a:lnTo>
                  <a:pt x="289" y="0"/>
                </a:lnTo>
                <a:lnTo>
                  <a:pt x="295" y="0"/>
                </a:lnTo>
                <a:lnTo>
                  <a:pt x="301" y="0"/>
                </a:lnTo>
                <a:lnTo>
                  <a:pt x="307" y="0"/>
                </a:lnTo>
                <a:lnTo>
                  <a:pt x="313" y="0"/>
                </a:lnTo>
                <a:lnTo>
                  <a:pt x="319" y="0"/>
                </a:lnTo>
                <a:lnTo>
                  <a:pt x="325" y="0"/>
                </a:lnTo>
                <a:lnTo>
                  <a:pt x="331" y="0"/>
                </a:lnTo>
                <a:lnTo>
                  <a:pt x="337" y="0"/>
                </a:lnTo>
                <a:lnTo>
                  <a:pt x="343" y="0"/>
                </a:lnTo>
                <a:lnTo>
                  <a:pt x="343" y="6"/>
                </a:lnTo>
                <a:lnTo>
                  <a:pt x="343" y="12"/>
                </a:lnTo>
                <a:lnTo>
                  <a:pt x="343" y="18"/>
                </a:lnTo>
                <a:lnTo>
                  <a:pt x="343" y="24"/>
                </a:lnTo>
                <a:lnTo>
                  <a:pt x="343" y="30"/>
                </a:lnTo>
                <a:lnTo>
                  <a:pt x="349" y="30"/>
                </a:lnTo>
                <a:lnTo>
                  <a:pt x="349" y="36"/>
                </a:lnTo>
                <a:lnTo>
                  <a:pt x="355" y="42"/>
                </a:lnTo>
                <a:lnTo>
                  <a:pt x="355" y="48"/>
                </a:lnTo>
                <a:lnTo>
                  <a:pt x="361" y="48"/>
                </a:lnTo>
                <a:lnTo>
                  <a:pt x="361" y="54"/>
                </a:lnTo>
                <a:lnTo>
                  <a:pt x="361" y="60"/>
                </a:lnTo>
                <a:lnTo>
                  <a:pt x="367" y="60"/>
                </a:lnTo>
                <a:lnTo>
                  <a:pt x="367" y="66"/>
                </a:lnTo>
                <a:lnTo>
                  <a:pt x="367" y="72"/>
                </a:lnTo>
                <a:lnTo>
                  <a:pt x="367" y="78"/>
                </a:lnTo>
                <a:lnTo>
                  <a:pt x="373" y="78"/>
                </a:lnTo>
                <a:lnTo>
                  <a:pt x="373" y="84"/>
                </a:lnTo>
                <a:lnTo>
                  <a:pt x="373" y="90"/>
                </a:lnTo>
                <a:lnTo>
                  <a:pt x="379" y="90"/>
                </a:lnTo>
                <a:lnTo>
                  <a:pt x="379" y="96"/>
                </a:lnTo>
                <a:lnTo>
                  <a:pt x="379" y="102"/>
                </a:lnTo>
                <a:lnTo>
                  <a:pt x="379" y="108"/>
                </a:lnTo>
                <a:lnTo>
                  <a:pt x="379" y="114"/>
                </a:lnTo>
                <a:lnTo>
                  <a:pt x="379" y="120"/>
                </a:lnTo>
                <a:lnTo>
                  <a:pt x="385" y="120"/>
                </a:lnTo>
                <a:lnTo>
                  <a:pt x="385" y="126"/>
                </a:lnTo>
                <a:lnTo>
                  <a:pt x="385" y="132"/>
                </a:lnTo>
                <a:lnTo>
                  <a:pt x="385" y="138"/>
                </a:lnTo>
                <a:lnTo>
                  <a:pt x="385" y="144"/>
                </a:lnTo>
                <a:lnTo>
                  <a:pt x="385" y="150"/>
                </a:lnTo>
                <a:lnTo>
                  <a:pt x="385" y="156"/>
                </a:lnTo>
                <a:lnTo>
                  <a:pt x="385" y="162"/>
                </a:lnTo>
                <a:lnTo>
                  <a:pt x="385" y="168"/>
                </a:lnTo>
                <a:lnTo>
                  <a:pt x="385" y="174"/>
                </a:lnTo>
                <a:lnTo>
                  <a:pt x="385" y="180"/>
                </a:lnTo>
                <a:lnTo>
                  <a:pt x="385" y="186"/>
                </a:lnTo>
                <a:lnTo>
                  <a:pt x="385" y="192"/>
                </a:lnTo>
                <a:lnTo>
                  <a:pt x="391" y="192"/>
                </a:lnTo>
                <a:lnTo>
                  <a:pt x="391" y="198"/>
                </a:lnTo>
                <a:lnTo>
                  <a:pt x="391" y="204"/>
                </a:lnTo>
                <a:lnTo>
                  <a:pt x="391" y="210"/>
                </a:lnTo>
                <a:lnTo>
                  <a:pt x="391" y="216"/>
                </a:lnTo>
                <a:lnTo>
                  <a:pt x="391" y="222"/>
                </a:lnTo>
                <a:lnTo>
                  <a:pt x="391" y="228"/>
                </a:lnTo>
                <a:lnTo>
                  <a:pt x="391" y="234"/>
                </a:lnTo>
                <a:lnTo>
                  <a:pt x="391" y="240"/>
                </a:lnTo>
                <a:lnTo>
                  <a:pt x="391" y="246"/>
                </a:lnTo>
                <a:lnTo>
                  <a:pt x="391" y="252"/>
                </a:lnTo>
                <a:lnTo>
                  <a:pt x="391" y="258"/>
                </a:lnTo>
                <a:lnTo>
                  <a:pt x="391" y="264"/>
                </a:lnTo>
                <a:lnTo>
                  <a:pt x="397" y="270"/>
                </a:lnTo>
                <a:lnTo>
                  <a:pt x="397" y="276"/>
                </a:lnTo>
                <a:lnTo>
                  <a:pt x="397" y="282"/>
                </a:lnTo>
                <a:lnTo>
                  <a:pt x="397" y="288"/>
                </a:lnTo>
                <a:lnTo>
                  <a:pt x="397" y="294"/>
                </a:lnTo>
                <a:lnTo>
                  <a:pt x="397" y="300"/>
                </a:lnTo>
                <a:lnTo>
                  <a:pt x="397" y="306"/>
                </a:lnTo>
                <a:lnTo>
                  <a:pt x="397" y="312"/>
                </a:lnTo>
                <a:lnTo>
                  <a:pt x="397" y="318"/>
                </a:lnTo>
                <a:lnTo>
                  <a:pt x="397" y="324"/>
                </a:lnTo>
                <a:lnTo>
                  <a:pt x="397" y="330"/>
                </a:lnTo>
                <a:lnTo>
                  <a:pt x="397" y="336"/>
                </a:lnTo>
                <a:lnTo>
                  <a:pt x="397" y="342"/>
                </a:lnTo>
                <a:lnTo>
                  <a:pt x="397" y="348"/>
                </a:lnTo>
                <a:lnTo>
                  <a:pt x="403" y="348"/>
                </a:lnTo>
                <a:lnTo>
                  <a:pt x="403" y="354"/>
                </a:lnTo>
                <a:lnTo>
                  <a:pt x="403" y="360"/>
                </a:lnTo>
                <a:lnTo>
                  <a:pt x="403" y="366"/>
                </a:lnTo>
                <a:lnTo>
                  <a:pt x="403" y="372"/>
                </a:lnTo>
                <a:lnTo>
                  <a:pt x="403" y="378"/>
                </a:lnTo>
                <a:lnTo>
                  <a:pt x="403" y="384"/>
                </a:lnTo>
                <a:lnTo>
                  <a:pt x="403" y="390"/>
                </a:lnTo>
                <a:lnTo>
                  <a:pt x="403" y="396"/>
                </a:lnTo>
                <a:lnTo>
                  <a:pt x="403" y="402"/>
                </a:lnTo>
                <a:lnTo>
                  <a:pt x="403" y="408"/>
                </a:lnTo>
                <a:lnTo>
                  <a:pt x="397" y="408"/>
                </a:lnTo>
                <a:lnTo>
                  <a:pt x="397" y="414"/>
                </a:lnTo>
                <a:lnTo>
                  <a:pt x="397" y="408"/>
                </a:lnTo>
                <a:lnTo>
                  <a:pt x="397" y="414"/>
                </a:lnTo>
                <a:lnTo>
                  <a:pt x="397" y="420"/>
                </a:lnTo>
                <a:lnTo>
                  <a:pt x="403" y="420"/>
                </a:lnTo>
                <a:lnTo>
                  <a:pt x="403" y="414"/>
                </a:lnTo>
                <a:lnTo>
                  <a:pt x="403" y="420"/>
                </a:lnTo>
                <a:lnTo>
                  <a:pt x="403" y="426"/>
                </a:lnTo>
                <a:lnTo>
                  <a:pt x="397" y="426"/>
                </a:lnTo>
                <a:lnTo>
                  <a:pt x="397" y="432"/>
                </a:lnTo>
                <a:lnTo>
                  <a:pt x="397" y="438"/>
                </a:lnTo>
                <a:lnTo>
                  <a:pt x="403" y="438"/>
                </a:lnTo>
                <a:lnTo>
                  <a:pt x="403" y="444"/>
                </a:lnTo>
                <a:lnTo>
                  <a:pt x="403" y="450"/>
                </a:lnTo>
                <a:lnTo>
                  <a:pt x="409" y="450"/>
                </a:lnTo>
                <a:lnTo>
                  <a:pt x="409" y="456"/>
                </a:lnTo>
                <a:lnTo>
                  <a:pt x="409" y="462"/>
                </a:lnTo>
                <a:lnTo>
                  <a:pt x="409" y="468"/>
                </a:lnTo>
                <a:lnTo>
                  <a:pt x="409" y="474"/>
                </a:lnTo>
                <a:lnTo>
                  <a:pt x="415" y="474"/>
                </a:lnTo>
                <a:lnTo>
                  <a:pt x="415" y="480"/>
                </a:lnTo>
                <a:lnTo>
                  <a:pt x="415" y="486"/>
                </a:lnTo>
                <a:lnTo>
                  <a:pt x="415" y="492"/>
                </a:lnTo>
                <a:lnTo>
                  <a:pt x="409" y="492"/>
                </a:lnTo>
                <a:lnTo>
                  <a:pt x="403" y="492"/>
                </a:lnTo>
                <a:lnTo>
                  <a:pt x="403" y="498"/>
                </a:lnTo>
                <a:lnTo>
                  <a:pt x="403" y="504"/>
                </a:lnTo>
                <a:lnTo>
                  <a:pt x="403" y="510"/>
                </a:lnTo>
                <a:lnTo>
                  <a:pt x="397" y="510"/>
                </a:lnTo>
                <a:lnTo>
                  <a:pt x="403" y="510"/>
                </a:lnTo>
                <a:lnTo>
                  <a:pt x="403" y="516"/>
                </a:lnTo>
                <a:lnTo>
                  <a:pt x="397" y="516"/>
                </a:lnTo>
                <a:lnTo>
                  <a:pt x="391" y="516"/>
                </a:lnTo>
                <a:lnTo>
                  <a:pt x="391" y="522"/>
                </a:lnTo>
                <a:lnTo>
                  <a:pt x="397" y="522"/>
                </a:lnTo>
                <a:lnTo>
                  <a:pt x="391" y="522"/>
                </a:lnTo>
                <a:lnTo>
                  <a:pt x="391" y="528"/>
                </a:lnTo>
                <a:lnTo>
                  <a:pt x="391" y="534"/>
                </a:lnTo>
                <a:lnTo>
                  <a:pt x="385" y="534"/>
                </a:lnTo>
                <a:lnTo>
                  <a:pt x="385" y="540"/>
                </a:lnTo>
                <a:lnTo>
                  <a:pt x="385" y="546"/>
                </a:lnTo>
                <a:lnTo>
                  <a:pt x="379" y="546"/>
                </a:lnTo>
                <a:lnTo>
                  <a:pt x="385" y="546"/>
                </a:lnTo>
                <a:lnTo>
                  <a:pt x="385" y="540"/>
                </a:lnTo>
                <a:lnTo>
                  <a:pt x="379" y="540"/>
                </a:lnTo>
                <a:lnTo>
                  <a:pt x="379" y="546"/>
                </a:lnTo>
                <a:lnTo>
                  <a:pt x="373" y="546"/>
                </a:lnTo>
                <a:lnTo>
                  <a:pt x="373" y="552"/>
                </a:lnTo>
                <a:lnTo>
                  <a:pt x="367" y="552"/>
                </a:lnTo>
                <a:lnTo>
                  <a:pt x="373" y="552"/>
                </a:lnTo>
                <a:lnTo>
                  <a:pt x="373" y="558"/>
                </a:lnTo>
                <a:lnTo>
                  <a:pt x="379" y="564"/>
                </a:lnTo>
                <a:lnTo>
                  <a:pt x="379" y="558"/>
                </a:lnTo>
                <a:lnTo>
                  <a:pt x="379" y="564"/>
                </a:lnTo>
                <a:lnTo>
                  <a:pt x="373" y="564"/>
                </a:lnTo>
                <a:lnTo>
                  <a:pt x="373" y="570"/>
                </a:lnTo>
                <a:lnTo>
                  <a:pt x="367" y="570"/>
                </a:lnTo>
                <a:lnTo>
                  <a:pt x="373" y="570"/>
                </a:lnTo>
                <a:lnTo>
                  <a:pt x="373" y="576"/>
                </a:lnTo>
                <a:lnTo>
                  <a:pt x="367" y="576"/>
                </a:lnTo>
                <a:lnTo>
                  <a:pt x="367" y="582"/>
                </a:lnTo>
                <a:lnTo>
                  <a:pt x="367" y="576"/>
                </a:lnTo>
                <a:lnTo>
                  <a:pt x="367" y="582"/>
                </a:lnTo>
                <a:lnTo>
                  <a:pt x="367" y="588"/>
                </a:lnTo>
                <a:lnTo>
                  <a:pt x="367" y="594"/>
                </a:lnTo>
                <a:lnTo>
                  <a:pt x="373" y="594"/>
                </a:lnTo>
                <a:lnTo>
                  <a:pt x="373" y="600"/>
                </a:lnTo>
                <a:lnTo>
                  <a:pt x="367" y="600"/>
                </a:lnTo>
                <a:lnTo>
                  <a:pt x="361" y="594"/>
                </a:lnTo>
                <a:lnTo>
                  <a:pt x="361" y="600"/>
                </a:lnTo>
                <a:lnTo>
                  <a:pt x="367" y="600"/>
                </a:lnTo>
                <a:lnTo>
                  <a:pt x="367" y="606"/>
                </a:lnTo>
                <a:lnTo>
                  <a:pt x="361" y="606"/>
                </a:lnTo>
                <a:lnTo>
                  <a:pt x="367" y="606"/>
                </a:lnTo>
                <a:lnTo>
                  <a:pt x="367" y="612"/>
                </a:lnTo>
                <a:lnTo>
                  <a:pt x="367" y="606"/>
                </a:lnTo>
                <a:lnTo>
                  <a:pt x="367" y="612"/>
                </a:lnTo>
                <a:lnTo>
                  <a:pt x="373" y="612"/>
                </a:lnTo>
                <a:lnTo>
                  <a:pt x="367" y="612"/>
                </a:lnTo>
                <a:lnTo>
                  <a:pt x="367" y="618"/>
                </a:lnTo>
                <a:lnTo>
                  <a:pt x="361" y="618"/>
                </a:lnTo>
                <a:lnTo>
                  <a:pt x="361" y="624"/>
                </a:lnTo>
                <a:lnTo>
                  <a:pt x="361" y="630"/>
                </a:lnTo>
                <a:lnTo>
                  <a:pt x="355" y="630"/>
                </a:lnTo>
                <a:lnTo>
                  <a:pt x="361" y="630"/>
                </a:lnTo>
                <a:lnTo>
                  <a:pt x="361" y="636"/>
                </a:lnTo>
                <a:lnTo>
                  <a:pt x="361" y="642"/>
                </a:lnTo>
                <a:lnTo>
                  <a:pt x="367" y="642"/>
                </a:lnTo>
                <a:lnTo>
                  <a:pt x="367" y="648"/>
                </a:lnTo>
                <a:lnTo>
                  <a:pt x="367" y="654"/>
                </a:lnTo>
                <a:lnTo>
                  <a:pt x="361" y="654"/>
                </a:lnTo>
                <a:lnTo>
                  <a:pt x="355" y="654"/>
                </a:lnTo>
                <a:lnTo>
                  <a:pt x="349" y="654"/>
                </a:lnTo>
                <a:lnTo>
                  <a:pt x="343" y="654"/>
                </a:lnTo>
                <a:lnTo>
                  <a:pt x="343" y="660"/>
                </a:lnTo>
                <a:lnTo>
                  <a:pt x="337" y="660"/>
                </a:lnTo>
                <a:lnTo>
                  <a:pt x="337" y="666"/>
                </a:lnTo>
                <a:lnTo>
                  <a:pt x="337" y="660"/>
                </a:lnTo>
                <a:lnTo>
                  <a:pt x="331" y="660"/>
                </a:lnTo>
                <a:lnTo>
                  <a:pt x="331" y="666"/>
                </a:lnTo>
                <a:lnTo>
                  <a:pt x="325" y="666"/>
                </a:lnTo>
                <a:lnTo>
                  <a:pt x="325" y="672"/>
                </a:lnTo>
                <a:lnTo>
                  <a:pt x="325" y="678"/>
                </a:lnTo>
                <a:lnTo>
                  <a:pt x="325" y="684"/>
                </a:lnTo>
                <a:lnTo>
                  <a:pt x="331" y="684"/>
                </a:lnTo>
                <a:lnTo>
                  <a:pt x="331" y="690"/>
                </a:lnTo>
                <a:lnTo>
                  <a:pt x="331" y="696"/>
                </a:lnTo>
                <a:lnTo>
                  <a:pt x="337" y="696"/>
                </a:lnTo>
                <a:lnTo>
                  <a:pt x="337" y="702"/>
                </a:lnTo>
                <a:lnTo>
                  <a:pt x="331" y="702"/>
                </a:lnTo>
                <a:lnTo>
                  <a:pt x="331" y="708"/>
                </a:lnTo>
                <a:lnTo>
                  <a:pt x="325" y="708"/>
                </a:lnTo>
                <a:lnTo>
                  <a:pt x="319" y="708"/>
                </a:lnTo>
                <a:lnTo>
                  <a:pt x="319" y="702"/>
                </a:lnTo>
                <a:lnTo>
                  <a:pt x="313" y="702"/>
                </a:lnTo>
                <a:lnTo>
                  <a:pt x="307" y="702"/>
                </a:lnTo>
                <a:lnTo>
                  <a:pt x="301" y="702"/>
                </a:lnTo>
                <a:lnTo>
                  <a:pt x="301" y="696"/>
                </a:lnTo>
                <a:lnTo>
                  <a:pt x="295" y="696"/>
                </a:lnTo>
                <a:lnTo>
                  <a:pt x="289" y="696"/>
                </a:lnTo>
                <a:lnTo>
                  <a:pt x="289" y="690"/>
                </a:lnTo>
                <a:lnTo>
                  <a:pt x="283" y="690"/>
                </a:lnTo>
                <a:lnTo>
                  <a:pt x="277" y="690"/>
                </a:lnTo>
                <a:lnTo>
                  <a:pt x="271" y="690"/>
                </a:lnTo>
                <a:lnTo>
                  <a:pt x="271" y="696"/>
                </a:lnTo>
                <a:lnTo>
                  <a:pt x="265" y="696"/>
                </a:lnTo>
                <a:lnTo>
                  <a:pt x="265" y="702"/>
                </a:lnTo>
                <a:lnTo>
                  <a:pt x="265" y="708"/>
                </a:lnTo>
                <a:lnTo>
                  <a:pt x="265" y="702"/>
                </a:lnTo>
                <a:lnTo>
                  <a:pt x="265" y="708"/>
                </a:lnTo>
                <a:lnTo>
                  <a:pt x="259" y="708"/>
                </a:lnTo>
                <a:lnTo>
                  <a:pt x="259" y="714"/>
                </a:lnTo>
                <a:lnTo>
                  <a:pt x="259" y="720"/>
                </a:lnTo>
                <a:lnTo>
                  <a:pt x="265" y="720"/>
                </a:lnTo>
                <a:close/>
              </a:path>
            </a:pathLst>
          </a:custGeom>
          <a:solidFill>
            <a:schemeClr val="accent3">
              <a:lumMod val="60000"/>
              <a:lumOff val="40000"/>
            </a:schemeClr>
          </a:solidFill>
          <a:ln w="9525" cap="flat" cmpd="sng">
            <a:noFill/>
            <a:prstDash val="solid"/>
            <a:round/>
            <a:headEnd type="none" w="med" len="med"/>
            <a:tailEnd type="none" w="med" len="med"/>
          </a:ln>
          <a:effectLst/>
        </p:spPr>
        <p:txBody>
          <a:bodyPr lIns="93296" tIns="46648" rIns="93296" bIns="46648"/>
          <a:lstStyle/>
          <a:p>
            <a:pPr fontAlgn="base">
              <a:spcBef>
                <a:spcPct val="0"/>
              </a:spcBef>
              <a:spcAft>
                <a:spcPct val="0"/>
              </a:spcAft>
              <a:defRPr/>
            </a:pPr>
            <a:endParaRPr lang="en-US" sz="1600">
              <a:solidFill>
                <a:srgbClr val="000000"/>
              </a:solidFill>
            </a:endParaRPr>
          </a:p>
        </p:txBody>
      </p:sp>
      <p:sp>
        <p:nvSpPr>
          <p:cNvPr id="20" name="Rectangle 19"/>
          <p:cNvSpPr>
            <a:spLocks/>
          </p:cNvSpPr>
          <p:nvPr/>
        </p:nvSpPr>
        <p:spPr>
          <a:xfrm>
            <a:off x="0" y="5"/>
            <a:ext cx="3297767" cy="2335213"/>
          </a:xfrm>
          <a:prstGeom prst="rect">
            <a:avLst/>
          </a:prstGeom>
          <a:solidFill>
            <a:srgbClr val="00044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anchor="ctr"/>
          <a:lstStyle/>
          <a:p>
            <a:pPr algn="ctr" fontAlgn="base">
              <a:spcBef>
                <a:spcPct val="0"/>
              </a:spcBef>
              <a:spcAft>
                <a:spcPct val="0"/>
              </a:spcAft>
              <a:defRPr/>
            </a:pPr>
            <a:endParaRPr lang="en-US" sz="1600">
              <a:solidFill>
                <a:srgbClr val="000000"/>
              </a:solidFill>
            </a:endParaRPr>
          </a:p>
        </p:txBody>
      </p:sp>
      <p:pic>
        <p:nvPicPr>
          <p:cNvPr id="21" name="Picture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567" y="161925"/>
            <a:ext cx="2696633"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1026"/>
          <p:cNvSpPr>
            <a:spLocks noGrp="1" noChangeArrowheads="1"/>
          </p:cNvSpPr>
          <p:nvPr>
            <p:ph type="ctrTitle"/>
          </p:nvPr>
        </p:nvSpPr>
        <p:spPr>
          <a:xfrm>
            <a:off x="505561" y="3036401"/>
            <a:ext cx="5044763" cy="1015663"/>
          </a:xfrm>
          <a:prstGeom prst="rect">
            <a:avLst/>
          </a:prstGeom>
        </p:spPr>
        <p:txBody>
          <a:bodyPr/>
          <a:lstStyle>
            <a:lvl1pPr>
              <a:defRPr sz="3300" b="0" baseline="0">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a:xfrm>
            <a:off x="505559" y="5524950"/>
            <a:ext cx="5044764" cy="219820"/>
          </a:xfrm>
        </p:spPr>
        <p:txBody>
          <a:bodyPr/>
          <a:lstStyle>
            <a:lvl1pPr>
              <a:defRPr sz="1400" baseline="0">
                <a:solidFill>
                  <a:schemeClr val="accent6"/>
                </a:solidFill>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30535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87552" y="694945"/>
            <a:ext cx="10594848" cy="1213904"/>
          </a:xfrm>
        </p:spPr>
        <p:txBody>
          <a:bodyPr anchor="t"/>
          <a:lstStyle>
            <a:lvl1pPr>
              <a:defRPr baseline="0"/>
            </a:lvl1pPr>
          </a:lstStyle>
          <a:p>
            <a:r>
              <a:rPr lang="en-US"/>
              <a:t>Title Here, Calibri Bold 36pt</a:t>
            </a:r>
            <a:br>
              <a:rPr lang="en-US"/>
            </a:br>
            <a:r>
              <a:rPr lang="en-US"/>
              <a:t>Allows for Two Lines</a:t>
            </a:r>
          </a:p>
        </p:txBody>
      </p:sp>
      <p:sp>
        <p:nvSpPr>
          <p:cNvPr id="5" name="Footer Placeholder 4"/>
          <p:cNvSpPr>
            <a:spLocks noGrp="1"/>
          </p:cNvSpPr>
          <p:nvPr>
            <p:ph type="ftr" sz="quarter" idx="11"/>
          </p:nvPr>
        </p:nvSpPr>
        <p:spPr>
          <a:xfrm>
            <a:off x="3060194" y="6551042"/>
            <a:ext cx="7764441" cy="200055"/>
          </a:xfrm>
        </p:spPr>
        <p:txBody>
          <a:bodyPr/>
          <a:lstStyle/>
          <a:p>
            <a:endParaRPr lang="en-US"/>
          </a:p>
        </p:txBody>
      </p:sp>
      <p:sp>
        <p:nvSpPr>
          <p:cNvPr id="6" name="Slide Number Placeholder 5"/>
          <p:cNvSpPr>
            <a:spLocks noGrp="1"/>
          </p:cNvSpPr>
          <p:nvPr>
            <p:ph type="sldNum" sz="quarter" idx="12"/>
          </p:nvPr>
        </p:nvSpPr>
        <p:spPr/>
        <p:txBody>
          <a:bodyPr/>
          <a:lstStyle/>
          <a:p>
            <a:fld id="{79E2996C-95C0-8E43-BBBE-CC6F481F8A88}" type="slidenum">
              <a:rPr lang="en-US" smtClean="0"/>
              <a:t>‹#›</a:t>
            </a:fld>
            <a:endParaRPr lang="en-US"/>
          </a:p>
        </p:txBody>
      </p:sp>
      <p:sp>
        <p:nvSpPr>
          <p:cNvPr id="7" name="Content Placeholder 6"/>
          <p:cNvSpPr>
            <a:spLocks noGrp="1"/>
          </p:cNvSpPr>
          <p:nvPr>
            <p:ph sz="quarter" idx="13" hasCustomPrompt="1"/>
          </p:nvPr>
        </p:nvSpPr>
        <p:spPr>
          <a:xfrm>
            <a:off x="988487" y="1984248"/>
            <a:ext cx="10593916" cy="4090293"/>
          </a:xfrm>
        </p:spPr>
        <p:txBody>
          <a:bodyPr/>
          <a:lstStyle/>
          <a:p>
            <a:pPr lvl="0"/>
            <a:r>
              <a:rPr lang="en-US"/>
              <a:t>Content here, Calibri 28pt</a:t>
            </a:r>
          </a:p>
          <a:p>
            <a:pPr lvl="1"/>
            <a:r>
              <a:rPr lang="en-US"/>
              <a:t>More Content, Calibri 22pt</a:t>
            </a:r>
          </a:p>
        </p:txBody>
      </p:sp>
    </p:spTree>
    <p:extLst>
      <p:ext uri="{BB962C8B-B14F-4D97-AF65-F5344CB8AC3E}">
        <p14:creationId xmlns:p14="http://schemas.microsoft.com/office/powerpoint/2010/main" val="31035308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E609C5-3704-9C4F-958C-66B4DAA23762}"/>
              </a:ext>
            </a:extLst>
          </p:cNvPr>
          <p:cNvGrpSpPr/>
          <p:nvPr userDrawn="1"/>
        </p:nvGrpSpPr>
        <p:grpSpPr>
          <a:xfrm>
            <a:off x="0" y="-1"/>
            <a:ext cx="3978442" cy="6876845"/>
            <a:chOff x="0" y="0"/>
            <a:chExt cx="2717400" cy="4697100"/>
          </a:xfrm>
        </p:grpSpPr>
        <p:pic>
          <p:nvPicPr>
            <p:cNvPr id="8" name="Google Shape;120;p15">
              <a:extLst>
                <a:ext uri="{FF2B5EF4-FFF2-40B4-BE49-F238E27FC236}">
                  <a16:creationId xmlns:a16="http://schemas.microsoft.com/office/drawing/2014/main" id="{1A791F7C-2237-084B-A9ED-569FE464F31F}"/>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2717399" cy="4697100"/>
            </a:xfrm>
            <a:prstGeom prst="rect">
              <a:avLst/>
            </a:prstGeom>
            <a:noFill/>
            <a:ln>
              <a:noFill/>
            </a:ln>
          </p:spPr>
        </p:pic>
        <p:sp>
          <p:nvSpPr>
            <p:cNvPr id="9" name="Google Shape;121;p15">
              <a:extLst>
                <a:ext uri="{FF2B5EF4-FFF2-40B4-BE49-F238E27FC236}">
                  <a16:creationId xmlns:a16="http://schemas.microsoft.com/office/drawing/2014/main" id="{5FB4EA08-7832-FE47-AC7B-959C8DAE0DD0}"/>
                </a:ext>
              </a:extLst>
            </p:cNvPr>
            <p:cNvSpPr/>
            <p:nvPr userDrawn="1"/>
          </p:nvSpPr>
          <p:spPr>
            <a:xfrm>
              <a:off x="0" y="0"/>
              <a:ext cx="2717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pic>
        <p:nvPicPr>
          <p:cNvPr id="10" name="Picture 9">
            <a:extLst>
              <a:ext uri="{FF2B5EF4-FFF2-40B4-BE49-F238E27FC236}">
                <a16:creationId xmlns:a16="http://schemas.microsoft.com/office/drawing/2014/main" id="{756B84D8-F3B4-433D-9C7E-DA323D4E422D}"/>
              </a:ext>
            </a:extLst>
          </p:cNvPr>
          <p:cNvPicPr>
            <a:picLocks noChangeAspect="1"/>
          </p:cNvPicPr>
          <p:nvPr userDrawn="1"/>
        </p:nvPicPr>
        <p:blipFill>
          <a:blip r:embed="rId3"/>
          <a:srcRect/>
          <a:stretch/>
        </p:blipFill>
        <p:spPr>
          <a:xfrm>
            <a:off x="84688" y="3379756"/>
            <a:ext cx="2354822" cy="3351095"/>
          </a:xfrm>
          <a:prstGeom prst="rect">
            <a:avLst/>
          </a:prstGeom>
        </p:spPr>
      </p:pic>
    </p:spTree>
    <p:extLst>
      <p:ext uri="{BB962C8B-B14F-4D97-AF65-F5344CB8AC3E}">
        <p14:creationId xmlns:p14="http://schemas.microsoft.com/office/powerpoint/2010/main" val="37686178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DE4238B-FBFE-2D4C-A8E2-6261C30EC749}"/>
              </a:ext>
            </a:extLst>
          </p:cNvPr>
          <p:cNvGrpSpPr/>
          <p:nvPr userDrawn="1"/>
        </p:nvGrpSpPr>
        <p:grpSpPr>
          <a:xfrm>
            <a:off x="7539789" y="-112295"/>
            <a:ext cx="4764506" cy="7122876"/>
            <a:chOff x="6002175" y="0"/>
            <a:chExt cx="3141900" cy="4697100"/>
          </a:xfrm>
        </p:grpSpPr>
        <p:pic>
          <p:nvPicPr>
            <p:cNvPr id="10" name="Google Shape;135;p17">
              <a:extLst>
                <a:ext uri="{FF2B5EF4-FFF2-40B4-BE49-F238E27FC236}">
                  <a16:creationId xmlns:a16="http://schemas.microsoft.com/office/drawing/2014/main" id="{AE7A84D6-B32D-084B-A4BF-2AA4031D27BA}"/>
                </a:ext>
              </a:extLst>
            </p:cNvPr>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6002176" y="17350"/>
              <a:ext cx="3112075" cy="4662400"/>
            </a:xfrm>
            <a:prstGeom prst="rect">
              <a:avLst/>
            </a:prstGeom>
            <a:noFill/>
            <a:ln>
              <a:noFill/>
            </a:ln>
          </p:spPr>
        </p:pic>
        <p:sp>
          <p:nvSpPr>
            <p:cNvPr id="13" name="Google Shape;139;p17">
              <a:extLst>
                <a:ext uri="{FF2B5EF4-FFF2-40B4-BE49-F238E27FC236}">
                  <a16:creationId xmlns:a16="http://schemas.microsoft.com/office/drawing/2014/main" id="{C8BFC773-16B7-5840-BBE6-745D9A5A5DAB}"/>
                </a:ext>
              </a:extLst>
            </p:cNvPr>
            <p:cNvSpPr/>
            <p:nvPr userDrawn="1"/>
          </p:nvSpPr>
          <p:spPr>
            <a:xfrm>
              <a:off x="6002175" y="0"/>
              <a:ext cx="31419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pic>
        <p:nvPicPr>
          <p:cNvPr id="16" name="Picture 15">
            <a:extLst>
              <a:ext uri="{FF2B5EF4-FFF2-40B4-BE49-F238E27FC236}">
                <a16:creationId xmlns:a16="http://schemas.microsoft.com/office/drawing/2014/main" id="{6E1E019C-83E7-443F-BF0F-720E83BAA86D}"/>
              </a:ext>
            </a:extLst>
          </p:cNvPr>
          <p:cNvPicPr>
            <a:picLocks noChangeAspect="1"/>
          </p:cNvPicPr>
          <p:nvPr userDrawn="1"/>
        </p:nvPicPr>
        <p:blipFill>
          <a:blip r:embed="rId3"/>
          <a:srcRect/>
          <a:stretch/>
        </p:blipFill>
        <p:spPr>
          <a:xfrm>
            <a:off x="9681449" y="3298716"/>
            <a:ext cx="2354822" cy="3351095"/>
          </a:xfrm>
          <a:prstGeom prst="rect">
            <a:avLst/>
          </a:prstGeom>
        </p:spPr>
      </p:pic>
    </p:spTree>
    <p:extLst>
      <p:ext uri="{BB962C8B-B14F-4D97-AF65-F5344CB8AC3E}">
        <p14:creationId xmlns:p14="http://schemas.microsoft.com/office/powerpoint/2010/main" val="31030300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DE4238B-FBFE-2D4C-A8E2-6261C30EC749}"/>
              </a:ext>
            </a:extLst>
          </p:cNvPr>
          <p:cNvGrpSpPr/>
          <p:nvPr userDrawn="1"/>
        </p:nvGrpSpPr>
        <p:grpSpPr>
          <a:xfrm>
            <a:off x="7539789" y="-112295"/>
            <a:ext cx="4764506" cy="7122876"/>
            <a:chOff x="6002175" y="0"/>
            <a:chExt cx="3141900" cy="4697100"/>
          </a:xfrm>
        </p:grpSpPr>
        <p:pic>
          <p:nvPicPr>
            <p:cNvPr id="10" name="Google Shape;135;p17">
              <a:extLst>
                <a:ext uri="{FF2B5EF4-FFF2-40B4-BE49-F238E27FC236}">
                  <a16:creationId xmlns:a16="http://schemas.microsoft.com/office/drawing/2014/main" id="{AE7A84D6-B32D-084B-A4BF-2AA4031D27BA}"/>
                </a:ext>
              </a:extLst>
            </p:cNvPr>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6002176" y="17350"/>
              <a:ext cx="3112075" cy="4662400"/>
            </a:xfrm>
            <a:prstGeom prst="rect">
              <a:avLst/>
            </a:prstGeom>
            <a:noFill/>
            <a:ln>
              <a:noFill/>
            </a:ln>
          </p:spPr>
        </p:pic>
        <p:sp>
          <p:nvSpPr>
            <p:cNvPr id="13" name="Google Shape;139;p17">
              <a:extLst>
                <a:ext uri="{FF2B5EF4-FFF2-40B4-BE49-F238E27FC236}">
                  <a16:creationId xmlns:a16="http://schemas.microsoft.com/office/drawing/2014/main" id="{C8BFC773-16B7-5840-BBE6-745D9A5A5DAB}"/>
                </a:ext>
              </a:extLst>
            </p:cNvPr>
            <p:cNvSpPr/>
            <p:nvPr userDrawn="1"/>
          </p:nvSpPr>
          <p:spPr>
            <a:xfrm>
              <a:off x="6002175" y="0"/>
              <a:ext cx="31419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pic>
        <p:nvPicPr>
          <p:cNvPr id="9" name="Picture 8">
            <a:extLst>
              <a:ext uri="{FF2B5EF4-FFF2-40B4-BE49-F238E27FC236}">
                <a16:creationId xmlns:a16="http://schemas.microsoft.com/office/drawing/2014/main" id="{2706DECC-48BB-49AD-940C-1EF52B8539D1}"/>
              </a:ext>
            </a:extLst>
          </p:cNvPr>
          <p:cNvPicPr>
            <a:picLocks noChangeAspect="1"/>
          </p:cNvPicPr>
          <p:nvPr userDrawn="1"/>
        </p:nvPicPr>
        <p:blipFill>
          <a:blip r:embed="rId3"/>
          <a:srcRect/>
          <a:stretch/>
        </p:blipFill>
        <p:spPr>
          <a:xfrm>
            <a:off x="9681449" y="3298716"/>
            <a:ext cx="2354822" cy="3351095"/>
          </a:xfrm>
          <a:prstGeom prst="rect">
            <a:avLst/>
          </a:prstGeom>
        </p:spPr>
      </p:pic>
    </p:spTree>
    <p:extLst>
      <p:ext uri="{BB962C8B-B14F-4D97-AF65-F5344CB8AC3E}">
        <p14:creationId xmlns:p14="http://schemas.microsoft.com/office/powerpoint/2010/main" val="13844072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3091A50-2B27-1740-93B9-8C5124FD5A7A}"/>
              </a:ext>
            </a:extLst>
          </p:cNvPr>
          <p:cNvGrpSpPr/>
          <p:nvPr userDrawn="1"/>
        </p:nvGrpSpPr>
        <p:grpSpPr>
          <a:xfrm>
            <a:off x="0" y="-20888"/>
            <a:ext cx="3994484" cy="6904575"/>
            <a:chOff x="0" y="-20887"/>
            <a:chExt cx="2717400" cy="4697100"/>
          </a:xfrm>
        </p:grpSpPr>
        <p:pic>
          <p:nvPicPr>
            <p:cNvPr id="10" name="Google Shape;144;p18">
              <a:extLst>
                <a:ext uri="{FF2B5EF4-FFF2-40B4-BE49-F238E27FC236}">
                  <a16:creationId xmlns:a16="http://schemas.microsoft.com/office/drawing/2014/main" id="{274855C6-F729-024D-B4A4-9F03C8BE6CBD}"/>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2717400" cy="4655325"/>
            </a:xfrm>
            <a:prstGeom prst="rect">
              <a:avLst/>
            </a:prstGeom>
            <a:noFill/>
            <a:ln>
              <a:noFill/>
            </a:ln>
          </p:spPr>
        </p:pic>
        <p:sp>
          <p:nvSpPr>
            <p:cNvPr id="12" name="Google Shape;148;p18">
              <a:extLst>
                <a:ext uri="{FF2B5EF4-FFF2-40B4-BE49-F238E27FC236}">
                  <a16:creationId xmlns:a16="http://schemas.microsoft.com/office/drawing/2014/main" id="{13BC8F41-11DB-2B4E-B045-BB79F47F16E5}"/>
                </a:ext>
              </a:extLst>
            </p:cNvPr>
            <p:cNvSpPr/>
            <p:nvPr userDrawn="1"/>
          </p:nvSpPr>
          <p:spPr>
            <a:xfrm>
              <a:off x="0" y="-20887"/>
              <a:ext cx="2717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pic>
        <p:nvPicPr>
          <p:cNvPr id="9" name="Picture 8">
            <a:extLst>
              <a:ext uri="{FF2B5EF4-FFF2-40B4-BE49-F238E27FC236}">
                <a16:creationId xmlns:a16="http://schemas.microsoft.com/office/drawing/2014/main" id="{28BCE558-D2C2-45BF-923C-712EB4EFD69D}"/>
              </a:ext>
            </a:extLst>
          </p:cNvPr>
          <p:cNvPicPr>
            <a:picLocks noChangeAspect="1"/>
          </p:cNvPicPr>
          <p:nvPr userDrawn="1"/>
        </p:nvPicPr>
        <p:blipFill>
          <a:blip r:embed="rId3"/>
          <a:srcRect/>
          <a:stretch/>
        </p:blipFill>
        <p:spPr>
          <a:xfrm>
            <a:off x="155709" y="3316472"/>
            <a:ext cx="2354822" cy="3351095"/>
          </a:xfrm>
          <a:prstGeom prst="rect">
            <a:avLst/>
          </a:prstGeom>
        </p:spPr>
      </p:pic>
    </p:spTree>
    <p:extLst>
      <p:ext uri="{BB962C8B-B14F-4D97-AF65-F5344CB8AC3E}">
        <p14:creationId xmlns:p14="http://schemas.microsoft.com/office/powerpoint/2010/main" val="36801169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3091A50-2B27-1740-93B9-8C5124FD5A7A}"/>
              </a:ext>
            </a:extLst>
          </p:cNvPr>
          <p:cNvGrpSpPr/>
          <p:nvPr userDrawn="1"/>
        </p:nvGrpSpPr>
        <p:grpSpPr>
          <a:xfrm>
            <a:off x="0" y="-20888"/>
            <a:ext cx="3994484" cy="6904575"/>
            <a:chOff x="0" y="-20887"/>
            <a:chExt cx="2717400" cy="4697100"/>
          </a:xfrm>
        </p:grpSpPr>
        <p:pic>
          <p:nvPicPr>
            <p:cNvPr id="10" name="Google Shape;144;p18">
              <a:extLst>
                <a:ext uri="{FF2B5EF4-FFF2-40B4-BE49-F238E27FC236}">
                  <a16:creationId xmlns:a16="http://schemas.microsoft.com/office/drawing/2014/main" id="{274855C6-F729-024D-B4A4-9F03C8BE6CBD}"/>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2717400" cy="4655325"/>
            </a:xfrm>
            <a:prstGeom prst="rect">
              <a:avLst/>
            </a:prstGeom>
            <a:noFill/>
            <a:ln>
              <a:noFill/>
            </a:ln>
          </p:spPr>
        </p:pic>
        <p:sp>
          <p:nvSpPr>
            <p:cNvPr id="12" name="Google Shape;148;p18">
              <a:extLst>
                <a:ext uri="{FF2B5EF4-FFF2-40B4-BE49-F238E27FC236}">
                  <a16:creationId xmlns:a16="http://schemas.microsoft.com/office/drawing/2014/main" id="{13BC8F41-11DB-2B4E-B045-BB79F47F16E5}"/>
                </a:ext>
              </a:extLst>
            </p:cNvPr>
            <p:cNvSpPr/>
            <p:nvPr userDrawn="1"/>
          </p:nvSpPr>
          <p:spPr>
            <a:xfrm>
              <a:off x="0" y="-20887"/>
              <a:ext cx="2717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pic>
        <p:nvPicPr>
          <p:cNvPr id="8" name="Picture 7">
            <a:extLst>
              <a:ext uri="{FF2B5EF4-FFF2-40B4-BE49-F238E27FC236}">
                <a16:creationId xmlns:a16="http://schemas.microsoft.com/office/drawing/2014/main" id="{BE3EEB6D-63EE-4FCD-A5C2-8348BB892703}"/>
              </a:ext>
            </a:extLst>
          </p:cNvPr>
          <p:cNvPicPr>
            <a:picLocks noChangeAspect="1"/>
          </p:cNvPicPr>
          <p:nvPr userDrawn="1"/>
        </p:nvPicPr>
        <p:blipFill>
          <a:blip r:embed="rId3"/>
          <a:srcRect/>
          <a:stretch/>
        </p:blipFill>
        <p:spPr>
          <a:xfrm>
            <a:off x="155709" y="3316472"/>
            <a:ext cx="2354822" cy="3351095"/>
          </a:xfrm>
          <a:prstGeom prst="rect">
            <a:avLst/>
          </a:prstGeom>
        </p:spPr>
      </p:pic>
    </p:spTree>
    <p:extLst>
      <p:ext uri="{BB962C8B-B14F-4D97-AF65-F5344CB8AC3E}">
        <p14:creationId xmlns:p14="http://schemas.microsoft.com/office/powerpoint/2010/main" val="15344226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83EEB3-1E60-4440-9618-0725A7A9D3DA}"/>
              </a:ext>
            </a:extLst>
          </p:cNvPr>
          <p:cNvGrpSpPr/>
          <p:nvPr userDrawn="1"/>
        </p:nvGrpSpPr>
        <p:grpSpPr>
          <a:xfrm>
            <a:off x="7583181" y="0"/>
            <a:ext cx="4608819" cy="6858000"/>
            <a:chOff x="6002100" y="0"/>
            <a:chExt cx="3141900" cy="4675200"/>
          </a:xfrm>
        </p:grpSpPr>
        <p:pic>
          <p:nvPicPr>
            <p:cNvPr id="9" name="Google Shape;153;p19">
              <a:extLst>
                <a:ext uri="{FF2B5EF4-FFF2-40B4-BE49-F238E27FC236}">
                  <a16:creationId xmlns:a16="http://schemas.microsoft.com/office/drawing/2014/main" id="{CC95C1FE-070B-EA43-9EEB-D5E21B48AE0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6002100" y="0"/>
              <a:ext cx="3141898" cy="4675200"/>
            </a:xfrm>
            <a:prstGeom prst="rect">
              <a:avLst/>
            </a:prstGeom>
            <a:noFill/>
            <a:ln>
              <a:noFill/>
            </a:ln>
          </p:spPr>
        </p:pic>
        <p:sp>
          <p:nvSpPr>
            <p:cNvPr id="15" name="Google Shape;157;p19">
              <a:extLst>
                <a:ext uri="{FF2B5EF4-FFF2-40B4-BE49-F238E27FC236}">
                  <a16:creationId xmlns:a16="http://schemas.microsoft.com/office/drawing/2014/main" id="{3D22B0D3-3E22-B845-A7E1-686C2AE932CF}"/>
                </a:ext>
              </a:extLst>
            </p:cNvPr>
            <p:cNvSpPr/>
            <p:nvPr userDrawn="1"/>
          </p:nvSpPr>
          <p:spPr>
            <a:xfrm>
              <a:off x="6002100" y="0"/>
              <a:ext cx="3141900" cy="46752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pic>
        <p:nvPicPr>
          <p:cNvPr id="10" name="Picture 9">
            <a:extLst>
              <a:ext uri="{FF2B5EF4-FFF2-40B4-BE49-F238E27FC236}">
                <a16:creationId xmlns:a16="http://schemas.microsoft.com/office/drawing/2014/main" id="{9749D5EF-1805-4B10-B18E-713DE7F62B21}"/>
              </a:ext>
            </a:extLst>
          </p:cNvPr>
          <p:cNvPicPr>
            <a:picLocks noChangeAspect="1"/>
          </p:cNvPicPr>
          <p:nvPr userDrawn="1"/>
        </p:nvPicPr>
        <p:blipFill>
          <a:blip r:embed="rId3"/>
          <a:srcRect/>
          <a:stretch/>
        </p:blipFill>
        <p:spPr>
          <a:xfrm>
            <a:off x="9681449" y="3298716"/>
            <a:ext cx="2354822" cy="3351095"/>
          </a:xfrm>
          <a:prstGeom prst="rect">
            <a:avLst/>
          </a:prstGeom>
        </p:spPr>
      </p:pic>
    </p:spTree>
    <p:extLst>
      <p:ext uri="{BB962C8B-B14F-4D97-AF65-F5344CB8AC3E}">
        <p14:creationId xmlns:p14="http://schemas.microsoft.com/office/powerpoint/2010/main" val="8781196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opic Area General" preserve="1">
  <p:cSld name="Topic Area General">
    <p:spTree>
      <p:nvGrpSpPr>
        <p:cNvPr id="1" name="Shape 21"/>
        <p:cNvGrpSpPr/>
        <p:nvPr/>
      </p:nvGrpSpPr>
      <p:grpSpPr>
        <a:xfrm>
          <a:off x="0" y="0"/>
          <a:ext cx="0" cy="0"/>
          <a:chOff x="0" y="0"/>
          <a:chExt cx="0" cy="0"/>
        </a:xfrm>
      </p:grpSpPr>
      <p:sp>
        <p:nvSpPr>
          <p:cNvPr id="22" name="Google Shape;22;p5"/>
          <p:cNvSpPr/>
          <p:nvPr/>
        </p:nvSpPr>
        <p:spPr>
          <a:xfrm>
            <a:off x="0" y="0"/>
            <a:ext cx="12192000" cy="1604000"/>
          </a:xfrm>
          <a:prstGeom prst="rect">
            <a:avLst/>
          </a:prstGeom>
          <a:solidFill>
            <a:srgbClr val="0C70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5"/>
          <p:cNvSpPr txBox="1">
            <a:spLocks noGrp="1"/>
          </p:cNvSpPr>
          <p:nvPr>
            <p:ph type="title"/>
          </p:nvPr>
        </p:nvSpPr>
        <p:spPr>
          <a:xfrm>
            <a:off x="415600" y="420200"/>
            <a:ext cx="36372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Font typeface="Montserrat Medium"/>
              <a:buNone/>
              <a:defRPr>
                <a:solidFill>
                  <a:schemeClr val="lt1"/>
                </a:solidFill>
                <a:latin typeface="Montserrat Medium"/>
                <a:ea typeface="Montserrat Medium"/>
                <a:cs typeface="Montserrat Medium"/>
                <a:sym typeface="Montserrat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415600" y="17730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Clr>
                <a:srgbClr val="44546A"/>
              </a:buClr>
              <a:buSzPts val="1800"/>
              <a:buFont typeface="Montserrat Medium"/>
              <a:buChar char="●"/>
              <a:defRPr>
                <a:solidFill>
                  <a:srgbClr val="44546A"/>
                </a:solidFill>
                <a:latin typeface="Montserrat Medium"/>
                <a:ea typeface="Montserrat Medium"/>
                <a:cs typeface="Montserrat Medium"/>
                <a:sym typeface="Montserrat Medium"/>
              </a:defRPr>
            </a:lvl1pPr>
            <a:lvl2pPr marL="1219170" lvl="1"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2pPr>
            <a:lvl3pPr marL="1828754" lvl="2"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3pPr>
            <a:lvl4pPr marL="2438339" lvl="3"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4pPr>
            <a:lvl5pPr marL="3047924" lvl="4"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5pPr>
            <a:lvl6pPr marL="3657509" lvl="5"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6pPr>
            <a:lvl7pPr marL="4267093" lvl="6"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7pPr>
            <a:lvl8pPr marL="4876678" lvl="7"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8pPr>
            <a:lvl9pPr marL="5486263" lvl="8"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9pPr>
          </a:lstStyle>
          <a:p>
            <a:endParaRPr/>
          </a:p>
        </p:txBody>
      </p:sp>
      <p:sp>
        <p:nvSpPr>
          <p:cNvPr id="25" name="Google Shape;25;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6" name="Google Shape;26;p5"/>
          <p:cNvSpPr txBox="1">
            <a:spLocks noGrp="1"/>
          </p:cNvSpPr>
          <p:nvPr>
            <p:ph type="title" idx="2"/>
          </p:nvPr>
        </p:nvSpPr>
        <p:spPr>
          <a:xfrm>
            <a:off x="3848600" y="420200"/>
            <a:ext cx="81796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BB83A"/>
              </a:buClr>
              <a:buSzPts val="2800"/>
              <a:buFont typeface="Montserrat Medium"/>
              <a:buNone/>
              <a:defRPr>
                <a:solidFill>
                  <a:srgbClr val="FBB83A"/>
                </a:solidFill>
                <a:latin typeface="Montserrat Medium"/>
                <a:ea typeface="Montserrat Medium"/>
                <a:cs typeface="Montserrat Medium"/>
                <a:sym typeface="Montserrat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304437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Overview" preserve="1">
  <p:cSld name="Overview">
    <p:spTree>
      <p:nvGrpSpPr>
        <p:cNvPr id="1" name="Shape 27"/>
        <p:cNvGrpSpPr/>
        <p:nvPr/>
      </p:nvGrpSpPr>
      <p:grpSpPr>
        <a:xfrm>
          <a:off x="0" y="0"/>
          <a:ext cx="0" cy="0"/>
          <a:chOff x="0" y="0"/>
          <a:chExt cx="0" cy="0"/>
        </a:xfrm>
      </p:grpSpPr>
      <p:sp>
        <p:nvSpPr>
          <p:cNvPr id="28" name="Google Shape;28;p6"/>
          <p:cNvSpPr txBox="1">
            <a:spLocks noGrp="1"/>
          </p:cNvSpPr>
          <p:nvPr>
            <p:ph type="body" idx="1"/>
          </p:nvPr>
        </p:nvSpPr>
        <p:spPr>
          <a:xfrm>
            <a:off x="4422731" y="2544151"/>
            <a:ext cx="7499200" cy="26848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Clr>
                <a:srgbClr val="44546A"/>
              </a:buClr>
              <a:buSzPts val="1800"/>
              <a:buFont typeface="Montserrat Medium"/>
              <a:buChar char="●"/>
              <a:defRPr>
                <a:solidFill>
                  <a:srgbClr val="44546A"/>
                </a:solidFill>
                <a:latin typeface="Montserrat Medium"/>
                <a:ea typeface="Montserrat Medium"/>
                <a:cs typeface="Montserrat Medium"/>
                <a:sym typeface="Montserrat Medium"/>
              </a:defRPr>
            </a:lvl1pPr>
            <a:lvl2pPr marL="1219170" lvl="1"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2pPr>
            <a:lvl3pPr marL="1828754" lvl="2"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3pPr>
            <a:lvl4pPr marL="2438339" lvl="3"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4pPr>
            <a:lvl5pPr marL="3047924" lvl="4"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5pPr>
            <a:lvl6pPr marL="3657509" lvl="5"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6pPr>
            <a:lvl7pPr marL="4267093" lvl="6"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7pPr>
            <a:lvl8pPr marL="4876678" lvl="7"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8pPr>
            <a:lvl9pPr marL="5486263" lvl="8"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9pPr>
          </a:lstStyle>
          <a:p>
            <a:endParaRPr/>
          </a:p>
        </p:txBody>
      </p:sp>
      <p:sp>
        <p:nvSpPr>
          <p:cNvPr id="29" name="Google Shape;29;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0" name="Google Shape;30;p6"/>
          <p:cNvSpPr txBox="1">
            <a:spLocks noGrp="1"/>
          </p:cNvSpPr>
          <p:nvPr>
            <p:ph type="title"/>
          </p:nvPr>
        </p:nvSpPr>
        <p:spPr>
          <a:xfrm>
            <a:off x="4338331" y="1071917"/>
            <a:ext cx="76680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BB83A"/>
              </a:buClr>
              <a:buSzPts val="3600"/>
              <a:buFont typeface="Montserrat Medium"/>
              <a:buNone/>
              <a:defRPr sz="4800">
                <a:solidFill>
                  <a:srgbClr val="FBB83A"/>
                </a:solidFill>
                <a:latin typeface="Montserrat Medium"/>
                <a:ea typeface="Montserrat Medium"/>
                <a:cs typeface="Montserrat Medium"/>
                <a:sym typeface="Montserrat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6"/>
          <p:cNvSpPr>
            <a:spLocks noGrp="1"/>
          </p:cNvSpPr>
          <p:nvPr>
            <p:ph type="pic" idx="2"/>
          </p:nvPr>
        </p:nvSpPr>
        <p:spPr>
          <a:xfrm>
            <a:off x="-16900" y="0"/>
            <a:ext cx="4069600" cy="6874800"/>
          </a:xfrm>
          <a:prstGeom prst="rect">
            <a:avLst/>
          </a:prstGeom>
          <a:noFill/>
          <a:ln>
            <a:noFill/>
          </a:ln>
        </p:spPr>
      </p:sp>
    </p:spTree>
    <p:extLst>
      <p:ext uri="{BB962C8B-B14F-4D97-AF65-F5344CB8AC3E}">
        <p14:creationId xmlns:p14="http://schemas.microsoft.com/office/powerpoint/2010/main" val="31022723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meline v2" type="blank" preserve="1">
  <p:cSld name="Timeline v2">
    <p:spTree>
      <p:nvGrpSpPr>
        <p:cNvPr id="1" name="Shape 32"/>
        <p:cNvGrpSpPr/>
        <p:nvPr/>
      </p:nvGrpSpPr>
      <p:grpSpPr>
        <a:xfrm>
          <a:off x="0" y="0"/>
          <a:ext cx="0" cy="0"/>
          <a:chOff x="0" y="0"/>
          <a:chExt cx="0" cy="0"/>
        </a:xfrm>
      </p:grpSpPr>
      <p:sp>
        <p:nvSpPr>
          <p:cNvPr id="33" name="Google Shape;33;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4" name="Google Shape;34;p7"/>
          <p:cNvSpPr/>
          <p:nvPr/>
        </p:nvSpPr>
        <p:spPr>
          <a:xfrm>
            <a:off x="734000" y="2973000"/>
            <a:ext cx="2144800" cy="912000"/>
          </a:xfrm>
          <a:prstGeom prst="parallelogram">
            <a:avLst>
              <a:gd name="adj" fmla="val 25000"/>
            </a:avLst>
          </a:prstGeom>
          <a:solidFill>
            <a:srgbClr val="0C70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7"/>
          <p:cNvSpPr/>
          <p:nvPr/>
        </p:nvSpPr>
        <p:spPr>
          <a:xfrm>
            <a:off x="2878800" y="2973000"/>
            <a:ext cx="2144800" cy="912000"/>
          </a:xfrm>
          <a:prstGeom prst="parallelogram">
            <a:avLst>
              <a:gd name="adj" fmla="val 25000"/>
            </a:avLst>
          </a:prstGeom>
          <a:solidFill>
            <a:srgbClr val="020A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7"/>
          <p:cNvSpPr/>
          <p:nvPr/>
        </p:nvSpPr>
        <p:spPr>
          <a:xfrm>
            <a:off x="5023600" y="2973000"/>
            <a:ext cx="2144800" cy="912000"/>
          </a:xfrm>
          <a:prstGeom prst="parallelogram">
            <a:avLst>
              <a:gd name="adj" fmla="val 25000"/>
            </a:avLst>
          </a:prstGeom>
          <a:solidFill>
            <a:srgbClr val="44546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7"/>
          <p:cNvSpPr/>
          <p:nvPr/>
        </p:nvSpPr>
        <p:spPr>
          <a:xfrm>
            <a:off x="7168400" y="2973000"/>
            <a:ext cx="2144800" cy="912000"/>
          </a:xfrm>
          <a:prstGeom prst="parallelogram">
            <a:avLst>
              <a:gd name="adj" fmla="val 25000"/>
            </a:avLst>
          </a:prstGeom>
          <a:solidFill>
            <a:srgbClr val="0C70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7"/>
          <p:cNvSpPr/>
          <p:nvPr/>
        </p:nvSpPr>
        <p:spPr>
          <a:xfrm>
            <a:off x="9313200" y="2973000"/>
            <a:ext cx="2144800" cy="912000"/>
          </a:xfrm>
          <a:prstGeom prst="parallelogram">
            <a:avLst>
              <a:gd name="adj" fmla="val 25000"/>
            </a:avLst>
          </a:prstGeom>
          <a:solidFill>
            <a:srgbClr val="020A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39" name="Google Shape;39;p7"/>
          <p:cNvCxnSpPr/>
          <p:nvPr/>
        </p:nvCxnSpPr>
        <p:spPr>
          <a:xfrm rot="10800000" flipH="1">
            <a:off x="1806833" y="2313433"/>
            <a:ext cx="16800" cy="624800"/>
          </a:xfrm>
          <a:prstGeom prst="straightConnector1">
            <a:avLst/>
          </a:prstGeom>
          <a:noFill/>
          <a:ln w="28575" cap="flat" cmpd="sng">
            <a:solidFill>
              <a:srgbClr val="FBB83A"/>
            </a:solidFill>
            <a:prstDash val="dash"/>
            <a:round/>
            <a:headEnd type="none" w="med" len="med"/>
            <a:tailEnd type="oval" w="med" len="med"/>
          </a:ln>
        </p:spPr>
      </p:cxnSp>
      <p:cxnSp>
        <p:nvCxnSpPr>
          <p:cNvPr id="40" name="Google Shape;40;p7"/>
          <p:cNvCxnSpPr/>
          <p:nvPr/>
        </p:nvCxnSpPr>
        <p:spPr>
          <a:xfrm rot="10800000" flipH="1">
            <a:off x="6087600" y="2313433"/>
            <a:ext cx="16800" cy="624800"/>
          </a:xfrm>
          <a:prstGeom prst="straightConnector1">
            <a:avLst/>
          </a:prstGeom>
          <a:noFill/>
          <a:ln w="28575" cap="flat" cmpd="sng">
            <a:solidFill>
              <a:srgbClr val="FBB83A"/>
            </a:solidFill>
            <a:prstDash val="dash"/>
            <a:round/>
            <a:headEnd type="none" w="med" len="med"/>
            <a:tailEnd type="oval" w="med" len="med"/>
          </a:ln>
        </p:spPr>
      </p:cxnSp>
      <p:cxnSp>
        <p:nvCxnSpPr>
          <p:cNvPr id="41" name="Google Shape;41;p7"/>
          <p:cNvCxnSpPr/>
          <p:nvPr/>
        </p:nvCxnSpPr>
        <p:spPr>
          <a:xfrm rot="10800000" flipH="1">
            <a:off x="10368367" y="2348200"/>
            <a:ext cx="16800" cy="624800"/>
          </a:xfrm>
          <a:prstGeom prst="straightConnector1">
            <a:avLst/>
          </a:prstGeom>
          <a:noFill/>
          <a:ln w="28575" cap="flat" cmpd="sng">
            <a:solidFill>
              <a:srgbClr val="FBB83A"/>
            </a:solidFill>
            <a:prstDash val="dash"/>
            <a:round/>
            <a:headEnd type="none" w="med" len="med"/>
            <a:tailEnd type="oval" w="med" len="med"/>
          </a:ln>
        </p:spPr>
      </p:cxnSp>
      <p:cxnSp>
        <p:nvCxnSpPr>
          <p:cNvPr id="42" name="Google Shape;42;p7"/>
          <p:cNvCxnSpPr/>
          <p:nvPr/>
        </p:nvCxnSpPr>
        <p:spPr>
          <a:xfrm flipH="1">
            <a:off x="3816400" y="3885000"/>
            <a:ext cx="6000" cy="674400"/>
          </a:xfrm>
          <a:prstGeom prst="straightConnector1">
            <a:avLst/>
          </a:prstGeom>
          <a:noFill/>
          <a:ln w="28575" cap="flat" cmpd="sng">
            <a:solidFill>
              <a:srgbClr val="FBB83A"/>
            </a:solidFill>
            <a:prstDash val="dash"/>
            <a:round/>
            <a:headEnd type="none" w="med" len="med"/>
            <a:tailEnd type="oval" w="med" len="med"/>
          </a:ln>
        </p:spPr>
      </p:cxnSp>
      <p:cxnSp>
        <p:nvCxnSpPr>
          <p:cNvPr id="43" name="Google Shape;43;p7"/>
          <p:cNvCxnSpPr/>
          <p:nvPr/>
        </p:nvCxnSpPr>
        <p:spPr>
          <a:xfrm flipH="1">
            <a:off x="8237800" y="3885000"/>
            <a:ext cx="6000" cy="674400"/>
          </a:xfrm>
          <a:prstGeom prst="straightConnector1">
            <a:avLst/>
          </a:prstGeom>
          <a:noFill/>
          <a:ln w="28575" cap="flat" cmpd="sng">
            <a:solidFill>
              <a:srgbClr val="FBB83A"/>
            </a:solidFill>
            <a:prstDash val="dash"/>
            <a:round/>
            <a:headEnd type="none" w="med" len="med"/>
            <a:tailEnd type="oval" w="med" len="med"/>
          </a:ln>
        </p:spPr>
      </p:cxnSp>
    </p:spTree>
    <p:extLst>
      <p:ext uri="{BB962C8B-B14F-4D97-AF65-F5344CB8AC3E}">
        <p14:creationId xmlns:p14="http://schemas.microsoft.com/office/powerpoint/2010/main" val="16219571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meline v1" preserve="1">
  <p:cSld name="Timeline v1">
    <p:spTree>
      <p:nvGrpSpPr>
        <p:cNvPr id="1" name="Shape 44"/>
        <p:cNvGrpSpPr/>
        <p:nvPr/>
      </p:nvGrpSpPr>
      <p:grpSpPr>
        <a:xfrm>
          <a:off x="0" y="0"/>
          <a:ext cx="0" cy="0"/>
          <a:chOff x="0" y="0"/>
          <a:chExt cx="0" cy="0"/>
        </a:xfrm>
      </p:grpSpPr>
      <p:sp>
        <p:nvSpPr>
          <p:cNvPr id="45" name="Google Shape;45;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46" name="Google Shape;46;p8"/>
          <p:cNvSpPr/>
          <p:nvPr/>
        </p:nvSpPr>
        <p:spPr>
          <a:xfrm>
            <a:off x="494600" y="2982800"/>
            <a:ext cx="2713200" cy="912000"/>
          </a:xfrm>
          <a:prstGeom prst="parallelogram">
            <a:avLst>
              <a:gd name="adj" fmla="val 0"/>
            </a:avLst>
          </a:prstGeom>
          <a:solidFill>
            <a:srgbClr val="0C70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8"/>
          <p:cNvSpPr/>
          <p:nvPr/>
        </p:nvSpPr>
        <p:spPr>
          <a:xfrm>
            <a:off x="3324468" y="2982800"/>
            <a:ext cx="2713200" cy="912000"/>
          </a:xfrm>
          <a:prstGeom prst="parallelogram">
            <a:avLst>
              <a:gd name="adj" fmla="val 0"/>
            </a:avLst>
          </a:prstGeom>
          <a:solidFill>
            <a:srgbClr val="020A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8"/>
          <p:cNvSpPr/>
          <p:nvPr/>
        </p:nvSpPr>
        <p:spPr>
          <a:xfrm>
            <a:off x="6154336" y="2982800"/>
            <a:ext cx="2713200" cy="912000"/>
          </a:xfrm>
          <a:prstGeom prst="parallelogram">
            <a:avLst>
              <a:gd name="adj" fmla="val 0"/>
            </a:avLst>
          </a:prstGeom>
          <a:solidFill>
            <a:srgbClr val="FBB83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8"/>
          <p:cNvSpPr/>
          <p:nvPr/>
        </p:nvSpPr>
        <p:spPr>
          <a:xfrm>
            <a:off x="8984204" y="2982800"/>
            <a:ext cx="2713200" cy="912000"/>
          </a:xfrm>
          <a:prstGeom prst="parallelogram">
            <a:avLst>
              <a:gd name="adj" fmla="val 0"/>
            </a:avLst>
          </a:prstGeom>
          <a:solidFill>
            <a:srgbClr val="44546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50" name="Google Shape;50;p8"/>
          <p:cNvCxnSpPr/>
          <p:nvPr/>
        </p:nvCxnSpPr>
        <p:spPr>
          <a:xfrm rot="10800000">
            <a:off x="514808" y="448800"/>
            <a:ext cx="0" cy="2534000"/>
          </a:xfrm>
          <a:prstGeom prst="straightConnector1">
            <a:avLst/>
          </a:prstGeom>
          <a:noFill/>
          <a:ln w="19050" cap="flat" cmpd="sng">
            <a:solidFill>
              <a:srgbClr val="0C70C8"/>
            </a:solidFill>
            <a:prstDash val="solid"/>
            <a:round/>
            <a:headEnd type="none" w="med" len="med"/>
            <a:tailEnd type="oval" w="med" len="med"/>
          </a:ln>
        </p:spPr>
      </p:cxnSp>
      <p:cxnSp>
        <p:nvCxnSpPr>
          <p:cNvPr id="51" name="Google Shape;51;p8"/>
          <p:cNvCxnSpPr/>
          <p:nvPr/>
        </p:nvCxnSpPr>
        <p:spPr>
          <a:xfrm rot="10800000">
            <a:off x="6174520" y="448800"/>
            <a:ext cx="0" cy="2534000"/>
          </a:xfrm>
          <a:prstGeom prst="straightConnector1">
            <a:avLst/>
          </a:prstGeom>
          <a:noFill/>
          <a:ln w="19050" cap="flat" cmpd="sng">
            <a:solidFill>
              <a:srgbClr val="FBB83A"/>
            </a:solidFill>
            <a:prstDash val="solid"/>
            <a:round/>
            <a:headEnd type="none" w="med" len="med"/>
            <a:tailEnd type="oval" w="med" len="med"/>
          </a:ln>
        </p:spPr>
      </p:cxnSp>
      <p:cxnSp>
        <p:nvCxnSpPr>
          <p:cNvPr id="52" name="Google Shape;52;p8"/>
          <p:cNvCxnSpPr/>
          <p:nvPr/>
        </p:nvCxnSpPr>
        <p:spPr>
          <a:xfrm>
            <a:off x="3334387" y="3894800"/>
            <a:ext cx="0" cy="2514400"/>
          </a:xfrm>
          <a:prstGeom prst="straightConnector1">
            <a:avLst/>
          </a:prstGeom>
          <a:noFill/>
          <a:ln w="19050" cap="flat" cmpd="sng">
            <a:solidFill>
              <a:srgbClr val="020A78"/>
            </a:solidFill>
            <a:prstDash val="solid"/>
            <a:round/>
            <a:headEnd type="none" w="med" len="med"/>
            <a:tailEnd type="oval" w="med" len="med"/>
          </a:ln>
        </p:spPr>
      </p:cxnSp>
      <p:cxnSp>
        <p:nvCxnSpPr>
          <p:cNvPr id="53" name="Google Shape;53;p8"/>
          <p:cNvCxnSpPr/>
          <p:nvPr/>
        </p:nvCxnSpPr>
        <p:spPr>
          <a:xfrm>
            <a:off x="8994136" y="3894800"/>
            <a:ext cx="0" cy="2514400"/>
          </a:xfrm>
          <a:prstGeom prst="straightConnector1">
            <a:avLst/>
          </a:prstGeom>
          <a:noFill/>
          <a:ln w="19050" cap="flat" cmpd="sng">
            <a:solidFill>
              <a:srgbClr val="44546A"/>
            </a:solidFill>
            <a:prstDash val="solid"/>
            <a:round/>
            <a:headEnd type="none" w="med" len="med"/>
            <a:tailEnd type="oval" w="med" len="med"/>
          </a:ln>
        </p:spPr>
      </p:cxnSp>
    </p:spTree>
    <p:extLst>
      <p:ext uri="{BB962C8B-B14F-4D97-AF65-F5344CB8AC3E}">
        <p14:creationId xmlns:p14="http://schemas.microsoft.com/office/powerpoint/2010/main" val="295700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87552" y="694944"/>
            <a:ext cx="10594848" cy="1216152"/>
          </a:xfrm>
        </p:spPr>
        <p:txBody>
          <a:bodyPr anchor="t"/>
          <a:lstStyle>
            <a:lvl1pPr>
              <a:defRPr baseline="0"/>
            </a:lvl1pPr>
          </a:lstStyle>
          <a:p>
            <a:r>
              <a:rPr lang="en-US"/>
              <a:t>Title Here, Calibri Bold 36pt</a:t>
            </a:r>
            <a:br>
              <a:rPr lang="en-US"/>
            </a:br>
            <a:r>
              <a:rPr lang="en-US"/>
              <a:t>Allows for Two Lines</a:t>
            </a:r>
          </a:p>
        </p:txBody>
      </p:sp>
      <p:sp>
        <p:nvSpPr>
          <p:cNvPr id="3" name="Content Placeholder 2"/>
          <p:cNvSpPr>
            <a:spLocks noGrp="1"/>
          </p:cNvSpPr>
          <p:nvPr>
            <p:ph sz="half" idx="1" hasCustomPrompt="1"/>
          </p:nvPr>
        </p:nvSpPr>
        <p:spPr>
          <a:xfrm>
            <a:off x="987555" y="1984248"/>
            <a:ext cx="5166012" cy="4141916"/>
          </a:xfrm>
        </p:spPr>
        <p:txBody>
          <a:bodyPr/>
          <a:lstStyle>
            <a:lvl1pPr>
              <a:defRPr sz="2800" baseline="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Content here, Calibri 28pt</a:t>
            </a:r>
          </a:p>
          <a:p>
            <a:pPr lvl="1"/>
            <a:r>
              <a:rPr lang="en-US"/>
              <a:t>More Content, Calibri 22pt</a:t>
            </a:r>
          </a:p>
        </p:txBody>
      </p:sp>
      <p:sp>
        <p:nvSpPr>
          <p:cNvPr id="4" name="Content Placeholder 3"/>
          <p:cNvSpPr>
            <a:spLocks noGrp="1"/>
          </p:cNvSpPr>
          <p:nvPr>
            <p:ph sz="half" idx="2" hasCustomPrompt="1"/>
          </p:nvPr>
        </p:nvSpPr>
        <p:spPr>
          <a:xfrm>
            <a:off x="6416389" y="1984249"/>
            <a:ext cx="5166011" cy="41419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Second content box</a:t>
            </a:r>
          </a:p>
        </p:txBody>
      </p:sp>
      <p:sp>
        <p:nvSpPr>
          <p:cNvPr id="6" name="Footer Placeholder 5"/>
          <p:cNvSpPr>
            <a:spLocks noGrp="1"/>
          </p:cNvSpPr>
          <p:nvPr>
            <p:ph type="ftr" sz="quarter" idx="11"/>
          </p:nvPr>
        </p:nvSpPr>
        <p:spPr>
          <a:xfrm>
            <a:off x="3060194" y="6551042"/>
            <a:ext cx="7764441" cy="200055"/>
          </a:xfrm>
        </p:spPr>
        <p:txBody>
          <a:bodyPr/>
          <a:lstStyle/>
          <a:p>
            <a:endParaRPr lang="en-US"/>
          </a:p>
        </p:txBody>
      </p:sp>
      <p:sp>
        <p:nvSpPr>
          <p:cNvPr id="7" name="Slide Number Placeholder 6"/>
          <p:cNvSpPr>
            <a:spLocks noGrp="1"/>
          </p:cNvSpPr>
          <p:nvPr>
            <p:ph type="sldNum" sz="quarter" idx="12"/>
          </p:nvPr>
        </p:nvSpPr>
        <p:spPr/>
        <p:txBody>
          <a:bodyPr/>
          <a:lstStyle/>
          <a:p>
            <a:fld id="{79E2996C-95C0-8E43-BBBE-CC6F481F8A88}" type="slidenum">
              <a:rPr lang="en-US" smtClean="0"/>
              <a:t>‹#›</a:t>
            </a:fld>
            <a:endParaRPr lang="en-US"/>
          </a:p>
        </p:txBody>
      </p:sp>
    </p:spTree>
    <p:extLst>
      <p:ext uri="{BB962C8B-B14F-4D97-AF65-F5344CB8AC3E}">
        <p14:creationId xmlns:p14="http://schemas.microsoft.com/office/powerpoint/2010/main" val="599649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DE66-8334-2344-ADAB-8DEB614811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236CC09-985B-7D43-8BA6-70D8F54B5DAF}"/>
              </a:ext>
            </a:extLst>
          </p:cNvPr>
          <p:cNvSpPr>
            <a:spLocks noGrp="1"/>
          </p:cNvSpPr>
          <p:nvPr>
            <p:ph type="sldNum" idx="10"/>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778984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836613" y="2011680"/>
            <a:ext cx="10501312"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836613" y="1092416"/>
            <a:ext cx="10501312"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Tree>
    <p:extLst>
      <p:ext uri="{BB962C8B-B14F-4D97-AF65-F5344CB8AC3E}">
        <p14:creationId xmlns:p14="http://schemas.microsoft.com/office/powerpoint/2010/main" val="22460133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FA2FB-DA5E-D3F8-BF63-7045F48166E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9241"/>
            <a:ext cx="12192001" cy="6877241"/>
          </a:xfrm>
          <a:prstGeom prst="rect">
            <a:avLst/>
          </a:prstGeom>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2" y="0"/>
            <a:ext cx="1219200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55;p13">
            <a:extLst>
              <a:ext uri="{FF2B5EF4-FFF2-40B4-BE49-F238E27FC236}">
                <a16:creationId xmlns:a16="http://schemas.microsoft.com/office/drawing/2014/main" id="{2D2F5E17-6D10-0A2B-4746-3B642B52135A}"/>
              </a:ext>
            </a:extLst>
          </p:cNvPr>
          <p:cNvSpPr/>
          <p:nvPr userDrawn="1"/>
        </p:nvSpPr>
        <p:spPr>
          <a:xfrm>
            <a:off x="-3" y="0"/>
            <a:ext cx="771041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212816" y="6365726"/>
            <a:ext cx="481614" cy="365125"/>
          </a:xfrm>
          <a:solidFill>
            <a:srgbClr val="0C70C8"/>
          </a:solidFill>
        </p:spPr>
        <p:txBody>
          <a:bodyPr/>
          <a:lstStyle>
            <a:lvl1pPr algn="l">
              <a:defRPr sz="1000" b="0" i="0">
                <a:solidFill>
                  <a:schemeClr val="bg1"/>
                </a:solidFill>
                <a:latin typeface="Montserrat Medium" pitchFamily="2" charset="77"/>
              </a:defRPr>
            </a:lvl1pPr>
          </a:lstStyle>
          <a:p>
            <a:fld id="{1AF6F2DA-B01E-0F4A-9C3D-CC5E8B20FA62}" type="slidenum">
              <a:rPr lang="en-US" smtClean="0"/>
              <a:pPr/>
              <a:t>‹#›</a:t>
            </a:fld>
            <a:endParaRPr lang="en-US"/>
          </a:p>
        </p:txBody>
      </p:sp>
      <p:sp>
        <p:nvSpPr>
          <p:cNvPr id="7" name="Title 13">
            <a:extLst>
              <a:ext uri="{FF2B5EF4-FFF2-40B4-BE49-F238E27FC236}">
                <a16:creationId xmlns:a16="http://schemas.microsoft.com/office/drawing/2014/main" id="{5B615F0B-D4AB-69E0-609D-92E2945480C8}"/>
              </a:ext>
            </a:extLst>
          </p:cNvPr>
          <p:cNvSpPr>
            <a:spLocks noGrp="1"/>
          </p:cNvSpPr>
          <p:nvPr>
            <p:ph type="title"/>
          </p:nvPr>
        </p:nvSpPr>
        <p:spPr>
          <a:xfrm>
            <a:off x="803188" y="1236572"/>
            <a:ext cx="6465517" cy="3519882"/>
          </a:xfrm>
        </p:spPr>
        <p:txBody>
          <a:bodyPr anchor="b">
            <a:normAutofit/>
          </a:bodyPr>
          <a:lstStyle>
            <a:lvl1pPr marL="0" indent="0">
              <a:buFont typeface="+mj-lt"/>
              <a:buNone/>
              <a:defRPr sz="5400">
                <a:solidFill>
                  <a:schemeClr val="bg1"/>
                </a:solidFill>
              </a:defRPr>
            </a:lvl1pPr>
          </a:lstStyle>
          <a:p>
            <a:r>
              <a:rPr lang="en-US"/>
              <a:t>Click to edit Master title style</a:t>
            </a:r>
          </a:p>
        </p:txBody>
      </p:sp>
      <p:sp>
        <p:nvSpPr>
          <p:cNvPr id="9" name="Text Placeholder 3">
            <a:extLst>
              <a:ext uri="{FF2B5EF4-FFF2-40B4-BE49-F238E27FC236}">
                <a16:creationId xmlns:a16="http://schemas.microsoft.com/office/drawing/2014/main" id="{81797806-8C78-1864-C05A-4FD543F44E7C}"/>
              </a:ext>
            </a:extLst>
          </p:cNvPr>
          <p:cNvSpPr>
            <a:spLocks noGrp="1"/>
          </p:cNvSpPr>
          <p:nvPr>
            <p:ph type="body" sz="quarter" idx="13"/>
          </p:nvPr>
        </p:nvSpPr>
        <p:spPr>
          <a:xfrm>
            <a:off x="803275" y="5029200"/>
            <a:ext cx="6465430" cy="1112838"/>
          </a:xfrm>
        </p:spPr>
        <p:txBody>
          <a:bodyPr/>
          <a:lstStyle>
            <a:lvl1pPr marL="0" indent="0">
              <a:buFont typeface="+mj-lt"/>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A57A7105-F5E2-474D-B745-774529FAEFDE}"/>
              </a:ext>
            </a:extLst>
          </p:cNvPr>
          <p:cNvPicPr>
            <a:picLocks noChangeAspect="1"/>
          </p:cNvPicPr>
          <p:nvPr userDrawn="1"/>
        </p:nvPicPr>
        <p:blipFill>
          <a:blip r:embed="rId3"/>
          <a:srcRect/>
          <a:stretch/>
        </p:blipFill>
        <p:spPr>
          <a:xfrm>
            <a:off x="9468385" y="3103407"/>
            <a:ext cx="2354822" cy="3351095"/>
          </a:xfrm>
          <a:prstGeom prst="rect">
            <a:avLst/>
          </a:prstGeom>
        </p:spPr>
      </p:pic>
    </p:spTree>
    <p:extLst>
      <p:ext uri="{BB962C8B-B14F-4D97-AF65-F5344CB8AC3E}">
        <p14:creationId xmlns:p14="http://schemas.microsoft.com/office/powerpoint/2010/main" val="2439849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itle, Conten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87552" y="694944"/>
            <a:ext cx="10594848" cy="1216152"/>
          </a:xfrm>
        </p:spPr>
        <p:txBody>
          <a:bodyPr anchor="t"/>
          <a:lstStyle>
            <a:lvl1pPr>
              <a:defRPr baseline="0"/>
            </a:lvl1pPr>
          </a:lstStyle>
          <a:p>
            <a:r>
              <a:rPr lang="en-US"/>
              <a:t>Title Here, Calibri Bold 36pt</a:t>
            </a:r>
            <a:br>
              <a:rPr lang="en-US"/>
            </a:br>
            <a:r>
              <a:rPr lang="en-US"/>
              <a:t>Allows for Two Lines</a:t>
            </a:r>
          </a:p>
        </p:txBody>
      </p:sp>
      <p:sp>
        <p:nvSpPr>
          <p:cNvPr id="3" name="Content Placeholder 2"/>
          <p:cNvSpPr>
            <a:spLocks noGrp="1"/>
          </p:cNvSpPr>
          <p:nvPr>
            <p:ph sz="half" idx="1" hasCustomPrompt="1"/>
          </p:nvPr>
        </p:nvSpPr>
        <p:spPr>
          <a:xfrm>
            <a:off x="987555" y="1984248"/>
            <a:ext cx="5166012" cy="4142232"/>
          </a:xfrm>
        </p:spPr>
        <p:txBody>
          <a:bodyPr/>
          <a:lstStyle>
            <a:lvl1pPr>
              <a:defRPr sz="2800" baseline="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Content here, Calibri 28pt</a:t>
            </a:r>
          </a:p>
          <a:p>
            <a:pPr lvl="1"/>
            <a:r>
              <a:rPr lang="en-US"/>
              <a:t>More Content, Calibri 22pt</a:t>
            </a:r>
          </a:p>
        </p:txBody>
      </p:sp>
      <p:sp>
        <p:nvSpPr>
          <p:cNvPr id="4" name="Content Placeholder 3"/>
          <p:cNvSpPr>
            <a:spLocks noGrp="1"/>
          </p:cNvSpPr>
          <p:nvPr>
            <p:ph sz="half" idx="2" hasCustomPrompt="1"/>
          </p:nvPr>
        </p:nvSpPr>
        <p:spPr>
          <a:xfrm>
            <a:off x="6416389" y="1984249"/>
            <a:ext cx="5166011" cy="4141916"/>
          </a:xfrm>
          <a:solidFill>
            <a:schemeClr val="bg1">
              <a:lumMod val="85000"/>
            </a:schemeClr>
          </a:solidFill>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Photo/Other</a:t>
            </a:r>
          </a:p>
        </p:txBody>
      </p:sp>
      <p:sp>
        <p:nvSpPr>
          <p:cNvPr id="6" name="Footer Placeholder 5"/>
          <p:cNvSpPr>
            <a:spLocks noGrp="1"/>
          </p:cNvSpPr>
          <p:nvPr>
            <p:ph type="ftr" sz="quarter" idx="11"/>
          </p:nvPr>
        </p:nvSpPr>
        <p:spPr>
          <a:xfrm>
            <a:off x="3060194" y="6551042"/>
            <a:ext cx="7764441" cy="200055"/>
          </a:xfrm>
        </p:spPr>
        <p:txBody>
          <a:bodyPr/>
          <a:lstStyle/>
          <a:p>
            <a:endParaRPr lang="en-US"/>
          </a:p>
        </p:txBody>
      </p:sp>
      <p:sp>
        <p:nvSpPr>
          <p:cNvPr id="7" name="Slide Number Placeholder 6"/>
          <p:cNvSpPr>
            <a:spLocks noGrp="1"/>
          </p:cNvSpPr>
          <p:nvPr>
            <p:ph type="sldNum" sz="quarter" idx="12"/>
          </p:nvPr>
        </p:nvSpPr>
        <p:spPr/>
        <p:txBody>
          <a:bodyPr/>
          <a:lstStyle/>
          <a:p>
            <a:fld id="{79E2996C-95C0-8E43-BBBE-CC6F481F8A88}" type="slidenum">
              <a:rPr lang="en-US" smtClean="0"/>
              <a:t>‹#›</a:t>
            </a:fld>
            <a:endParaRPr lang="en-US"/>
          </a:p>
        </p:txBody>
      </p:sp>
    </p:spTree>
    <p:extLst>
      <p:ext uri="{BB962C8B-B14F-4D97-AF65-F5344CB8AC3E}">
        <p14:creationId xmlns:p14="http://schemas.microsoft.com/office/powerpoint/2010/main" val="3437231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itle, Phot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87552" y="694944"/>
            <a:ext cx="10594848" cy="1216152"/>
          </a:xfrm>
        </p:spPr>
        <p:txBody>
          <a:bodyPr anchor="t"/>
          <a:lstStyle>
            <a:lvl1pPr>
              <a:defRPr baseline="0"/>
            </a:lvl1pPr>
          </a:lstStyle>
          <a:p>
            <a:r>
              <a:rPr lang="en-US"/>
              <a:t>Title Here, Calibri Bold 36pt</a:t>
            </a:r>
            <a:br>
              <a:rPr lang="en-US"/>
            </a:br>
            <a:r>
              <a:rPr lang="en-US"/>
              <a:t>Allows for Two Lines</a:t>
            </a:r>
          </a:p>
        </p:txBody>
      </p:sp>
      <p:sp>
        <p:nvSpPr>
          <p:cNvPr id="4" name="Content Placeholder 3"/>
          <p:cNvSpPr>
            <a:spLocks noGrp="1"/>
          </p:cNvSpPr>
          <p:nvPr>
            <p:ph sz="half" idx="2" hasCustomPrompt="1"/>
          </p:nvPr>
        </p:nvSpPr>
        <p:spPr>
          <a:xfrm>
            <a:off x="1096436" y="1984251"/>
            <a:ext cx="5057129" cy="4141915"/>
          </a:xfrm>
          <a:solidFill>
            <a:schemeClr val="bg1">
              <a:lumMod val="85000"/>
            </a:schemeClr>
          </a:solidFill>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Photo/Other</a:t>
            </a:r>
          </a:p>
        </p:txBody>
      </p:sp>
      <p:sp>
        <p:nvSpPr>
          <p:cNvPr id="3" name="Content Placeholder 2"/>
          <p:cNvSpPr>
            <a:spLocks noGrp="1"/>
          </p:cNvSpPr>
          <p:nvPr>
            <p:ph sz="half" idx="1" hasCustomPrompt="1"/>
          </p:nvPr>
        </p:nvSpPr>
        <p:spPr>
          <a:xfrm>
            <a:off x="6416391" y="1984251"/>
            <a:ext cx="5166012" cy="4141915"/>
          </a:xfrm>
        </p:spPr>
        <p:txBody>
          <a:bodyPr/>
          <a:lstStyle>
            <a:lvl1pPr>
              <a:defRPr sz="2800" baseline="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Content here, Calibri 28pt</a:t>
            </a:r>
          </a:p>
          <a:p>
            <a:pPr lvl="1"/>
            <a:r>
              <a:rPr lang="en-US"/>
              <a:t>More content, Calibri 22pt</a:t>
            </a:r>
          </a:p>
        </p:txBody>
      </p:sp>
      <p:sp>
        <p:nvSpPr>
          <p:cNvPr id="6" name="Footer Placeholder 5"/>
          <p:cNvSpPr>
            <a:spLocks noGrp="1"/>
          </p:cNvSpPr>
          <p:nvPr>
            <p:ph type="ftr" sz="quarter" idx="11"/>
          </p:nvPr>
        </p:nvSpPr>
        <p:spPr>
          <a:xfrm>
            <a:off x="3060194" y="6551042"/>
            <a:ext cx="7764441" cy="200055"/>
          </a:xfrm>
        </p:spPr>
        <p:txBody>
          <a:bodyPr/>
          <a:lstStyle/>
          <a:p>
            <a:endParaRPr lang="en-US"/>
          </a:p>
        </p:txBody>
      </p:sp>
      <p:sp>
        <p:nvSpPr>
          <p:cNvPr id="7" name="Slide Number Placeholder 6"/>
          <p:cNvSpPr>
            <a:spLocks noGrp="1"/>
          </p:cNvSpPr>
          <p:nvPr>
            <p:ph type="sldNum" sz="quarter" idx="12"/>
          </p:nvPr>
        </p:nvSpPr>
        <p:spPr/>
        <p:txBody>
          <a:bodyPr/>
          <a:lstStyle/>
          <a:p>
            <a:fld id="{79E2996C-95C0-8E43-BBBE-CC6F481F8A88}" type="slidenum">
              <a:rPr lang="en-US" smtClean="0"/>
              <a:t>‹#›</a:t>
            </a:fld>
            <a:endParaRPr lang="en-US"/>
          </a:p>
        </p:txBody>
      </p:sp>
    </p:spTree>
    <p:extLst>
      <p:ext uri="{BB962C8B-B14F-4D97-AF65-F5344CB8AC3E}">
        <p14:creationId xmlns:p14="http://schemas.microsoft.com/office/powerpoint/2010/main" val="4278276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87552" y="694944"/>
            <a:ext cx="10594848" cy="1216152"/>
          </a:xfrm>
        </p:spPr>
        <p:txBody>
          <a:bodyPr anchor="t"/>
          <a:lstStyle>
            <a:lvl1pPr>
              <a:defRPr baseline="0"/>
            </a:lvl1pPr>
          </a:lstStyle>
          <a:p>
            <a:r>
              <a:rPr lang="en-US"/>
              <a:t>Title Here, Calibri Bold 36pt</a:t>
            </a:r>
            <a:br>
              <a:rPr lang="en-US"/>
            </a:br>
            <a:r>
              <a:rPr lang="en-US"/>
              <a:t>Allows for Two Lines</a:t>
            </a:r>
          </a:p>
        </p:txBody>
      </p:sp>
      <p:sp>
        <p:nvSpPr>
          <p:cNvPr id="4" name="Content Placeholder 3"/>
          <p:cNvSpPr>
            <a:spLocks noGrp="1"/>
          </p:cNvSpPr>
          <p:nvPr>
            <p:ph sz="half" idx="2" hasCustomPrompt="1"/>
          </p:nvPr>
        </p:nvSpPr>
        <p:spPr>
          <a:xfrm>
            <a:off x="1096435" y="1984248"/>
            <a:ext cx="10485967" cy="4142232"/>
          </a:xfrm>
          <a:solidFill>
            <a:schemeClr val="bg1">
              <a:lumMod val="85000"/>
            </a:schemeClr>
          </a:solidFill>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Photo/Other</a:t>
            </a:r>
          </a:p>
        </p:txBody>
      </p:sp>
      <p:sp>
        <p:nvSpPr>
          <p:cNvPr id="6" name="Footer Placeholder 5"/>
          <p:cNvSpPr>
            <a:spLocks noGrp="1"/>
          </p:cNvSpPr>
          <p:nvPr>
            <p:ph type="ftr" sz="quarter" idx="11"/>
          </p:nvPr>
        </p:nvSpPr>
        <p:spPr>
          <a:xfrm>
            <a:off x="3060194" y="6551042"/>
            <a:ext cx="7764441" cy="200055"/>
          </a:xfrm>
        </p:spPr>
        <p:txBody>
          <a:bodyPr/>
          <a:lstStyle/>
          <a:p>
            <a:endParaRPr lang="en-US"/>
          </a:p>
        </p:txBody>
      </p:sp>
      <p:sp>
        <p:nvSpPr>
          <p:cNvPr id="7" name="Slide Number Placeholder 6"/>
          <p:cNvSpPr>
            <a:spLocks noGrp="1"/>
          </p:cNvSpPr>
          <p:nvPr>
            <p:ph type="sldNum" sz="quarter" idx="12"/>
          </p:nvPr>
        </p:nvSpPr>
        <p:spPr/>
        <p:txBody>
          <a:bodyPr/>
          <a:lstStyle/>
          <a:p>
            <a:fld id="{79E2996C-95C0-8E43-BBBE-CC6F481F8A88}" type="slidenum">
              <a:rPr lang="en-US" smtClean="0"/>
              <a:t>‹#›</a:t>
            </a:fld>
            <a:endParaRPr lang="en-US"/>
          </a:p>
        </p:txBody>
      </p:sp>
    </p:spTree>
    <p:extLst>
      <p:ext uri="{BB962C8B-B14F-4D97-AF65-F5344CB8AC3E}">
        <p14:creationId xmlns:p14="http://schemas.microsoft.com/office/powerpoint/2010/main" val="2551528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1096435" y="694945"/>
            <a:ext cx="10485967" cy="5431220"/>
          </a:xfrm>
          <a:solidFill>
            <a:schemeClr val="bg1">
              <a:lumMod val="85000"/>
            </a:schemeClr>
          </a:solidFill>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Photo/Other</a:t>
            </a:r>
          </a:p>
        </p:txBody>
      </p:sp>
      <p:sp>
        <p:nvSpPr>
          <p:cNvPr id="6" name="Footer Placeholder 5"/>
          <p:cNvSpPr>
            <a:spLocks noGrp="1"/>
          </p:cNvSpPr>
          <p:nvPr>
            <p:ph type="ftr" sz="quarter" idx="11"/>
          </p:nvPr>
        </p:nvSpPr>
        <p:spPr>
          <a:xfrm>
            <a:off x="3060194" y="6551042"/>
            <a:ext cx="7764441" cy="200055"/>
          </a:xfrm>
        </p:spPr>
        <p:txBody>
          <a:bodyPr/>
          <a:lstStyle/>
          <a:p>
            <a:endParaRPr lang="en-US"/>
          </a:p>
        </p:txBody>
      </p:sp>
      <p:sp>
        <p:nvSpPr>
          <p:cNvPr id="7" name="Slide Number Placeholder 6"/>
          <p:cNvSpPr>
            <a:spLocks noGrp="1"/>
          </p:cNvSpPr>
          <p:nvPr>
            <p:ph type="sldNum" sz="quarter" idx="12"/>
          </p:nvPr>
        </p:nvSpPr>
        <p:spPr/>
        <p:txBody>
          <a:bodyPr/>
          <a:lstStyle/>
          <a:p>
            <a:fld id="{79E2996C-95C0-8E43-BBBE-CC6F481F8A88}" type="slidenum">
              <a:rPr lang="en-US" smtClean="0"/>
              <a:t>‹#›</a:t>
            </a:fld>
            <a:endParaRPr lang="en-US"/>
          </a:p>
        </p:txBody>
      </p:sp>
    </p:spTree>
    <p:extLst>
      <p:ext uri="{BB962C8B-B14F-4D97-AF65-F5344CB8AC3E}">
        <p14:creationId xmlns:p14="http://schemas.microsoft.com/office/powerpoint/2010/main" val="2849533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eed Photo">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0" y="4"/>
            <a:ext cx="12192000" cy="6404447"/>
          </a:xfrm>
          <a:solidFill>
            <a:schemeClr val="bg1">
              <a:lumMod val="85000"/>
            </a:schemeClr>
          </a:solidFill>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Photo/Other</a:t>
            </a:r>
          </a:p>
        </p:txBody>
      </p:sp>
      <p:sp>
        <p:nvSpPr>
          <p:cNvPr id="6" name="Footer Placeholder 5"/>
          <p:cNvSpPr>
            <a:spLocks noGrp="1"/>
          </p:cNvSpPr>
          <p:nvPr>
            <p:ph type="ftr" sz="quarter" idx="11"/>
          </p:nvPr>
        </p:nvSpPr>
        <p:spPr>
          <a:xfrm>
            <a:off x="3060194" y="6551042"/>
            <a:ext cx="7764441" cy="200055"/>
          </a:xfrm>
        </p:spPr>
        <p:txBody>
          <a:bodyPr/>
          <a:lstStyle/>
          <a:p>
            <a:endParaRPr lang="en-US"/>
          </a:p>
        </p:txBody>
      </p:sp>
      <p:sp>
        <p:nvSpPr>
          <p:cNvPr id="7" name="Slide Number Placeholder 6"/>
          <p:cNvSpPr>
            <a:spLocks noGrp="1"/>
          </p:cNvSpPr>
          <p:nvPr>
            <p:ph type="sldNum" sz="quarter" idx="12"/>
          </p:nvPr>
        </p:nvSpPr>
        <p:spPr/>
        <p:txBody>
          <a:bodyPr/>
          <a:lstStyle/>
          <a:p>
            <a:fld id="{79E2996C-95C0-8E43-BBBE-CC6F481F8A88}" type="slidenum">
              <a:rPr lang="en-US" smtClean="0"/>
              <a:t>‹#›</a:t>
            </a:fld>
            <a:endParaRPr lang="en-US"/>
          </a:p>
        </p:txBody>
      </p:sp>
    </p:spTree>
    <p:extLst>
      <p:ext uri="{BB962C8B-B14F-4D97-AF65-F5344CB8AC3E}">
        <p14:creationId xmlns:p14="http://schemas.microsoft.com/office/powerpoint/2010/main" val="821024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Section Divider">
    <p:bg>
      <p:bgPr>
        <a:solidFill>
          <a:srgbClr val="0090DA"/>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060194" y="6551042"/>
            <a:ext cx="7764441" cy="200055"/>
          </a:xfrm>
        </p:spPr>
        <p:txBody>
          <a:bodyPr/>
          <a:lstStyle/>
          <a:p>
            <a:endParaRPr lang="en-US"/>
          </a:p>
        </p:txBody>
      </p:sp>
      <p:sp>
        <p:nvSpPr>
          <p:cNvPr id="7" name="Slide Number Placeholder 6"/>
          <p:cNvSpPr>
            <a:spLocks noGrp="1"/>
          </p:cNvSpPr>
          <p:nvPr>
            <p:ph type="sldNum" sz="quarter" idx="12"/>
          </p:nvPr>
        </p:nvSpPr>
        <p:spPr/>
        <p:txBody>
          <a:bodyPr/>
          <a:lstStyle/>
          <a:p>
            <a:fld id="{79E2996C-95C0-8E43-BBBE-CC6F481F8A88}" type="slidenum">
              <a:rPr lang="en-US" smtClean="0"/>
              <a:t>‹#›</a:t>
            </a:fld>
            <a:endParaRPr lang="en-US"/>
          </a:p>
        </p:txBody>
      </p:sp>
      <p:sp>
        <p:nvSpPr>
          <p:cNvPr id="2" name="Title 1"/>
          <p:cNvSpPr>
            <a:spLocks noGrp="1"/>
          </p:cNvSpPr>
          <p:nvPr>
            <p:ph type="title" hasCustomPrompt="1"/>
          </p:nvPr>
        </p:nvSpPr>
        <p:spPr>
          <a:xfrm>
            <a:off x="975360" y="1389887"/>
            <a:ext cx="9912096" cy="3657600"/>
          </a:xfrm>
        </p:spPr>
        <p:txBody>
          <a:bodyPr anchor="ctr"/>
          <a:lstStyle>
            <a:lvl1pPr>
              <a:defRPr baseline="0">
                <a:solidFill>
                  <a:schemeClr val="bg1"/>
                </a:solidFill>
              </a:defRPr>
            </a:lvl1pPr>
          </a:lstStyle>
          <a:p>
            <a:r>
              <a:rPr lang="en-US"/>
              <a:t>Section Divider Slide Copy Here</a:t>
            </a:r>
            <a:br>
              <a:rPr lang="en-US"/>
            </a:br>
            <a:r>
              <a:rPr lang="en-US"/>
              <a:t>Calibri Bold 36pt</a:t>
            </a:r>
            <a:br>
              <a:rPr lang="en-US"/>
            </a:br>
            <a:r>
              <a:rPr lang="en-US"/>
              <a:t>Allows for multiple lines</a:t>
            </a:r>
          </a:p>
        </p:txBody>
      </p:sp>
    </p:spTree>
    <p:extLst>
      <p:ext uri="{BB962C8B-B14F-4D97-AF65-F5344CB8AC3E}">
        <p14:creationId xmlns:p14="http://schemas.microsoft.com/office/powerpoint/2010/main" val="276908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Section Divider">
    <p:bg>
      <p:bgPr>
        <a:solidFill>
          <a:schemeClr val="bg1"/>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060194" y="6551042"/>
            <a:ext cx="7764441" cy="200055"/>
          </a:xfrm>
        </p:spPr>
        <p:txBody>
          <a:bodyPr/>
          <a:lstStyle/>
          <a:p>
            <a:endParaRPr lang="en-US"/>
          </a:p>
        </p:txBody>
      </p:sp>
      <p:sp>
        <p:nvSpPr>
          <p:cNvPr id="7" name="Slide Number Placeholder 6"/>
          <p:cNvSpPr>
            <a:spLocks noGrp="1"/>
          </p:cNvSpPr>
          <p:nvPr>
            <p:ph type="sldNum" sz="quarter" idx="12"/>
          </p:nvPr>
        </p:nvSpPr>
        <p:spPr/>
        <p:txBody>
          <a:bodyPr/>
          <a:lstStyle/>
          <a:p>
            <a:fld id="{79E2996C-95C0-8E43-BBBE-CC6F481F8A88}" type="slidenum">
              <a:rPr lang="en-US" smtClean="0"/>
              <a:t>‹#›</a:t>
            </a:fld>
            <a:endParaRPr lang="en-US"/>
          </a:p>
        </p:txBody>
      </p:sp>
      <p:sp>
        <p:nvSpPr>
          <p:cNvPr id="2" name="Title 1"/>
          <p:cNvSpPr>
            <a:spLocks noGrp="1"/>
          </p:cNvSpPr>
          <p:nvPr>
            <p:ph type="title" hasCustomPrompt="1"/>
          </p:nvPr>
        </p:nvSpPr>
        <p:spPr>
          <a:xfrm>
            <a:off x="975360" y="1389887"/>
            <a:ext cx="9912096" cy="3657600"/>
          </a:xfrm>
        </p:spPr>
        <p:txBody>
          <a:bodyPr anchor="ctr"/>
          <a:lstStyle>
            <a:lvl1pPr>
              <a:defRPr baseline="0">
                <a:solidFill>
                  <a:schemeClr val="tx1"/>
                </a:solidFill>
              </a:defRPr>
            </a:lvl1pPr>
          </a:lstStyle>
          <a:p>
            <a:r>
              <a:rPr lang="en-US"/>
              <a:t>Section Divider Slide Copy Here</a:t>
            </a:r>
            <a:br>
              <a:rPr lang="en-US"/>
            </a:br>
            <a:r>
              <a:rPr lang="en-US"/>
              <a:t>Calibri Bold 36pt</a:t>
            </a:r>
            <a:br>
              <a:rPr lang="en-US"/>
            </a:br>
            <a:r>
              <a:rPr lang="en-US"/>
              <a:t>Allows for multiple lines</a:t>
            </a:r>
          </a:p>
        </p:txBody>
      </p:sp>
    </p:spTree>
    <p:extLst>
      <p:ext uri="{BB962C8B-B14F-4D97-AF65-F5344CB8AC3E}">
        <p14:creationId xmlns:p14="http://schemas.microsoft.com/office/powerpoint/2010/main" val="1610998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Title Slide - Master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5360" y="2048256"/>
            <a:ext cx="9083040" cy="2057400"/>
          </a:xfrm>
        </p:spPr>
        <p:txBody>
          <a:bodyPr/>
          <a:lstStyle>
            <a:lvl1pPr>
              <a:defRPr baseline="0"/>
            </a:lvl1pPr>
          </a:lstStyle>
          <a:p>
            <a:r>
              <a:rPr lang="en-US"/>
              <a:t>Presentation Title Here</a:t>
            </a:r>
            <a:br>
              <a:rPr lang="en-US"/>
            </a:br>
            <a:r>
              <a:rPr lang="en-US"/>
              <a:t>Calibri Bold 36pt</a:t>
            </a:r>
            <a:br>
              <a:rPr lang="en-US"/>
            </a:br>
            <a:r>
              <a:rPr lang="en-US"/>
              <a:t>Allows for third line</a:t>
            </a:r>
          </a:p>
        </p:txBody>
      </p:sp>
      <p:sp>
        <p:nvSpPr>
          <p:cNvPr id="8" name="Text Placeholder 7"/>
          <p:cNvSpPr>
            <a:spLocks noGrp="1"/>
          </p:cNvSpPr>
          <p:nvPr>
            <p:ph type="body" sz="quarter" idx="10" hasCustomPrompt="1"/>
          </p:nvPr>
        </p:nvSpPr>
        <p:spPr>
          <a:xfrm>
            <a:off x="975784" y="4974336"/>
            <a:ext cx="9082616" cy="1682496"/>
          </a:xfrm>
        </p:spPr>
        <p:txBody>
          <a:bodyPr/>
          <a:lstStyle>
            <a:lvl1pPr>
              <a:defRPr baseline="0"/>
            </a:lvl1pPr>
          </a:lstStyle>
          <a:p>
            <a:pPr lvl="0"/>
            <a:r>
              <a:rPr lang="en-US"/>
              <a:t>Presenter’s Name Here</a:t>
            </a:r>
          </a:p>
          <a:p>
            <a:pPr lvl="0"/>
            <a:r>
              <a:rPr lang="en-US"/>
              <a:t>Presenter’s Title Here</a:t>
            </a:r>
          </a:p>
          <a:p>
            <a:pPr lvl="0"/>
            <a:r>
              <a:rPr lang="en-US"/>
              <a:t>Presenting To Here</a:t>
            </a:r>
          </a:p>
          <a:p>
            <a:pPr lvl="0"/>
            <a:r>
              <a:rPr lang="en-US"/>
              <a:t>Date Here</a:t>
            </a:r>
          </a:p>
          <a:p>
            <a:pPr lvl="0"/>
            <a:r>
              <a:rPr lang="en-US"/>
              <a:t>Allows for Fifth Line</a:t>
            </a:r>
          </a:p>
        </p:txBody>
      </p:sp>
      <p:pic>
        <p:nvPicPr>
          <p:cNvPr id="3" name="Picture 2" descr="EriksonInstitute_Logo_REV.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1" y="890016"/>
            <a:ext cx="2364883" cy="219456"/>
          </a:xfrm>
          <a:prstGeom prst="rect">
            <a:avLst/>
          </a:prstGeom>
        </p:spPr>
      </p:pic>
    </p:spTree>
    <p:extLst>
      <p:ext uri="{BB962C8B-B14F-4D97-AF65-F5344CB8AC3E}">
        <p14:creationId xmlns:p14="http://schemas.microsoft.com/office/powerpoint/2010/main" val="176066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470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623889" y="214104"/>
            <a:ext cx="9797831" cy="553998"/>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623889" y="845046"/>
            <a:ext cx="9797831" cy="415498"/>
          </a:xfrm>
        </p:spPr>
        <p:txBody>
          <a:bodyPr wrap="square">
            <a:spAutoFit/>
          </a:bodyPr>
          <a:lstStyle>
            <a:lvl1pPr marL="0" indent="0" algn="l">
              <a:buNone/>
              <a:defRPr sz="21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920436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Left - Gra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9" y="214104"/>
            <a:ext cx="9797831" cy="553998"/>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623889" y="845046"/>
            <a:ext cx="9797831" cy="415498"/>
          </a:xfrm>
        </p:spPr>
        <p:txBody>
          <a:bodyPr wrap="square">
            <a:spAutoFit/>
          </a:bodyPr>
          <a:lstStyle>
            <a:lvl1pPr marL="0" indent="0" algn="l">
              <a:buNone/>
              <a:defRPr sz="21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295296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Left - Tab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9" y="214104"/>
            <a:ext cx="9797831" cy="553998"/>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623889" y="845046"/>
            <a:ext cx="9797831" cy="415498"/>
          </a:xfrm>
        </p:spPr>
        <p:txBody>
          <a:bodyPr wrap="square">
            <a:spAutoFit/>
          </a:bodyPr>
          <a:lstStyle>
            <a:lvl1pPr marL="0" indent="0" algn="l">
              <a:buNone/>
              <a:defRPr sz="21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Table Placeholder 4">
            <a:extLst>
              <a:ext uri="{FF2B5EF4-FFF2-40B4-BE49-F238E27FC236}">
                <a16:creationId xmlns:a16="http://schemas.microsoft.com/office/drawing/2014/main" id="{82A73459-7683-4559-AFF2-4DDD091799A9}"/>
              </a:ext>
            </a:extLst>
          </p:cNvPr>
          <p:cNvSpPr>
            <a:spLocks noGrp="1"/>
          </p:cNvSpPr>
          <p:nvPr>
            <p:ph type="tbl" sz="quarter" idx="10"/>
          </p:nvPr>
        </p:nvSpPr>
        <p:spPr>
          <a:xfrm>
            <a:off x="623889" y="1628777"/>
            <a:ext cx="7993063" cy="4968875"/>
          </a:xfrm>
          <a:solidFill>
            <a:schemeClr val="bg1"/>
          </a:solidFill>
        </p:spPr>
        <p:txBody>
          <a:bodyPr/>
          <a:lstStyle/>
          <a:p>
            <a:endParaRPr lang="en-US"/>
          </a:p>
        </p:txBody>
      </p:sp>
      <p:sp>
        <p:nvSpPr>
          <p:cNvPr id="14" name="Text Placeholder 13">
            <a:extLst>
              <a:ext uri="{FF2B5EF4-FFF2-40B4-BE49-F238E27FC236}">
                <a16:creationId xmlns:a16="http://schemas.microsoft.com/office/drawing/2014/main" id="{BC0DD256-15AA-4AE9-8D86-0A7A032523E2}"/>
              </a:ext>
            </a:extLst>
          </p:cNvPr>
          <p:cNvSpPr>
            <a:spLocks noGrp="1"/>
          </p:cNvSpPr>
          <p:nvPr>
            <p:ph type="body" sz="quarter" idx="11"/>
          </p:nvPr>
        </p:nvSpPr>
        <p:spPr>
          <a:xfrm>
            <a:off x="8832851" y="1628777"/>
            <a:ext cx="2808288" cy="4968875"/>
          </a:xfrm>
        </p:spPr>
        <p:txBody>
          <a:bodyPr>
            <a:normAutofit/>
          </a:bodyPr>
          <a:lstStyle>
            <a:lvl1pPr marL="0" indent="0">
              <a:spcBef>
                <a:spcPts val="1350"/>
              </a:spcBef>
              <a:buNone/>
              <a:defRPr sz="1500">
                <a:solidFill>
                  <a:schemeClr val="tx1">
                    <a:lumMod val="75000"/>
                  </a:schemeClr>
                </a:solidFill>
              </a:defRPr>
            </a:lvl1pPr>
            <a:lvl2pPr marL="342882" indent="0">
              <a:spcBef>
                <a:spcPts val="1350"/>
              </a:spcBef>
              <a:buNone/>
              <a:defRPr sz="1350">
                <a:solidFill>
                  <a:schemeClr val="tx1">
                    <a:lumMod val="75000"/>
                  </a:schemeClr>
                </a:solidFill>
              </a:defRPr>
            </a:lvl2pPr>
            <a:lvl3pPr marL="685765" indent="0">
              <a:spcBef>
                <a:spcPts val="1350"/>
              </a:spcBef>
              <a:buNone/>
              <a:defRPr sz="1200">
                <a:solidFill>
                  <a:schemeClr val="tx1">
                    <a:lumMod val="75000"/>
                  </a:schemeClr>
                </a:solidFill>
              </a:defRPr>
            </a:lvl3pPr>
            <a:lvl4pPr marL="1028648" indent="0">
              <a:spcBef>
                <a:spcPts val="1350"/>
              </a:spcBef>
              <a:buNone/>
              <a:defRPr sz="1050">
                <a:solidFill>
                  <a:schemeClr val="tx1">
                    <a:lumMod val="75000"/>
                  </a:schemeClr>
                </a:solidFill>
              </a:defRPr>
            </a:lvl4pPr>
            <a:lvl5pPr marL="1371532" indent="0">
              <a:spcBef>
                <a:spcPts val="1350"/>
              </a:spcBef>
              <a:buNone/>
              <a:defRPr sz="1050">
                <a:solidFill>
                  <a:schemeClr val="tx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9237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30A94A-3701-4949-BAFF-E70061EA5C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ooter Placeholder 1"/>
          <p:cNvSpPr>
            <a:spLocks noGrp="1"/>
          </p:cNvSpPr>
          <p:nvPr>
            <p:ph type="ftr" sz="quarter" idx="12"/>
          </p:nvPr>
        </p:nvSpPr>
        <p:spPr/>
        <p:txBody>
          <a:bodyPr/>
          <a:lstStyle/>
          <a:p>
            <a:endParaRPr lang="en-US"/>
          </a:p>
        </p:txBody>
      </p:sp>
      <p:sp>
        <p:nvSpPr>
          <p:cNvPr id="7" name="Text Placeholder 6"/>
          <p:cNvSpPr>
            <a:spLocks noGrp="1"/>
          </p:cNvSpPr>
          <p:nvPr>
            <p:ph type="body" sz="quarter" idx="14" hasCustomPrompt="1"/>
          </p:nvPr>
        </p:nvSpPr>
        <p:spPr>
          <a:xfrm>
            <a:off x="457201" y="949952"/>
            <a:ext cx="8540751" cy="355600"/>
          </a:xfrm>
        </p:spPr>
        <p:txBody>
          <a:bodyPr>
            <a:normAutofit/>
          </a:bodyPr>
          <a:lstStyle>
            <a:lvl1pPr marL="0" indent="0" algn="ctr">
              <a:lnSpc>
                <a:spcPct val="100000"/>
              </a:lnSpc>
              <a:spcBef>
                <a:spcPts val="0"/>
              </a:spcBef>
              <a:buNone/>
              <a:defRPr sz="2000" cap="all" baseline="0">
                <a:solidFill>
                  <a:schemeClr val="bg1"/>
                </a:solidFill>
              </a:defRPr>
            </a:lvl1pPr>
            <a:lvl2pPr marL="240030" indent="0" algn="ctr">
              <a:lnSpc>
                <a:spcPct val="100000"/>
              </a:lnSpc>
              <a:spcBef>
                <a:spcPts val="0"/>
              </a:spcBef>
              <a:buNone/>
              <a:defRPr>
                <a:solidFill>
                  <a:schemeClr val="bg1"/>
                </a:solidFill>
              </a:defRPr>
            </a:lvl2pPr>
            <a:lvl3pPr marL="514350" indent="0" algn="ctr">
              <a:lnSpc>
                <a:spcPct val="100000"/>
              </a:lnSpc>
              <a:spcBef>
                <a:spcPts val="0"/>
              </a:spcBef>
              <a:buNone/>
              <a:defRPr>
                <a:solidFill>
                  <a:schemeClr val="bg1"/>
                </a:solidFill>
              </a:defRPr>
            </a:lvl3pPr>
            <a:lvl4pPr marL="754380" indent="0" algn="ctr">
              <a:lnSpc>
                <a:spcPct val="100000"/>
              </a:lnSpc>
              <a:spcBef>
                <a:spcPts val="0"/>
              </a:spcBef>
              <a:buNone/>
              <a:defRPr>
                <a:solidFill>
                  <a:schemeClr val="bg1"/>
                </a:solidFill>
              </a:defRPr>
            </a:lvl4pPr>
            <a:lvl5pPr marL="994410" indent="0" algn="ctr">
              <a:lnSpc>
                <a:spcPct val="100000"/>
              </a:lnSpc>
              <a:spcBef>
                <a:spcPts val="0"/>
              </a:spcBef>
              <a:buNone/>
              <a:defRPr>
                <a:solidFill>
                  <a:schemeClr val="bg1"/>
                </a:solidFill>
              </a:defRPr>
            </a:lvl5pPr>
          </a:lstStyle>
          <a:p>
            <a:pPr lvl="0"/>
            <a:r>
              <a:rPr lang="en-US"/>
              <a:t>Presentation Purpose or Location | Month 20XX</a:t>
            </a:r>
          </a:p>
        </p:txBody>
      </p:sp>
      <p:sp>
        <p:nvSpPr>
          <p:cNvPr id="15" name="Title"/>
          <p:cNvSpPr>
            <a:spLocks noGrp="1"/>
          </p:cNvSpPr>
          <p:nvPr userDrawn="1">
            <p:ph type="title" hasCustomPrompt="1"/>
          </p:nvPr>
        </p:nvSpPr>
        <p:spPr>
          <a:xfrm>
            <a:off x="457200" y="1456248"/>
            <a:ext cx="8540496" cy="2031325"/>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latin typeface="+mj-lt"/>
                <a:ea typeface="Arial Narrow" panose="020B0606020202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457200" y="3638265"/>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latin typeface="+mj-lt"/>
                <a:ea typeface="Arial Narrow" panose="020B0606020202030204" pitchFamily="34" charset="0"/>
                <a:cs typeface="Calibri"/>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Presentation Subtitle</a:t>
            </a:r>
          </a:p>
        </p:txBody>
      </p:sp>
      <p:sp>
        <p:nvSpPr>
          <p:cNvPr id="4" name="Text Placeholder 3"/>
          <p:cNvSpPr>
            <a:spLocks noGrp="1"/>
          </p:cNvSpPr>
          <p:nvPr>
            <p:ph type="body" sz="quarter" idx="13" hasCustomPrompt="1"/>
          </p:nvPr>
        </p:nvSpPr>
        <p:spPr>
          <a:xfrm>
            <a:off x="457201" y="4158292"/>
            <a:ext cx="8540751" cy="803275"/>
          </a:xfrm>
        </p:spPr>
        <p:txBody>
          <a:bodyPr>
            <a:noAutofit/>
          </a:bodyPr>
          <a:lstStyle>
            <a:lvl1pPr marL="0" indent="0" algn="ctr">
              <a:lnSpc>
                <a:spcPct val="100000"/>
              </a:lnSpc>
              <a:spcBef>
                <a:spcPts val="0"/>
              </a:spcBef>
              <a:buNone/>
              <a:defRPr sz="1400" baseline="0">
                <a:solidFill>
                  <a:schemeClr val="bg1"/>
                </a:solidFill>
              </a:defRPr>
            </a:lvl1pPr>
            <a:lvl2pPr marL="240030" indent="0">
              <a:buNone/>
              <a:defRPr>
                <a:solidFill>
                  <a:schemeClr val="bg1"/>
                </a:solidFill>
              </a:defRPr>
            </a:lvl2pPr>
            <a:lvl3pPr marL="514350" indent="0">
              <a:buNone/>
              <a:defRPr>
                <a:solidFill>
                  <a:schemeClr val="bg1"/>
                </a:solidFill>
              </a:defRPr>
            </a:lvl3pPr>
            <a:lvl4pPr marL="754380" indent="0">
              <a:buNone/>
              <a:defRPr>
                <a:solidFill>
                  <a:schemeClr val="bg1"/>
                </a:solidFill>
              </a:defRPr>
            </a:lvl4pPr>
            <a:lvl5pPr marL="994410" indent="0">
              <a:buNone/>
              <a:defRPr>
                <a:solidFill>
                  <a:schemeClr val="bg1"/>
                </a:solidFill>
              </a:defRPr>
            </a:lvl5pPr>
          </a:lstStyle>
          <a:p>
            <a:pPr lvl="0"/>
            <a:r>
              <a:rPr lang="en-US"/>
              <a:t>Presenter’s Name | Presenter’s Name | Presenter’s Name</a:t>
            </a:r>
            <a:br>
              <a:rPr lang="en-US"/>
            </a:br>
            <a:r>
              <a:rPr lang="en-US"/>
              <a:t>or</a:t>
            </a:r>
          </a:p>
          <a:p>
            <a:pPr lvl="0"/>
            <a:r>
              <a:rPr lang="en-US"/>
              <a:t>Presenter’s Name, Title | Presenter’s Name, Title</a:t>
            </a:r>
          </a:p>
        </p:txBody>
      </p:sp>
    </p:spTree>
    <p:extLst>
      <p:ext uri="{BB962C8B-B14F-4D97-AF65-F5344CB8AC3E}">
        <p14:creationId xmlns:p14="http://schemas.microsoft.com/office/powerpoint/2010/main" val="2338529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951" cy="6858000"/>
          </a:xfrm>
          <a:prstGeom prst="rect">
            <a:avLst/>
          </a:prstGeom>
        </p:spPr>
      </p:pic>
      <p:sp>
        <p:nvSpPr>
          <p:cNvPr id="6" name="Slide Number"/>
          <p:cNvSpPr>
            <a:spLocks noGrp="1"/>
          </p:cNvSpPr>
          <p:nvPr userDrawn="1">
            <p:ph type="sldNum" sz="quarter" idx="12"/>
          </p:nvPr>
        </p:nvSpPr>
        <p:spPr>
          <a:xfrm>
            <a:off x="11967257" y="6631297"/>
            <a:ext cx="115416" cy="115416"/>
          </a:xfrm>
        </p:spPr>
        <p:txBody>
          <a:bodyPr/>
          <a:lstStyle>
            <a:lvl1pPr>
              <a:defRPr>
                <a:solidFill>
                  <a:schemeClr val="bg1"/>
                </a:solidFill>
              </a:defRPr>
            </a:lvl1pPr>
          </a:lstStyle>
          <a:p>
            <a:fld id="{BABF4E83-61DB-418F-A99F-17BC9BB58EF6}" type="slidenum">
              <a:rPr lang="en-US" smtClean="0"/>
              <a:pPr/>
              <a:t>‹#›</a:t>
            </a:fld>
            <a:endParaRPr lang="en-US"/>
          </a:p>
        </p:txBody>
      </p:sp>
      <p:sp>
        <p:nvSpPr>
          <p:cNvPr id="4" name="Title 3"/>
          <p:cNvSpPr>
            <a:spLocks noGrp="1"/>
          </p:cNvSpPr>
          <p:nvPr>
            <p:ph type="title" hasCustomPrompt="1"/>
          </p:nvPr>
        </p:nvSpPr>
        <p:spPr>
          <a:xfrm>
            <a:off x="457200" y="1042416"/>
            <a:ext cx="8531352" cy="2852928"/>
          </a:xfrm>
        </p:spPr>
        <p:txBody>
          <a:bodyPr>
            <a:normAutofit/>
          </a:bodyPr>
          <a:lstStyle>
            <a:lvl1pPr>
              <a:defRPr sz="4200">
                <a:solidFill>
                  <a:schemeClr val="bg1"/>
                </a:solidFill>
              </a:defRPr>
            </a:lvl1pPr>
          </a:lstStyle>
          <a:p>
            <a:r>
              <a:rPr lang="en-US"/>
              <a:t>Section Header (Divider) Title</a:t>
            </a:r>
          </a:p>
        </p:txBody>
      </p:sp>
      <p:sp>
        <p:nvSpPr>
          <p:cNvPr id="9" name="Text Placeholder 8"/>
          <p:cNvSpPr>
            <a:spLocks noGrp="1"/>
          </p:cNvSpPr>
          <p:nvPr>
            <p:ph type="body" sz="quarter" idx="13" hasCustomPrompt="1"/>
          </p:nvPr>
        </p:nvSpPr>
        <p:spPr>
          <a:xfrm>
            <a:off x="457200" y="3922776"/>
            <a:ext cx="8531352" cy="1499616"/>
          </a:xfrm>
        </p:spPr>
        <p:txBody>
          <a:bodyPr/>
          <a:lstStyle>
            <a:lvl1pPr marL="0" indent="0">
              <a:spcBef>
                <a:spcPts val="0"/>
              </a:spcBef>
              <a:buNone/>
              <a:defRPr>
                <a:solidFill>
                  <a:schemeClr val="bg1"/>
                </a:solidFill>
              </a:defRPr>
            </a:lvl1pPr>
            <a:lvl2pPr marL="240030" indent="0">
              <a:spcBef>
                <a:spcPts val="0"/>
              </a:spcBef>
              <a:buNone/>
              <a:defRPr>
                <a:solidFill>
                  <a:schemeClr val="bg1"/>
                </a:solidFill>
              </a:defRPr>
            </a:lvl2pPr>
            <a:lvl3pPr marL="514350" indent="0">
              <a:spcBef>
                <a:spcPts val="0"/>
              </a:spcBef>
              <a:buNone/>
              <a:defRPr>
                <a:solidFill>
                  <a:schemeClr val="bg1"/>
                </a:solidFill>
              </a:defRPr>
            </a:lvl3pPr>
            <a:lvl4pPr marL="754380" indent="0">
              <a:spcBef>
                <a:spcPts val="0"/>
              </a:spcBef>
              <a:buNone/>
              <a:defRPr>
                <a:solidFill>
                  <a:schemeClr val="bg1"/>
                </a:solidFill>
              </a:defRPr>
            </a:lvl4pPr>
            <a:lvl5pPr marL="994410" indent="0">
              <a:spcBef>
                <a:spcPts val="0"/>
              </a:spcBef>
              <a:buNone/>
              <a:defRPr>
                <a:solidFill>
                  <a:schemeClr val="bg1"/>
                </a:solidFill>
              </a:defRPr>
            </a:lvl5pPr>
          </a:lstStyle>
          <a:p>
            <a:pPr lvl="0"/>
            <a:r>
              <a:rPr lang="en-US"/>
              <a:t>Additional information about this section (optional)</a:t>
            </a:r>
          </a:p>
        </p:txBody>
      </p:sp>
    </p:spTree>
    <p:extLst>
      <p:ext uri="{BB962C8B-B14F-4D97-AF65-F5344CB8AC3E}">
        <p14:creationId xmlns:p14="http://schemas.microsoft.com/office/powerpoint/2010/main" val="2484167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grey box"/>
          <p:cNvSpPr/>
          <p:nvPr userDrawn="1"/>
        </p:nvSpPr>
        <p:spPr>
          <a:xfrm>
            <a:off x="0" y="1082040"/>
            <a:ext cx="12192000" cy="5369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a:endParaRPr>
          </a:p>
        </p:txBody>
      </p:sp>
      <p:sp>
        <p:nvSpPr>
          <p:cNvPr id="2" name="Title"/>
          <p:cNvSpPr>
            <a:spLocks noGrp="1"/>
          </p:cNvSpPr>
          <p:nvPr>
            <p:ph type="title" hasCustomPrompt="1"/>
          </p:nvPr>
        </p:nvSpPr>
        <p:spPr/>
        <p:txBody>
          <a:bodyPr/>
          <a:lstStyle>
            <a:lvl1pPr>
              <a:defRPr baseline="0"/>
            </a:lvl1pPr>
          </a:lstStyle>
          <a:p>
            <a:r>
              <a:rPr lang="en-US"/>
              <a:t>Agenda Layout</a:t>
            </a:r>
          </a:p>
        </p:txBody>
      </p:sp>
      <p:sp>
        <p:nvSpPr>
          <p:cNvPr id="24" name="Text Placeholder"/>
          <p:cNvSpPr>
            <a:spLocks noGrp="1"/>
          </p:cNvSpPr>
          <p:nvPr userDrawn="1">
            <p:ph type="body" sz="quarter" idx="10" hasCustomPrompt="1"/>
          </p:nvPr>
        </p:nvSpPr>
        <p:spPr>
          <a:xfrm>
            <a:off x="457200" y="1143000"/>
            <a:ext cx="11338560" cy="4846320"/>
          </a:xfrm>
        </p:spPr>
        <p:txBody>
          <a:bodyPr anchor="t" anchorCtr="0">
            <a:normAutofit/>
          </a:bodyPr>
          <a:lstStyle>
            <a:lvl1pPr marL="342900" indent="-342900">
              <a:lnSpc>
                <a:spcPct val="100000"/>
              </a:lnSpc>
              <a:spcBef>
                <a:spcPts val="2250"/>
              </a:spcBef>
              <a:buClr>
                <a:schemeClr val="tx1"/>
              </a:buClr>
              <a:buFont typeface="+mj-lt"/>
              <a:buAutoNum type="arabicPeriod"/>
              <a:defRPr sz="2200" baseline="0"/>
            </a:lvl1pPr>
            <a:lvl2pPr marL="685800" indent="-342900">
              <a:lnSpc>
                <a:spcPct val="100000"/>
              </a:lnSpc>
              <a:spcBef>
                <a:spcPts val="900"/>
              </a:spcBef>
              <a:buClr>
                <a:schemeClr val="tx1"/>
              </a:buClr>
              <a:buFont typeface="+mj-lt"/>
              <a:buAutoNum type="alphaLcPeriod"/>
              <a:defRPr sz="2200"/>
            </a:lvl2pPr>
            <a:lvl3pPr marL="1028700" indent="-342900">
              <a:lnSpc>
                <a:spcPct val="100000"/>
              </a:lnSpc>
              <a:spcBef>
                <a:spcPts val="900"/>
              </a:spcBef>
              <a:buClr>
                <a:schemeClr val="tx1"/>
              </a:buClr>
              <a:buFont typeface="+mj-lt"/>
              <a:buAutoNum type="romanLcPeriod"/>
              <a:defRPr sz="2200"/>
            </a:lvl3pPr>
            <a:lvl4pPr marL="1371600" indent="-342900">
              <a:lnSpc>
                <a:spcPct val="100000"/>
              </a:lnSpc>
              <a:spcBef>
                <a:spcPts val="900"/>
              </a:spcBef>
              <a:buClr>
                <a:schemeClr val="tx1"/>
              </a:buClr>
              <a:buSzPct val="100000"/>
              <a:buFont typeface="+mj-lt"/>
              <a:buAutoNum type="arabicParenR"/>
              <a:defRPr sz="2200" baseline="0"/>
            </a:lvl4pPr>
            <a:lvl5pPr marL="1714500" indent="-342900">
              <a:lnSpc>
                <a:spcPct val="100000"/>
              </a:lnSpc>
              <a:spcBef>
                <a:spcPts val="900"/>
              </a:spcBef>
              <a:buClr>
                <a:schemeClr val="tx1"/>
              </a:buClr>
              <a:buFont typeface="+mj-lt"/>
              <a:buAutoNum type="alphaLcParenR"/>
              <a:defRPr sz="2200"/>
            </a:lvl5pPr>
          </a:lstStyle>
          <a:p>
            <a:pPr lvl="0"/>
            <a:r>
              <a:rPr lang="en-US"/>
              <a:t>Click to insert agenda items.</a:t>
            </a:r>
          </a:p>
          <a:p>
            <a:pPr lvl="1"/>
            <a:r>
              <a:rPr lang="en-US"/>
              <a:t>Second level</a:t>
            </a:r>
          </a:p>
          <a:p>
            <a:pPr lvl="2"/>
            <a:r>
              <a:rPr lang="en-US"/>
              <a:t>Third level</a:t>
            </a:r>
          </a:p>
          <a:p>
            <a:pPr lvl="3"/>
            <a:r>
              <a:rPr lang="en-US"/>
              <a:t>Fourth level. Manually changed bullet size from 110% to 100% (was 110% due to fourth level bullet size on slide master).</a:t>
            </a:r>
          </a:p>
          <a:p>
            <a:pPr lvl="4"/>
            <a:r>
              <a:rPr lang="en-US"/>
              <a:t>Fifth level</a:t>
            </a:r>
          </a:p>
          <a:p>
            <a:pPr lvl="0"/>
            <a:r>
              <a:rPr lang="en-US"/>
              <a:t>Second Agenda Item</a:t>
            </a:r>
          </a:p>
          <a:p>
            <a:pPr lvl="0"/>
            <a:r>
              <a:rPr lang="en-US"/>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504859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114300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
        <p:nvSpPr>
          <p:cNvPr id="22"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3580850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996696"/>
          </a:xfrm>
        </p:spPr>
        <p:txBody>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143000"/>
            <a:ext cx="5568696" cy="4846320"/>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143000"/>
            <a:ext cx="5568696" cy="4846320"/>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8"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1836762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
        <p:nvSpPr>
          <p:cNvPr id="4" name="Content Placeholder 3"/>
          <p:cNvSpPr>
            <a:spLocks noGrp="1"/>
          </p:cNvSpPr>
          <p:nvPr>
            <p:ph sz="quarter" idx="14" hasCustomPrompt="1"/>
          </p:nvPr>
        </p:nvSpPr>
        <p:spPr>
          <a:xfrm>
            <a:off x="457200" y="1143000"/>
            <a:ext cx="11338560" cy="4846320"/>
          </a:xfrm>
        </p:spPr>
        <p:txBody>
          <a:bodyPr>
            <a:noAutofit/>
          </a:bodyPr>
          <a:lstStyle>
            <a:lvl1pPr marL="0" indent="0">
              <a:lnSpc>
                <a:spcPct val="125000"/>
              </a:lnSpc>
              <a:spcBef>
                <a:spcPts val="1350"/>
              </a:spcBef>
              <a:buClr>
                <a:schemeClr val="tx1"/>
              </a:buClr>
              <a:buNone/>
              <a:defRPr sz="2200">
                <a:solidFill>
                  <a:schemeClr val="tx1"/>
                </a:solidFill>
              </a:defRPr>
            </a:lvl1pPr>
            <a:lvl2pPr marL="240030" indent="-240030">
              <a:lnSpc>
                <a:spcPct val="125000"/>
              </a:lnSpc>
              <a:spcBef>
                <a:spcPts val="1350"/>
              </a:spcBef>
              <a:buClr>
                <a:schemeClr val="tx1"/>
              </a:buClr>
              <a:buFont typeface="Times New Roman" panose="02020603050405020304" pitchFamily="18" charset="0"/>
              <a:buChar char="•"/>
              <a:defRPr sz="2200">
                <a:solidFill>
                  <a:schemeClr val="tx1"/>
                </a:solidFill>
              </a:defRPr>
            </a:lvl2pPr>
            <a:lvl3pPr marL="480060" indent="-240030">
              <a:lnSpc>
                <a:spcPct val="125000"/>
              </a:lnSpc>
              <a:spcBef>
                <a:spcPts val="1350"/>
              </a:spcBef>
              <a:buClr>
                <a:schemeClr val="tx1"/>
              </a:buClr>
              <a:buFont typeface="Arial Narrow" panose="020B0606020202030204" pitchFamily="34" charset="0"/>
              <a:buChar char="–"/>
              <a:defRPr sz="2200">
                <a:solidFill>
                  <a:schemeClr val="tx1"/>
                </a:solidFill>
              </a:defRPr>
            </a:lvl3pPr>
            <a:lvl4pPr marL="720090" indent="-240030">
              <a:lnSpc>
                <a:spcPct val="125000"/>
              </a:lnSpc>
              <a:spcBef>
                <a:spcPts val="1350"/>
              </a:spcBef>
              <a:buClr>
                <a:schemeClr val="tx1"/>
              </a:buClr>
              <a:buFont typeface="Arial Narrow" panose="020B0606020202030204" pitchFamily="34" charset="0"/>
              <a:buChar char="»"/>
              <a:defRPr sz="2200">
                <a:solidFill>
                  <a:schemeClr val="tx1"/>
                </a:solidFill>
              </a:defRPr>
            </a:lvl4pPr>
            <a:lvl5pPr marL="960120" indent="-240030">
              <a:lnSpc>
                <a:spcPct val="125000"/>
              </a:lnSpc>
              <a:spcBef>
                <a:spcPts val="1350"/>
              </a:spcBef>
              <a:buClr>
                <a:schemeClr val="tx1"/>
              </a:buClr>
              <a:buFont typeface="Arial Narrow" panose="020B0606020202030204" pitchFamily="34" charset="0"/>
              <a:buChar char="◦"/>
              <a:defRPr sz="2200">
                <a:solidFill>
                  <a:schemeClr val="tx1"/>
                </a:solidFill>
              </a:defRPr>
            </a:lvl5pPr>
            <a:lvl6pPr marL="1200150" indent="-240030">
              <a:lnSpc>
                <a:spcPct val="125000"/>
              </a:lnSpc>
              <a:spcBef>
                <a:spcPts val="1350"/>
              </a:spcBef>
              <a:buClr>
                <a:schemeClr val="tx1"/>
              </a:buClr>
              <a:buFont typeface="Arial Narrow" panose="020B0606020202030204" pitchFamily="34" charset="0"/>
              <a:buChar char="›"/>
              <a:defRPr sz="22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2958149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459734"/>
            <a:ext cx="11338560" cy="3529586"/>
          </a:xfrm>
        </p:spPr>
        <p:txBody>
          <a:bodyPr>
            <a:normAutofit/>
          </a:bodyPr>
          <a:lstStyle>
            <a:lvl1pPr>
              <a:lnSpc>
                <a:spcPct val="105000"/>
              </a:lnSpc>
              <a:spcBef>
                <a:spcPts val="338"/>
              </a:spcBef>
              <a:defRPr sz="1800"/>
            </a:lvl1pPr>
            <a:lvl2pPr>
              <a:lnSpc>
                <a:spcPct val="105000"/>
              </a:lnSpc>
              <a:spcBef>
                <a:spcPts val="338"/>
              </a:spcBef>
              <a:defRPr sz="1800"/>
            </a:lvl2pPr>
            <a:lvl3pPr>
              <a:lnSpc>
                <a:spcPct val="105000"/>
              </a:lnSpc>
              <a:spcBef>
                <a:spcPts val="338"/>
              </a:spcBef>
              <a:defRPr sz="1800"/>
            </a:lvl3pPr>
            <a:lvl4pPr>
              <a:lnSpc>
                <a:spcPct val="105000"/>
              </a:lnSpc>
              <a:spcBef>
                <a:spcPts val="338"/>
              </a:spcBef>
              <a:defRPr sz="1800"/>
            </a:lvl4pPr>
            <a:lvl5pPr>
              <a:lnSpc>
                <a:spcPct val="105000"/>
              </a:lnSpc>
              <a:spcBef>
                <a:spcPts val="338"/>
              </a:spcBef>
              <a:defRPr sz="18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p:txBody>
          <a:bodyPr/>
          <a:lstStyle>
            <a:lvl1pPr>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133856"/>
            <a:ext cx="11338560" cy="1188720"/>
          </a:xfrm>
        </p:spPr>
        <p:txBody>
          <a:bodyPr>
            <a:normAutofit/>
          </a:bodyPr>
          <a:lstStyle>
            <a:lvl1pPr marL="0" indent="0">
              <a:lnSpc>
                <a:spcPct val="105000"/>
              </a:lnSpc>
              <a:spcBef>
                <a:spcPts val="0"/>
              </a:spcBef>
              <a:buNone/>
              <a:defRPr sz="1800" baseline="0"/>
            </a:lvl1pPr>
            <a:lvl2pPr>
              <a:defRPr sz="1013"/>
            </a:lvl2pPr>
            <a:lvl3pPr>
              <a:defRPr sz="1013"/>
            </a:lvl3pPr>
            <a:lvl4pPr>
              <a:defRPr sz="1013"/>
            </a:lvl4pPr>
            <a:lvl5pPr>
              <a:defRPr sz="1013"/>
            </a:lvl5pPr>
          </a:lstStyle>
          <a:p>
            <a:pPr lvl="0"/>
            <a:r>
              <a:rPr lang="en-US"/>
              <a:t>Click here to add a short lead-in paragraph. Text will shrink to fit this placeholder.</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
        <p:nvSpPr>
          <p:cNvPr id="9"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16486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042990"/>
            <a:ext cx="5384800" cy="16619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042990"/>
            <a:ext cx="5384800" cy="16619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2171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y Background, Two Content">
    <p:spTree>
      <p:nvGrpSpPr>
        <p:cNvPr id="1" name=""/>
        <p:cNvGrpSpPr/>
        <p:nvPr/>
      </p:nvGrpSpPr>
      <p:grpSpPr>
        <a:xfrm>
          <a:off x="0" y="0"/>
          <a:ext cx="0" cy="0"/>
          <a:chOff x="0" y="0"/>
          <a:chExt cx="0" cy="0"/>
        </a:xfrm>
      </p:grpSpPr>
      <p:sp>
        <p:nvSpPr>
          <p:cNvPr id="9" name="grey box"/>
          <p:cNvSpPr/>
          <p:nvPr userDrawn="1"/>
        </p:nvSpPr>
        <p:spPr>
          <a:xfrm>
            <a:off x="0" y="1082040"/>
            <a:ext cx="12192000" cy="5369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a:endParaRPr>
          </a:p>
        </p:txBody>
      </p:sp>
      <p:sp>
        <p:nvSpPr>
          <p:cNvPr id="5" name="Title 4"/>
          <p:cNvSpPr>
            <a:spLocks noGrp="1"/>
          </p:cNvSpPr>
          <p:nvPr>
            <p:ph type="title" hasCustomPrompt="1"/>
          </p:nvPr>
        </p:nvSpPr>
        <p:spPr>
          <a:xfrm>
            <a:off x="457200" y="0"/>
            <a:ext cx="11338560" cy="996696"/>
          </a:xfrm>
        </p:spPr>
        <p:txBody>
          <a:bodyPr/>
          <a:lstStyle>
            <a:lvl1pPr>
              <a:defRPr baseline="0"/>
            </a:lvl1pPr>
          </a:lstStyle>
          <a:p>
            <a:r>
              <a:rPr lang="en-US"/>
              <a:t>Gray Background, Two Content Layout</a:t>
            </a:r>
          </a:p>
        </p:txBody>
      </p:sp>
      <p:sp>
        <p:nvSpPr>
          <p:cNvPr id="3" name="Left Content"/>
          <p:cNvSpPr>
            <a:spLocks noGrp="1"/>
          </p:cNvSpPr>
          <p:nvPr>
            <p:ph sz="half" idx="1" hasCustomPrompt="1"/>
          </p:nvPr>
        </p:nvSpPr>
        <p:spPr>
          <a:xfrm>
            <a:off x="457200" y="1143000"/>
            <a:ext cx="5568696" cy="4846320"/>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143000"/>
            <a:ext cx="5568696" cy="4846320"/>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8"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691354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143000"/>
            <a:ext cx="11338560" cy="4846320"/>
          </a:xfrm>
        </p:spPr>
        <p:txBody>
          <a:bodyPr>
            <a:normAutofit/>
          </a:bodyPr>
          <a:lstStyle>
            <a:lvl1pPr marL="342900" indent="-342900">
              <a:lnSpc>
                <a:spcPct val="105000"/>
              </a:lnSpc>
              <a:spcBef>
                <a:spcPts val="450"/>
              </a:spcBef>
              <a:buClr>
                <a:schemeClr val="tx2"/>
              </a:buClr>
              <a:buFont typeface="+mj-lt"/>
              <a:buAutoNum type="arabicPeriod"/>
              <a:defRPr sz="1800" baseline="0"/>
            </a:lvl1pPr>
            <a:lvl2pPr marL="685800" indent="-342900">
              <a:lnSpc>
                <a:spcPct val="105000"/>
              </a:lnSpc>
              <a:spcBef>
                <a:spcPts val="450"/>
              </a:spcBef>
              <a:buClr>
                <a:schemeClr val="tx2"/>
              </a:buClr>
              <a:buFont typeface="+mj-lt"/>
              <a:buAutoNum type="alphaLcPeriod"/>
              <a:defRPr sz="1800"/>
            </a:lvl2pPr>
            <a:lvl3pPr marL="1028700" indent="-342900">
              <a:lnSpc>
                <a:spcPct val="105000"/>
              </a:lnSpc>
              <a:spcBef>
                <a:spcPts val="450"/>
              </a:spcBef>
              <a:buClr>
                <a:schemeClr val="tx2"/>
              </a:buClr>
              <a:buFont typeface="+mj-lt"/>
              <a:buAutoNum type="romanLcPeriod"/>
              <a:defRPr sz="1800"/>
            </a:lvl3pPr>
            <a:lvl4pPr marL="1371600" indent="-342900">
              <a:lnSpc>
                <a:spcPct val="105000"/>
              </a:lnSpc>
              <a:spcBef>
                <a:spcPts val="450"/>
              </a:spcBef>
              <a:buClr>
                <a:schemeClr val="tx2"/>
              </a:buClr>
              <a:buSzPct val="100000"/>
              <a:buFont typeface="+mj-lt"/>
              <a:buAutoNum type="arabicParenR"/>
              <a:defRPr sz="1800"/>
            </a:lvl4pPr>
            <a:lvl5pPr marL="1714500" indent="-342900">
              <a:lnSpc>
                <a:spcPct val="105000"/>
              </a:lnSpc>
              <a:spcBef>
                <a:spcPts val="450"/>
              </a:spcBef>
              <a:buClr>
                <a:schemeClr val="tx2"/>
              </a:buClr>
              <a:buFont typeface="+mj-lt"/>
              <a:buAutoNum type="alphaLcParenR"/>
              <a:defRPr sz="18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
        <p:nvSpPr>
          <p:cNvPr id="6"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2672703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143000"/>
            <a:ext cx="5568696" cy="4846320"/>
          </a:xfrm>
        </p:spPr>
        <p:txBody>
          <a:bodyPr>
            <a:normAutofit/>
          </a:bodyPr>
          <a:lstStyle>
            <a:lvl1pPr marL="342900" indent="-342900">
              <a:lnSpc>
                <a:spcPct val="105000"/>
              </a:lnSpc>
              <a:spcBef>
                <a:spcPts val="450"/>
              </a:spcBef>
              <a:buClr>
                <a:schemeClr val="tx1"/>
              </a:buClr>
              <a:buFont typeface="+mj-lt"/>
              <a:buAutoNum type="arabicPeriod"/>
              <a:defRPr sz="1800"/>
            </a:lvl1pPr>
            <a:lvl2pPr marL="685800" indent="-342900">
              <a:lnSpc>
                <a:spcPct val="105000"/>
              </a:lnSpc>
              <a:spcBef>
                <a:spcPts val="450"/>
              </a:spcBef>
              <a:buClr>
                <a:schemeClr val="tx1"/>
              </a:buClr>
              <a:buFont typeface="+mj-lt"/>
              <a:buAutoNum type="alphaLcPeriod"/>
              <a:defRPr sz="1800"/>
            </a:lvl2pPr>
            <a:lvl3pPr marL="1028700" indent="-342900">
              <a:lnSpc>
                <a:spcPct val="105000"/>
              </a:lnSpc>
              <a:spcBef>
                <a:spcPts val="450"/>
              </a:spcBef>
              <a:buClr>
                <a:schemeClr val="tx1"/>
              </a:buClr>
              <a:buFont typeface="+mj-lt"/>
              <a:buAutoNum type="romanLcPeriod"/>
              <a:defRPr sz="1800"/>
            </a:lvl3pPr>
            <a:lvl4pPr marL="1371600" indent="-342900">
              <a:lnSpc>
                <a:spcPct val="105000"/>
              </a:lnSpc>
              <a:spcBef>
                <a:spcPts val="450"/>
              </a:spcBef>
              <a:buClr>
                <a:schemeClr val="tx1"/>
              </a:buClr>
              <a:buSzPct val="100000"/>
              <a:buFont typeface="+mj-lt"/>
              <a:buAutoNum type="arabicParenR"/>
              <a:defRPr sz="1800"/>
            </a:lvl4pPr>
            <a:lvl5pPr marL="1714500" indent="-342900">
              <a:lnSpc>
                <a:spcPct val="10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143000"/>
            <a:ext cx="5568696" cy="4846320"/>
          </a:xfrm>
        </p:spPr>
        <p:txBody>
          <a:bodyPr>
            <a:normAutofit/>
          </a:bodyPr>
          <a:lstStyle>
            <a:lvl1pPr marL="342900" indent="-342900">
              <a:lnSpc>
                <a:spcPct val="105000"/>
              </a:lnSpc>
              <a:spcBef>
                <a:spcPts val="450"/>
              </a:spcBef>
              <a:buClr>
                <a:schemeClr val="tx1"/>
              </a:buClr>
              <a:buFont typeface="+mj-lt"/>
              <a:buAutoNum type="arabicPeriod"/>
              <a:defRPr sz="1800"/>
            </a:lvl1pPr>
            <a:lvl2pPr marL="685800" indent="-342900">
              <a:lnSpc>
                <a:spcPct val="105000"/>
              </a:lnSpc>
              <a:spcBef>
                <a:spcPts val="450"/>
              </a:spcBef>
              <a:buClr>
                <a:schemeClr val="tx1"/>
              </a:buClr>
              <a:buFont typeface="+mj-lt"/>
              <a:buAutoNum type="alphaLcPeriod"/>
              <a:defRPr sz="1800"/>
            </a:lvl2pPr>
            <a:lvl3pPr marL="1028700" indent="-342900">
              <a:lnSpc>
                <a:spcPct val="105000"/>
              </a:lnSpc>
              <a:spcBef>
                <a:spcPts val="450"/>
              </a:spcBef>
              <a:buClr>
                <a:schemeClr val="tx1"/>
              </a:buClr>
              <a:buFont typeface="+mj-lt"/>
              <a:buAutoNum type="romanLcPeriod"/>
              <a:defRPr sz="1800"/>
            </a:lvl3pPr>
            <a:lvl4pPr marL="1371600" indent="-342900">
              <a:lnSpc>
                <a:spcPct val="105000"/>
              </a:lnSpc>
              <a:spcBef>
                <a:spcPts val="450"/>
              </a:spcBef>
              <a:buClr>
                <a:schemeClr val="tx1"/>
              </a:buClr>
              <a:buSzPct val="100000"/>
              <a:buFont typeface="+mj-lt"/>
              <a:buAutoNum type="arabicParenR"/>
              <a:defRPr sz="1800"/>
            </a:lvl4pPr>
            <a:lvl5pPr marL="1714500" indent="-342900">
              <a:lnSpc>
                <a:spcPct val="10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7"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856780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1368E0-7EC7-40D7-9517-000892F22E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951" cy="6858000"/>
          </a:xfrm>
          <a:prstGeom prst="rect">
            <a:avLst/>
          </a:prstGeom>
        </p:spPr>
      </p:pic>
      <p:sp>
        <p:nvSpPr>
          <p:cNvPr id="51" name="Title 1"/>
          <p:cNvSpPr>
            <a:spLocks noGrp="1"/>
          </p:cNvSpPr>
          <p:nvPr userDrawn="1">
            <p:ph type="title" hasCustomPrompt="1"/>
          </p:nvPr>
        </p:nvSpPr>
        <p:spPr>
          <a:xfrm>
            <a:off x="436255" y="164387"/>
            <a:ext cx="5257800" cy="997196"/>
          </a:xfrm>
        </p:spPr>
        <p:txBody>
          <a:bodyPr anchor="b" anchorCtr="0">
            <a:normAutofit/>
          </a:bodyPr>
          <a:lstStyle>
            <a:lvl1pPr>
              <a:defRPr baseline="0">
                <a:solidFill>
                  <a:srgbClr val="FFFFFF"/>
                </a:solidFill>
              </a:defRPr>
            </a:lvl1pPr>
          </a:lstStyle>
          <a:p>
            <a:r>
              <a:rPr lang="en-US"/>
              <a:t>Photo Right</a:t>
            </a:r>
          </a:p>
        </p:txBody>
      </p:sp>
      <p:sp>
        <p:nvSpPr>
          <p:cNvPr id="52" name="Text Placeholder 9"/>
          <p:cNvSpPr>
            <a:spLocks noGrp="1"/>
          </p:cNvSpPr>
          <p:nvPr userDrawn="1">
            <p:ph type="body" sz="quarter" idx="13"/>
          </p:nvPr>
        </p:nvSpPr>
        <p:spPr>
          <a:xfrm>
            <a:off x="436255" y="1248071"/>
            <a:ext cx="5257800" cy="482907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Content Placeholder 3"/>
          <p:cNvSpPr>
            <a:spLocks noGrp="1"/>
          </p:cNvSpPr>
          <p:nvPr userDrawn="1">
            <p:ph sz="half" idx="2" hasCustomPrompt="1"/>
          </p:nvPr>
        </p:nvSpPr>
        <p:spPr>
          <a:xfrm>
            <a:off x="6092951" y="-1"/>
            <a:ext cx="6099048" cy="6482219"/>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54" name="Slide Number Placeholder 4"/>
          <p:cNvSpPr>
            <a:spLocks noGrp="1"/>
          </p:cNvSpPr>
          <p:nvPr userDrawn="1">
            <p:ph type="sldNum" sz="quarter" idx="15"/>
          </p:nvPr>
        </p:nvSpPr>
        <p:spPr>
          <a:xfrm>
            <a:off x="11953105" y="6631296"/>
            <a:ext cx="115416" cy="115416"/>
          </a:xfrm>
        </p:spPr>
        <p:txBody>
          <a:bodyPr/>
          <a:lstStyle>
            <a:lvl1pPr>
              <a:defRPr>
                <a:solidFill>
                  <a:schemeClr val="bg1"/>
                </a:solidFill>
              </a:defRPr>
            </a:lvl1pPr>
          </a:lstStyle>
          <a:p>
            <a:fld id="{99A20822-4A49-4D36-86E3-300BA48D3F0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44626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337147-2807-4EEF-9B0B-521AF9919A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951" cy="6858000"/>
          </a:xfrm>
          <a:prstGeom prst="rect">
            <a:avLst/>
          </a:prstGeom>
        </p:spPr>
      </p:pic>
      <p:sp>
        <p:nvSpPr>
          <p:cNvPr id="2" name="Title 1"/>
          <p:cNvSpPr>
            <a:spLocks noGrp="1"/>
          </p:cNvSpPr>
          <p:nvPr userDrawn="1">
            <p:ph type="title" hasCustomPrompt="1"/>
          </p:nvPr>
        </p:nvSpPr>
        <p:spPr>
          <a:xfrm>
            <a:off x="6529207" y="164387"/>
            <a:ext cx="5257800" cy="997196"/>
          </a:xfrm>
        </p:spPr>
        <p:txBody>
          <a:bodyPr anchor="b" anchorCtr="0">
            <a:normAutofit/>
          </a:bodyPr>
          <a:lstStyle>
            <a:lvl1pPr>
              <a:defRPr baseline="0">
                <a:solidFill>
                  <a:srgbClr val="FFFFFF"/>
                </a:solidFill>
              </a:defRPr>
            </a:lvl1pPr>
          </a:lstStyle>
          <a:p>
            <a:r>
              <a:rPr lang="en-US"/>
              <a:t>Photo Left</a:t>
            </a:r>
          </a:p>
        </p:txBody>
      </p:sp>
      <p:sp>
        <p:nvSpPr>
          <p:cNvPr id="10" name="Text Placeholder 9"/>
          <p:cNvSpPr>
            <a:spLocks noGrp="1"/>
          </p:cNvSpPr>
          <p:nvPr userDrawn="1">
            <p:ph type="body" sz="quarter" idx="13"/>
          </p:nvPr>
        </p:nvSpPr>
        <p:spPr>
          <a:xfrm>
            <a:off x="6529207" y="1248071"/>
            <a:ext cx="5257800" cy="4829073"/>
          </a:xfrm>
        </p:spPr>
        <p:txBody>
          <a:bodyP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userDrawn="1">
            <p:ph sz="half" idx="2" hasCustomPrompt="1"/>
          </p:nvPr>
        </p:nvSpPr>
        <p:spPr>
          <a:xfrm>
            <a:off x="0" y="-1"/>
            <a:ext cx="6099048" cy="6494745"/>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5" name="Slide Number Placeholder 4"/>
          <p:cNvSpPr>
            <a:spLocks noGrp="1"/>
          </p:cNvSpPr>
          <p:nvPr userDrawn="1">
            <p:ph type="sldNum" sz="quarter" idx="15"/>
          </p:nvPr>
        </p:nvSpPr>
        <p:spPr/>
        <p:txBody>
          <a:bodyPr/>
          <a:lstStyle>
            <a:lvl1pPr>
              <a:defRPr>
                <a:solidFill>
                  <a:schemeClr val="bg1"/>
                </a:solidFill>
              </a:defRPr>
            </a:lvl1pPr>
          </a:lstStyle>
          <a:p>
            <a:fld id="{99A20822-4A49-4D36-86E3-300BA48D3F0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823250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931581"/>
            <a:ext cx="11338560" cy="830997"/>
          </a:xfr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a:ln>
                  <a:noFill/>
                </a:ln>
                <a:solidFill>
                  <a:srgbClr val="595959"/>
                </a:solidFill>
                <a:effectLst/>
                <a:uLnTx/>
                <a:uFillTx/>
                <a:latin typeface="+mj-lt"/>
                <a:cs typeface="Calibri"/>
              </a:rPr>
              <a:t>Slide Title Placeholder. </a:t>
            </a:r>
            <a:br>
              <a:rPr kumimoji="0" lang="en-US" sz="1800" b="0" i="0" u="none" strike="noStrike" kern="1200" cap="none" spc="0" normalizeH="0" baseline="0" noProof="0">
                <a:ln>
                  <a:noFill/>
                </a:ln>
                <a:solidFill>
                  <a:srgbClr val="595959"/>
                </a:solidFill>
                <a:effectLst/>
                <a:uLnTx/>
                <a:uFillTx/>
                <a:latin typeface="+mj-lt"/>
                <a:cs typeface="Calibri"/>
              </a:rPr>
            </a:br>
            <a:r>
              <a:rPr kumimoji="0" lang="en-US" sz="18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1437791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10" name="Content"/>
          <p:cNvSpPr>
            <a:spLocks noGrp="1"/>
          </p:cNvSpPr>
          <p:nvPr>
            <p:ph type="body" sz="quarter" idx="13" hasCustomPrompt="1"/>
          </p:nvPr>
        </p:nvSpPr>
        <p:spPr>
          <a:xfrm>
            <a:off x="457200" y="1143000"/>
            <a:ext cx="11338560" cy="5193792"/>
          </a:xfrm>
        </p:spPr>
        <p:txBody>
          <a:bodyPr>
            <a:noAutofit/>
          </a:bodyPr>
          <a:lstStyle>
            <a:lvl1pPr marL="457200" indent="-457200">
              <a:lnSpc>
                <a:spcPct val="100000"/>
              </a:lnSpc>
              <a:spcBef>
                <a:spcPts val="1400"/>
              </a:spcBef>
              <a:buNone/>
              <a:defRPr sz="1800" i="0" baseline="0">
                <a:solidFill>
                  <a:schemeClr val="tx1"/>
                </a:solidFill>
              </a:defRPr>
            </a:lvl1pPr>
            <a:lvl2pPr>
              <a:defRPr sz="1350"/>
            </a:lvl2pPr>
            <a:lvl3pPr>
              <a:defRPr sz="1350"/>
            </a:lvl3pPr>
            <a:lvl4pPr>
              <a:defRPr sz="1350"/>
            </a:lvl4pPr>
            <a:lvl5pPr>
              <a:defRPr sz="135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
        <p:nvSpPr>
          <p:cNvPr id="4" name="Title 3"/>
          <p:cNvSpPr>
            <a:spLocks noGrp="1"/>
          </p:cNvSpPr>
          <p:nvPr>
            <p:ph type="title" hasCustomPrompt="1"/>
          </p:nvPr>
        </p:nvSpPr>
        <p:spPr/>
        <p:txBody>
          <a:bodyPr/>
          <a:lstStyle>
            <a:lvl1pPr>
              <a:defRPr/>
            </a:lvl1pPr>
          </a:lstStyle>
          <a:p>
            <a:r>
              <a:rPr lang="en-US"/>
              <a:t>References</a:t>
            </a:r>
          </a:p>
        </p:txBody>
      </p:sp>
    </p:spTree>
    <p:extLst>
      <p:ext uri="{BB962C8B-B14F-4D97-AF65-F5344CB8AC3E}">
        <p14:creationId xmlns:p14="http://schemas.microsoft.com/office/powerpoint/2010/main" val="1523443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p:spPr>
        <p:txBody>
          <a:bodyPr/>
          <a:lstStyle>
            <a:lvl1pPr>
              <a:defRPr/>
            </a:lvl1pPr>
          </a:lstStyle>
          <a:p>
            <a:r>
              <a:rPr lang="en-US"/>
              <a:t>Meet the Presenters Layout</a:t>
            </a:r>
          </a:p>
        </p:txBody>
      </p:sp>
      <p:sp>
        <p:nvSpPr>
          <p:cNvPr id="5" name="Picture Placeholder 1"/>
          <p:cNvSpPr>
            <a:spLocks noGrp="1" noChangeAspect="1"/>
          </p:cNvSpPr>
          <p:nvPr>
            <p:ph type="pic" sz="quarter" idx="15" hasCustomPrompt="1"/>
          </p:nvPr>
        </p:nvSpPr>
        <p:spPr>
          <a:xfrm>
            <a:off x="457200" y="1325880"/>
            <a:ext cx="2438400" cy="1828800"/>
          </a:xfrm>
          <a:prstGeom prst="ellipse">
            <a:avLst/>
          </a:prstGeom>
        </p:spPr>
        <p:txBody>
          <a:bodyPr rtlCol="0" anchor="t" anchorCtr="0">
            <a:no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457200" y="3307081"/>
            <a:ext cx="24384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457200" y="3848608"/>
            <a:ext cx="24384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noChangeAspect="1"/>
          </p:cNvSpPr>
          <p:nvPr>
            <p:ph type="pic" sz="quarter" idx="24" hasCustomPrompt="1"/>
          </p:nvPr>
        </p:nvSpPr>
        <p:spPr>
          <a:xfrm>
            <a:off x="3423920" y="1325880"/>
            <a:ext cx="2438400" cy="1828800"/>
          </a:xfrm>
          <a:prstGeom prst="ellipse">
            <a:avLst/>
          </a:prstGeom>
        </p:spPr>
        <p:txBody>
          <a:bodyPr rtlCol="0" anchor="t" anchorCtr="0">
            <a:no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3423920" y="3307081"/>
            <a:ext cx="24384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3423920" y="3848608"/>
            <a:ext cx="24384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noChangeAspect="1"/>
          </p:cNvSpPr>
          <p:nvPr>
            <p:ph type="pic" sz="quarter" idx="27" hasCustomPrompt="1"/>
          </p:nvPr>
        </p:nvSpPr>
        <p:spPr>
          <a:xfrm>
            <a:off x="6390640" y="1325880"/>
            <a:ext cx="2438400" cy="1828800"/>
          </a:xfrm>
          <a:prstGeom prst="ellipse">
            <a:avLst/>
          </a:prstGeom>
        </p:spPr>
        <p:txBody>
          <a:bodyPr rtlCol="0" anchor="t" anchorCtr="0">
            <a:no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6390640" y="3307081"/>
            <a:ext cx="24384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6390640" y="3848608"/>
            <a:ext cx="24384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noChangeAspect="1"/>
          </p:cNvSpPr>
          <p:nvPr>
            <p:ph type="pic" sz="quarter" idx="30" hasCustomPrompt="1"/>
          </p:nvPr>
        </p:nvSpPr>
        <p:spPr>
          <a:xfrm>
            <a:off x="9357360" y="1325880"/>
            <a:ext cx="2438400" cy="1828800"/>
          </a:xfrm>
          <a:prstGeom prst="ellipse">
            <a:avLst/>
          </a:prstGeom>
        </p:spPr>
        <p:txBody>
          <a:bodyPr rtlCol="0" anchor="t" anchorCtr="0">
            <a:no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9357360" y="3307081"/>
            <a:ext cx="24384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9357360" y="3848608"/>
            <a:ext cx="24384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912623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1DD56C-17BB-4AE8-9748-131C74152C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itle 1"/>
          <p:cNvSpPr>
            <a:spLocks noGrp="1"/>
          </p:cNvSpPr>
          <p:nvPr>
            <p:ph type="title" hasCustomPrompt="1"/>
          </p:nvPr>
        </p:nvSpPr>
        <p:spPr>
          <a:xfrm>
            <a:off x="457200" y="1965960"/>
            <a:ext cx="8558784" cy="521208"/>
          </a:xfrm>
        </p:spPr>
        <p:txBody>
          <a:bodyPr>
            <a:normAutofit/>
          </a:bodyPr>
          <a:lstStyle>
            <a:lvl1pPr algn="ctr">
              <a:defRPr lang="en-US" sz="1800" b="0" i="0" kern="1200" cap="all" spc="225" baseline="0" dirty="0">
                <a:solidFill>
                  <a:schemeClr val="bg1"/>
                </a:solidFill>
                <a:latin typeface="+mn-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452437" y="2543664"/>
            <a:ext cx="8556523" cy="1231786"/>
          </a:xfrm>
        </p:spPr>
        <p:txBody>
          <a:bodyPr>
            <a:noAutofit/>
          </a:bodyPr>
          <a:lstStyle>
            <a:lvl1pPr marL="0" indent="0" algn="ctr">
              <a:lnSpc>
                <a:spcPct val="140000"/>
              </a:lnSpc>
              <a:spcBef>
                <a:spcPts val="0"/>
              </a:spcBef>
              <a:buNone/>
              <a:defRPr sz="1350" cap="all" baseline="0">
                <a:solidFill>
                  <a:schemeClr val="bg1"/>
                </a:solidFill>
              </a:defRPr>
            </a:lvl1pPr>
          </a:lstStyle>
          <a:p>
            <a:r>
              <a:rPr lang="en-US"/>
              <a:t>Presenter’s Job Title</a:t>
            </a:r>
          </a:p>
          <a:p>
            <a:r>
              <a:rPr lang="en-US"/>
              <a:t>202.403.####</a:t>
            </a:r>
          </a:p>
          <a:p>
            <a:r>
              <a:rPr lang="en-US"/>
              <a:t>email.address@air.org</a:t>
            </a:r>
          </a:p>
        </p:txBody>
      </p:sp>
      <p:sp>
        <p:nvSpPr>
          <p:cNvPr id="44" name="Copyright Statement"/>
          <p:cNvSpPr>
            <a:spLocks noGrp="1"/>
          </p:cNvSpPr>
          <p:nvPr userDrawn="1">
            <p:ph type="ftr" sz="quarter" idx="13"/>
          </p:nvPr>
        </p:nvSpPr>
        <p:spPr/>
        <p:txBody>
          <a:bodyPr/>
          <a:lstStyle/>
          <a:p>
            <a:pPr>
              <a:spcBef>
                <a:spcPts val="900"/>
              </a:spcBef>
            </a:pPr>
            <a:endParaRPr lang="en-US">
              <a:solidFill>
                <a:srgbClr val="FFFFFF"/>
              </a:solidFill>
            </a:endParaRPr>
          </a:p>
        </p:txBody>
      </p:sp>
    </p:spTree>
    <p:extLst>
      <p:ext uri="{BB962C8B-B14F-4D97-AF65-F5344CB8AC3E}">
        <p14:creationId xmlns:p14="http://schemas.microsoft.com/office/powerpoint/2010/main" val="3257862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143000"/>
            <a:ext cx="11338560" cy="4846320"/>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defTabSz="9144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
        <p:nvSpPr>
          <p:cNvPr id="8"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3636438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319751"/>
            <a:ext cx="5386917" cy="3693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714501"/>
            <a:ext cx="5386917"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319751"/>
            <a:ext cx="5389033" cy="3693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1714501"/>
            <a:ext cx="5389033"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05565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4" name="Object 23" hidden="1"/>
          <p:cNvGraphicFramePr>
            <a:graphicFrameLocks noChangeAspect="1"/>
          </p:cNvGraphicFramePr>
          <p:nvPr>
            <p:custDataLst>
              <p:tags r:id="rId2"/>
            </p:custDataLst>
          </p:nvPr>
        </p:nvGraphicFramePr>
        <p:xfrm>
          <a:off x="3" y="5"/>
          <a:ext cx="215900" cy="161925"/>
        </p:xfrm>
        <a:graphic>
          <a:graphicData uri="http://schemas.openxmlformats.org/presentationml/2006/ole">
            <mc:AlternateContent xmlns:mc="http://schemas.openxmlformats.org/markup-compatibility/2006">
              <mc:Choice xmlns:v="urn:schemas-microsoft-com:vml" Requires="v">
                <p:oleObj spid="_x0000_s4099" name="think-cell Slide" r:id="rId4" imgW="270" imgH="270" progId="">
                  <p:embed/>
                </p:oleObj>
              </mc:Choice>
              <mc:Fallback>
                <p:oleObj name="think-cell Slide" r:id="rId4" imgW="270" imgH="270" progId="">
                  <p:embed/>
                  <p:pic>
                    <p:nvPicPr>
                      <p:cNvPr id="4" name="Object 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 y="5"/>
                        <a:ext cx="215900"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p:cNvSpPr>
          <p:nvPr/>
        </p:nvSpPr>
        <p:spPr>
          <a:xfrm>
            <a:off x="5757337" y="2301880"/>
            <a:ext cx="6430433" cy="455612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algn="ctr" fontAlgn="base">
              <a:spcBef>
                <a:spcPct val="0"/>
              </a:spcBef>
              <a:spcAft>
                <a:spcPct val="0"/>
              </a:spcAft>
              <a:defRPr/>
            </a:pPr>
            <a:endParaRPr lang="en-US" sz="1200">
              <a:solidFill>
                <a:srgbClr val="000000"/>
              </a:solidFill>
            </a:endParaRPr>
          </a:p>
        </p:txBody>
      </p:sp>
      <p:sp>
        <p:nvSpPr>
          <p:cNvPr id="6" name="doc id"/>
          <p:cNvSpPr txBox="1">
            <a:spLocks noChangeArrowheads="1"/>
          </p:cNvSpPr>
          <p:nvPr/>
        </p:nvSpPr>
        <p:spPr bwMode="auto">
          <a:xfrm>
            <a:off x="11485037" y="36513"/>
            <a:ext cx="402167" cy="12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600">
              <a:solidFill>
                <a:srgbClr val="000000"/>
              </a:solidFill>
              <a:latin typeface="Arial"/>
            </a:endParaRPr>
          </a:p>
        </p:txBody>
      </p:sp>
      <p:grpSp>
        <p:nvGrpSpPr>
          <p:cNvPr id="7" name="McK Title Elements"/>
          <p:cNvGrpSpPr>
            <a:grpSpLocks/>
          </p:cNvGrpSpPr>
          <p:nvPr/>
        </p:nvGrpSpPr>
        <p:grpSpPr bwMode="auto">
          <a:xfrm>
            <a:off x="3" y="0"/>
            <a:ext cx="12187767" cy="6859588"/>
            <a:chOff x="0" y="0"/>
            <a:chExt cx="5643" cy="4235"/>
          </a:xfrm>
        </p:grpSpPr>
        <p:sp>
          <p:nvSpPr>
            <p:cNvPr id="8" name="McK Document type" hidden="1"/>
            <p:cNvSpPr txBox="1">
              <a:spLocks noChangeArrowheads="1"/>
            </p:cNvSpPr>
            <p:nvPr/>
          </p:nvSpPr>
          <p:spPr bwMode="auto">
            <a:xfrm>
              <a:off x="1663" y="3142"/>
              <a:ext cx="3109"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050">
                  <a:solidFill>
                    <a:srgbClr val="000000"/>
                  </a:solidFill>
                  <a:latin typeface="Arial"/>
                </a:rPr>
                <a:t>Document type</a:t>
              </a:r>
            </a:p>
          </p:txBody>
        </p:sp>
        <p:sp>
          <p:nvSpPr>
            <p:cNvPr id="9" name="McK Date" hidden="1"/>
            <p:cNvSpPr txBox="1">
              <a:spLocks noChangeArrowheads="1"/>
            </p:cNvSpPr>
            <p:nvPr/>
          </p:nvSpPr>
          <p:spPr bwMode="auto">
            <a:xfrm>
              <a:off x="1663" y="3275"/>
              <a:ext cx="3109"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050">
                  <a:solidFill>
                    <a:srgbClr val="000000"/>
                  </a:solidFill>
                  <a:latin typeface="Arial"/>
                </a:rPr>
                <a:t>Date</a:t>
              </a:r>
            </a:p>
          </p:txBody>
        </p:sp>
        <p:sp>
          <p:nvSpPr>
            <p:cNvPr id="10" name="McK Disclaimer" hidden="1"/>
            <p:cNvSpPr>
              <a:spLocks noChangeArrowheads="1"/>
            </p:cNvSpPr>
            <p:nvPr/>
          </p:nvSpPr>
          <p:spPr bwMode="auto">
            <a:xfrm>
              <a:off x="1663" y="3770"/>
              <a:ext cx="322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820738"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820738"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820738"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820738"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820738"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defRPr/>
              </a:pPr>
              <a:r>
                <a:rPr lang="en-US" altLang="en-US" sz="600">
                  <a:solidFill>
                    <a:srgbClr val="000000"/>
                  </a:solidFill>
                </a:rPr>
                <a:t>CONFIDENTIAL AND PROPRIETARY</a:t>
              </a:r>
            </a:p>
            <a:p>
              <a:pPr fontAlgn="base">
                <a:spcBef>
                  <a:spcPct val="0"/>
                </a:spcBef>
                <a:spcAft>
                  <a:spcPct val="0"/>
                </a:spcAft>
                <a:defRPr/>
              </a:pPr>
              <a:r>
                <a:rPr lang="en-US" altLang="en-US" sz="600">
                  <a:solidFill>
                    <a:srgbClr val="000000"/>
                  </a:solidFill>
                </a:rPr>
                <a:t>Any use of this material without specific permission of McKinsey &amp; Company is strictly prohibited</a:t>
              </a:r>
            </a:p>
          </p:txBody>
        </p:sp>
        <p:sp>
          <p:nvSpPr>
            <p:cNvPr id="11" name="TitleBottomPlaceholder" hidden="1"/>
            <p:cNvSpPr>
              <a:spLocks noChangeArrowheads="1"/>
            </p:cNvSpPr>
            <p:nvPr/>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defRPr/>
              </a:pPr>
              <a:endParaRPr lang="en-US" altLang="en-US" sz="1200">
                <a:solidFill>
                  <a:srgbClr val="000000"/>
                </a:solidFill>
              </a:endParaRPr>
            </a:p>
          </p:txBody>
        </p:sp>
        <p:sp>
          <p:nvSpPr>
            <p:cNvPr id="12" name="TitleTopPlaceholder" hidden="1"/>
            <p:cNvSpPr>
              <a:spLocks noChangeArrowheads="1"/>
            </p:cNvSpPr>
            <p:nvPr/>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defRPr/>
              </a:pPr>
              <a:endParaRPr lang="en-US" altLang="en-US" sz="1200">
                <a:solidFill>
                  <a:srgbClr val="000000"/>
                </a:solidFill>
              </a:endParaRPr>
            </a:p>
          </p:txBody>
        </p:sp>
        <p:sp>
          <p:nvSpPr>
            <p:cNvPr id="13"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defRPr/>
              </a:pPr>
              <a:endParaRPr lang="en-US" altLang="en-US" sz="1200">
                <a:solidFill>
                  <a:srgbClr val="000000"/>
                </a:solidFill>
              </a:endParaRPr>
            </a:p>
          </p:txBody>
        </p:sp>
      </p:grpSp>
      <p:pic>
        <p:nvPicPr>
          <p:cNvPr id="14" name="TitleBottomBarBW" hidden="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9952" y="6573838"/>
            <a:ext cx="2226733"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5"/>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3297767" y="5"/>
            <a:ext cx="889000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http://2.bp.blogspot.com/-w4kZ91ZurSI/TjhKaHWWs2I/AAAAAAAAAIY/nVOVRIfHPjQ/s1600/NY+coat+of+arms+2.pn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
            <a:ext cx="3297767"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p:cNvSpPr>
          <p:nvPr/>
        </p:nvSpPr>
        <p:spPr>
          <a:xfrm>
            <a:off x="1" y="2335956"/>
            <a:ext cx="12187680" cy="82329"/>
          </a:xfrm>
          <a:prstGeom prst="rect">
            <a:avLst/>
          </a:prstGeom>
          <a:solidFill>
            <a:schemeClr val="accent6">
              <a:lumMod val="20000"/>
              <a:lumOff val="80000"/>
            </a:schemeClr>
          </a:solidFill>
          <a:ln w="9525">
            <a:noFill/>
          </a:ln>
          <a:scene3d>
            <a:camera prst="orthographicFront"/>
            <a:lightRig rig="threePt" dir="t"/>
          </a:scene3d>
          <a:sp3d>
            <a:bevelT w="63500" h="38100"/>
          </a:sp3d>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algn="ctr" fontAlgn="base">
              <a:spcBef>
                <a:spcPct val="0"/>
              </a:spcBef>
              <a:spcAft>
                <a:spcPct val="0"/>
              </a:spcAft>
              <a:defRPr/>
            </a:pPr>
            <a:endParaRPr lang="en-US" sz="1200">
              <a:solidFill>
                <a:srgbClr val="FFFFFF"/>
              </a:solidFill>
            </a:endParaRPr>
          </a:p>
        </p:txBody>
      </p:sp>
      <p:sp>
        <p:nvSpPr>
          <p:cNvPr id="19" name="Freeform 53"/>
          <p:cNvSpPr>
            <a:spLocks/>
          </p:cNvSpPr>
          <p:nvPr/>
        </p:nvSpPr>
        <p:spPr bwMode="gray">
          <a:xfrm>
            <a:off x="7639051" y="2830513"/>
            <a:ext cx="2667000" cy="3498850"/>
          </a:xfrm>
          <a:custGeom>
            <a:avLst/>
            <a:gdLst>
              <a:gd name="T0" fmla="*/ 247 w 415"/>
              <a:gd name="T1" fmla="*/ 720 h 726"/>
              <a:gd name="T2" fmla="*/ 235 w 415"/>
              <a:gd name="T3" fmla="*/ 708 h 726"/>
              <a:gd name="T4" fmla="*/ 229 w 415"/>
              <a:gd name="T5" fmla="*/ 672 h 726"/>
              <a:gd name="T6" fmla="*/ 223 w 415"/>
              <a:gd name="T7" fmla="*/ 642 h 726"/>
              <a:gd name="T8" fmla="*/ 199 w 415"/>
              <a:gd name="T9" fmla="*/ 618 h 726"/>
              <a:gd name="T10" fmla="*/ 169 w 415"/>
              <a:gd name="T11" fmla="*/ 612 h 726"/>
              <a:gd name="T12" fmla="*/ 151 w 415"/>
              <a:gd name="T13" fmla="*/ 594 h 726"/>
              <a:gd name="T14" fmla="*/ 127 w 415"/>
              <a:gd name="T15" fmla="*/ 570 h 726"/>
              <a:gd name="T16" fmla="*/ 133 w 415"/>
              <a:gd name="T17" fmla="*/ 528 h 726"/>
              <a:gd name="T18" fmla="*/ 139 w 415"/>
              <a:gd name="T19" fmla="*/ 498 h 726"/>
              <a:gd name="T20" fmla="*/ 133 w 415"/>
              <a:gd name="T21" fmla="*/ 480 h 726"/>
              <a:gd name="T22" fmla="*/ 115 w 415"/>
              <a:gd name="T23" fmla="*/ 474 h 726"/>
              <a:gd name="T24" fmla="*/ 91 w 415"/>
              <a:gd name="T25" fmla="*/ 468 h 726"/>
              <a:gd name="T26" fmla="*/ 85 w 415"/>
              <a:gd name="T27" fmla="*/ 432 h 726"/>
              <a:gd name="T28" fmla="*/ 55 w 415"/>
              <a:gd name="T29" fmla="*/ 414 h 726"/>
              <a:gd name="T30" fmla="*/ 31 w 415"/>
              <a:gd name="T31" fmla="*/ 390 h 726"/>
              <a:gd name="T32" fmla="*/ 6 w 415"/>
              <a:gd name="T33" fmla="*/ 360 h 726"/>
              <a:gd name="T34" fmla="*/ 0 w 415"/>
              <a:gd name="T35" fmla="*/ 330 h 726"/>
              <a:gd name="T36" fmla="*/ 13 w 415"/>
              <a:gd name="T37" fmla="*/ 294 h 726"/>
              <a:gd name="T38" fmla="*/ 19 w 415"/>
              <a:gd name="T39" fmla="*/ 258 h 726"/>
              <a:gd name="T40" fmla="*/ 43 w 415"/>
              <a:gd name="T41" fmla="*/ 234 h 726"/>
              <a:gd name="T42" fmla="*/ 49 w 415"/>
              <a:gd name="T43" fmla="*/ 204 h 726"/>
              <a:gd name="T44" fmla="*/ 37 w 415"/>
              <a:gd name="T45" fmla="*/ 174 h 726"/>
              <a:gd name="T46" fmla="*/ 61 w 415"/>
              <a:gd name="T47" fmla="*/ 150 h 726"/>
              <a:gd name="T48" fmla="*/ 97 w 415"/>
              <a:gd name="T49" fmla="*/ 138 h 726"/>
              <a:gd name="T50" fmla="*/ 115 w 415"/>
              <a:gd name="T51" fmla="*/ 102 h 726"/>
              <a:gd name="T52" fmla="*/ 121 w 415"/>
              <a:gd name="T53" fmla="*/ 66 h 726"/>
              <a:gd name="T54" fmla="*/ 97 w 415"/>
              <a:gd name="T55" fmla="*/ 42 h 726"/>
              <a:gd name="T56" fmla="*/ 73 w 415"/>
              <a:gd name="T57" fmla="*/ 18 h 726"/>
              <a:gd name="T58" fmla="*/ 115 w 415"/>
              <a:gd name="T59" fmla="*/ 12 h 726"/>
              <a:gd name="T60" fmla="*/ 163 w 415"/>
              <a:gd name="T61" fmla="*/ 6 h 726"/>
              <a:gd name="T62" fmla="*/ 211 w 415"/>
              <a:gd name="T63" fmla="*/ 6 h 726"/>
              <a:gd name="T64" fmla="*/ 259 w 415"/>
              <a:gd name="T65" fmla="*/ 6 h 726"/>
              <a:gd name="T66" fmla="*/ 301 w 415"/>
              <a:gd name="T67" fmla="*/ 0 h 726"/>
              <a:gd name="T68" fmla="*/ 343 w 415"/>
              <a:gd name="T69" fmla="*/ 6 h 726"/>
              <a:gd name="T70" fmla="*/ 355 w 415"/>
              <a:gd name="T71" fmla="*/ 48 h 726"/>
              <a:gd name="T72" fmla="*/ 373 w 415"/>
              <a:gd name="T73" fmla="*/ 78 h 726"/>
              <a:gd name="T74" fmla="*/ 379 w 415"/>
              <a:gd name="T75" fmla="*/ 120 h 726"/>
              <a:gd name="T76" fmla="*/ 385 w 415"/>
              <a:gd name="T77" fmla="*/ 162 h 726"/>
              <a:gd name="T78" fmla="*/ 391 w 415"/>
              <a:gd name="T79" fmla="*/ 204 h 726"/>
              <a:gd name="T80" fmla="*/ 391 w 415"/>
              <a:gd name="T81" fmla="*/ 252 h 726"/>
              <a:gd name="T82" fmla="*/ 397 w 415"/>
              <a:gd name="T83" fmla="*/ 300 h 726"/>
              <a:gd name="T84" fmla="*/ 397 w 415"/>
              <a:gd name="T85" fmla="*/ 348 h 726"/>
              <a:gd name="T86" fmla="*/ 403 w 415"/>
              <a:gd name="T87" fmla="*/ 390 h 726"/>
              <a:gd name="T88" fmla="*/ 397 w 415"/>
              <a:gd name="T89" fmla="*/ 420 h 726"/>
              <a:gd name="T90" fmla="*/ 403 w 415"/>
              <a:gd name="T91" fmla="*/ 438 h 726"/>
              <a:gd name="T92" fmla="*/ 415 w 415"/>
              <a:gd name="T93" fmla="*/ 474 h 726"/>
              <a:gd name="T94" fmla="*/ 403 w 415"/>
              <a:gd name="T95" fmla="*/ 510 h 726"/>
              <a:gd name="T96" fmla="*/ 391 w 415"/>
              <a:gd name="T97" fmla="*/ 522 h 726"/>
              <a:gd name="T98" fmla="*/ 385 w 415"/>
              <a:gd name="T99" fmla="*/ 540 h 726"/>
              <a:gd name="T100" fmla="*/ 379 w 415"/>
              <a:gd name="T101" fmla="*/ 564 h 726"/>
              <a:gd name="T102" fmla="*/ 367 w 415"/>
              <a:gd name="T103" fmla="*/ 576 h 726"/>
              <a:gd name="T104" fmla="*/ 367 w 415"/>
              <a:gd name="T105" fmla="*/ 600 h 726"/>
              <a:gd name="T106" fmla="*/ 367 w 415"/>
              <a:gd name="T107" fmla="*/ 606 h 726"/>
              <a:gd name="T108" fmla="*/ 355 w 415"/>
              <a:gd name="T109" fmla="*/ 630 h 726"/>
              <a:gd name="T110" fmla="*/ 355 w 415"/>
              <a:gd name="T111" fmla="*/ 654 h 726"/>
              <a:gd name="T112" fmla="*/ 331 w 415"/>
              <a:gd name="T113" fmla="*/ 666 h 726"/>
              <a:gd name="T114" fmla="*/ 337 w 415"/>
              <a:gd name="T115" fmla="*/ 696 h 726"/>
              <a:gd name="T116" fmla="*/ 307 w 415"/>
              <a:gd name="T117" fmla="*/ 702 h 726"/>
              <a:gd name="T118" fmla="*/ 271 w 415"/>
              <a:gd name="T119" fmla="*/ 690 h 726"/>
              <a:gd name="T120" fmla="*/ 259 w 415"/>
              <a:gd name="T121" fmla="*/ 714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26">
                <a:moveTo>
                  <a:pt x="265" y="720"/>
                </a:moveTo>
                <a:lnTo>
                  <a:pt x="265" y="726"/>
                </a:lnTo>
                <a:lnTo>
                  <a:pt x="259" y="726"/>
                </a:lnTo>
                <a:lnTo>
                  <a:pt x="259" y="720"/>
                </a:lnTo>
                <a:lnTo>
                  <a:pt x="253" y="720"/>
                </a:lnTo>
                <a:lnTo>
                  <a:pt x="253" y="714"/>
                </a:lnTo>
                <a:lnTo>
                  <a:pt x="247" y="714"/>
                </a:lnTo>
                <a:lnTo>
                  <a:pt x="247" y="720"/>
                </a:lnTo>
                <a:lnTo>
                  <a:pt x="253" y="720"/>
                </a:lnTo>
                <a:lnTo>
                  <a:pt x="247" y="720"/>
                </a:lnTo>
                <a:lnTo>
                  <a:pt x="247" y="726"/>
                </a:lnTo>
                <a:lnTo>
                  <a:pt x="247" y="720"/>
                </a:lnTo>
                <a:lnTo>
                  <a:pt x="241" y="720"/>
                </a:lnTo>
                <a:lnTo>
                  <a:pt x="235" y="720"/>
                </a:lnTo>
                <a:lnTo>
                  <a:pt x="235" y="714"/>
                </a:lnTo>
                <a:lnTo>
                  <a:pt x="235" y="708"/>
                </a:lnTo>
                <a:lnTo>
                  <a:pt x="229" y="702"/>
                </a:lnTo>
                <a:lnTo>
                  <a:pt x="229" y="696"/>
                </a:lnTo>
                <a:lnTo>
                  <a:pt x="229" y="690"/>
                </a:lnTo>
                <a:lnTo>
                  <a:pt x="223" y="690"/>
                </a:lnTo>
                <a:lnTo>
                  <a:pt x="223" y="684"/>
                </a:lnTo>
                <a:lnTo>
                  <a:pt x="223" y="678"/>
                </a:lnTo>
                <a:lnTo>
                  <a:pt x="229" y="678"/>
                </a:lnTo>
                <a:lnTo>
                  <a:pt x="229" y="672"/>
                </a:lnTo>
                <a:lnTo>
                  <a:pt x="229" y="666"/>
                </a:lnTo>
                <a:lnTo>
                  <a:pt x="223" y="666"/>
                </a:lnTo>
                <a:lnTo>
                  <a:pt x="223" y="660"/>
                </a:lnTo>
                <a:lnTo>
                  <a:pt x="223" y="654"/>
                </a:lnTo>
                <a:lnTo>
                  <a:pt x="217" y="654"/>
                </a:lnTo>
                <a:lnTo>
                  <a:pt x="217" y="648"/>
                </a:lnTo>
                <a:lnTo>
                  <a:pt x="223" y="648"/>
                </a:lnTo>
                <a:lnTo>
                  <a:pt x="223" y="642"/>
                </a:lnTo>
                <a:lnTo>
                  <a:pt x="217" y="642"/>
                </a:lnTo>
                <a:lnTo>
                  <a:pt x="217" y="636"/>
                </a:lnTo>
                <a:lnTo>
                  <a:pt x="217" y="630"/>
                </a:lnTo>
                <a:lnTo>
                  <a:pt x="211" y="630"/>
                </a:lnTo>
                <a:lnTo>
                  <a:pt x="205" y="630"/>
                </a:lnTo>
                <a:lnTo>
                  <a:pt x="205" y="624"/>
                </a:lnTo>
                <a:lnTo>
                  <a:pt x="205" y="618"/>
                </a:lnTo>
                <a:lnTo>
                  <a:pt x="199" y="618"/>
                </a:lnTo>
                <a:lnTo>
                  <a:pt x="193" y="618"/>
                </a:lnTo>
                <a:lnTo>
                  <a:pt x="193" y="612"/>
                </a:lnTo>
                <a:lnTo>
                  <a:pt x="187" y="612"/>
                </a:lnTo>
                <a:lnTo>
                  <a:pt x="187" y="606"/>
                </a:lnTo>
                <a:lnTo>
                  <a:pt x="181" y="606"/>
                </a:lnTo>
                <a:lnTo>
                  <a:pt x="181" y="612"/>
                </a:lnTo>
                <a:lnTo>
                  <a:pt x="175" y="612"/>
                </a:lnTo>
                <a:lnTo>
                  <a:pt x="169" y="612"/>
                </a:lnTo>
                <a:lnTo>
                  <a:pt x="169" y="606"/>
                </a:lnTo>
                <a:lnTo>
                  <a:pt x="175" y="606"/>
                </a:lnTo>
                <a:lnTo>
                  <a:pt x="175" y="600"/>
                </a:lnTo>
                <a:lnTo>
                  <a:pt x="169" y="600"/>
                </a:lnTo>
                <a:lnTo>
                  <a:pt x="163" y="600"/>
                </a:lnTo>
                <a:lnTo>
                  <a:pt x="163" y="594"/>
                </a:lnTo>
                <a:lnTo>
                  <a:pt x="157" y="594"/>
                </a:lnTo>
                <a:lnTo>
                  <a:pt x="151" y="594"/>
                </a:lnTo>
                <a:lnTo>
                  <a:pt x="151" y="588"/>
                </a:lnTo>
                <a:lnTo>
                  <a:pt x="145" y="588"/>
                </a:lnTo>
                <a:lnTo>
                  <a:pt x="145" y="582"/>
                </a:lnTo>
                <a:lnTo>
                  <a:pt x="139" y="582"/>
                </a:lnTo>
                <a:lnTo>
                  <a:pt x="139" y="576"/>
                </a:lnTo>
                <a:lnTo>
                  <a:pt x="133" y="576"/>
                </a:lnTo>
                <a:lnTo>
                  <a:pt x="133" y="570"/>
                </a:lnTo>
                <a:lnTo>
                  <a:pt x="127" y="570"/>
                </a:lnTo>
                <a:lnTo>
                  <a:pt x="127" y="564"/>
                </a:lnTo>
                <a:lnTo>
                  <a:pt x="127" y="558"/>
                </a:lnTo>
                <a:lnTo>
                  <a:pt x="127" y="552"/>
                </a:lnTo>
                <a:lnTo>
                  <a:pt x="127" y="546"/>
                </a:lnTo>
                <a:lnTo>
                  <a:pt x="133" y="546"/>
                </a:lnTo>
                <a:lnTo>
                  <a:pt x="133" y="540"/>
                </a:lnTo>
                <a:lnTo>
                  <a:pt x="133" y="534"/>
                </a:lnTo>
                <a:lnTo>
                  <a:pt x="133" y="528"/>
                </a:lnTo>
                <a:lnTo>
                  <a:pt x="139" y="528"/>
                </a:lnTo>
                <a:lnTo>
                  <a:pt x="139" y="522"/>
                </a:lnTo>
                <a:lnTo>
                  <a:pt x="145" y="522"/>
                </a:lnTo>
                <a:lnTo>
                  <a:pt x="145" y="516"/>
                </a:lnTo>
                <a:lnTo>
                  <a:pt x="145" y="510"/>
                </a:lnTo>
                <a:lnTo>
                  <a:pt x="139" y="510"/>
                </a:lnTo>
                <a:lnTo>
                  <a:pt x="139" y="504"/>
                </a:lnTo>
                <a:lnTo>
                  <a:pt x="139" y="498"/>
                </a:lnTo>
                <a:lnTo>
                  <a:pt x="145" y="498"/>
                </a:lnTo>
                <a:lnTo>
                  <a:pt x="145" y="492"/>
                </a:lnTo>
                <a:lnTo>
                  <a:pt x="151" y="492"/>
                </a:lnTo>
                <a:lnTo>
                  <a:pt x="151" y="486"/>
                </a:lnTo>
                <a:lnTo>
                  <a:pt x="145" y="486"/>
                </a:lnTo>
                <a:lnTo>
                  <a:pt x="145" y="480"/>
                </a:lnTo>
                <a:lnTo>
                  <a:pt x="139" y="480"/>
                </a:lnTo>
                <a:lnTo>
                  <a:pt x="133" y="480"/>
                </a:lnTo>
                <a:lnTo>
                  <a:pt x="133" y="474"/>
                </a:lnTo>
                <a:lnTo>
                  <a:pt x="127" y="474"/>
                </a:lnTo>
                <a:lnTo>
                  <a:pt x="127" y="480"/>
                </a:lnTo>
                <a:lnTo>
                  <a:pt x="127" y="474"/>
                </a:lnTo>
                <a:lnTo>
                  <a:pt x="127" y="480"/>
                </a:lnTo>
                <a:lnTo>
                  <a:pt x="127" y="474"/>
                </a:lnTo>
                <a:lnTo>
                  <a:pt x="121" y="474"/>
                </a:lnTo>
                <a:lnTo>
                  <a:pt x="115" y="474"/>
                </a:lnTo>
                <a:lnTo>
                  <a:pt x="109" y="474"/>
                </a:lnTo>
                <a:lnTo>
                  <a:pt x="109" y="480"/>
                </a:lnTo>
                <a:lnTo>
                  <a:pt x="103" y="486"/>
                </a:lnTo>
                <a:lnTo>
                  <a:pt x="97" y="486"/>
                </a:lnTo>
                <a:lnTo>
                  <a:pt x="97" y="480"/>
                </a:lnTo>
                <a:lnTo>
                  <a:pt x="91" y="480"/>
                </a:lnTo>
                <a:lnTo>
                  <a:pt x="91" y="474"/>
                </a:lnTo>
                <a:lnTo>
                  <a:pt x="91" y="468"/>
                </a:lnTo>
                <a:lnTo>
                  <a:pt x="85" y="462"/>
                </a:lnTo>
                <a:lnTo>
                  <a:pt x="91" y="462"/>
                </a:lnTo>
                <a:lnTo>
                  <a:pt x="91" y="456"/>
                </a:lnTo>
                <a:lnTo>
                  <a:pt x="91" y="450"/>
                </a:lnTo>
                <a:lnTo>
                  <a:pt x="85" y="450"/>
                </a:lnTo>
                <a:lnTo>
                  <a:pt x="85" y="444"/>
                </a:lnTo>
                <a:lnTo>
                  <a:pt x="85" y="438"/>
                </a:lnTo>
                <a:lnTo>
                  <a:pt x="85" y="432"/>
                </a:lnTo>
                <a:lnTo>
                  <a:pt x="79" y="432"/>
                </a:lnTo>
                <a:lnTo>
                  <a:pt x="79" y="426"/>
                </a:lnTo>
                <a:lnTo>
                  <a:pt x="73" y="426"/>
                </a:lnTo>
                <a:lnTo>
                  <a:pt x="67" y="426"/>
                </a:lnTo>
                <a:lnTo>
                  <a:pt x="67" y="420"/>
                </a:lnTo>
                <a:lnTo>
                  <a:pt x="61" y="420"/>
                </a:lnTo>
                <a:lnTo>
                  <a:pt x="61" y="414"/>
                </a:lnTo>
                <a:lnTo>
                  <a:pt x="55" y="414"/>
                </a:lnTo>
                <a:lnTo>
                  <a:pt x="49" y="414"/>
                </a:lnTo>
                <a:lnTo>
                  <a:pt x="49" y="408"/>
                </a:lnTo>
                <a:lnTo>
                  <a:pt x="49" y="402"/>
                </a:lnTo>
                <a:lnTo>
                  <a:pt x="43" y="402"/>
                </a:lnTo>
                <a:lnTo>
                  <a:pt x="37" y="402"/>
                </a:lnTo>
                <a:lnTo>
                  <a:pt x="37" y="396"/>
                </a:lnTo>
                <a:lnTo>
                  <a:pt x="37" y="390"/>
                </a:lnTo>
                <a:lnTo>
                  <a:pt x="31" y="390"/>
                </a:lnTo>
                <a:lnTo>
                  <a:pt x="31" y="384"/>
                </a:lnTo>
                <a:lnTo>
                  <a:pt x="25" y="384"/>
                </a:lnTo>
                <a:lnTo>
                  <a:pt x="19" y="378"/>
                </a:lnTo>
                <a:lnTo>
                  <a:pt x="19" y="372"/>
                </a:lnTo>
                <a:lnTo>
                  <a:pt x="19" y="366"/>
                </a:lnTo>
                <a:lnTo>
                  <a:pt x="13" y="366"/>
                </a:lnTo>
                <a:lnTo>
                  <a:pt x="13" y="360"/>
                </a:lnTo>
                <a:lnTo>
                  <a:pt x="6" y="360"/>
                </a:lnTo>
                <a:lnTo>
                  <a:pt x="6" y="354"/>
                </a:lnTo>
                <a:lnTo>
                  <a:pt x="13" y="354"/>
                </a:lnTo>
                <a:lnTo>
                  <a:pt x="13" y="348"/>
                </a:lnTo>
                <a:lnTo>
                  <a:pt x="6" y="348"/>
                </a:lnTo>
                <a:lnTo>
                  <a:pt x="6" y="342"/>
                </a:lnTo>
                <a:lnTo>
                  <a:pt x="0" y="342"/>
                </a:lnTo>
                <a:lnTo>
                  <a:pt x="0" y="336"/>
                </a:lnTo>
                <a:lnTo>
                  <a:pt x="0" y="330"/>
                </a:lnTo>
                <a:lnTo>
                  <a:pt x="0" y="324"/>
                </a:lnTo>
                <a:lnTo>
                  <a:pt x="0" y="318"/>
                </a:lnTo>
                <a:lnTo>
                  <a:pt x="0" y="312"/>
                </a:lnTo>
                <a:lnTo>
                  <a:pt x="0" y="306"/>
                </a:lnTo>
                <a:lnTo>
                  <a:pt x="0" y="300"/>
                </a:lnTo>
                <a:lnTo>
                  <a:pt x="6" y="300"/>
                </a:lnTo>
                <a:lnTo>
                  <a:pt x="6" y="294"/>
                </a:lnTo>
                <a:lnTo>
                  <a:pt x="13" y="294"/>
                </a:lnTo>
                <a:lnTo>
                  <a:pt x="13" y="288"/>
                </a:lnTo>
                <a:lnTo>
                  <a:pt x="13" y="282"/>
                </a:lnTo>
                <a:lnTo>
                  <a:pt x="13" y="276"/>
                </a:lnTo>
                <a:lnTo>
                  <a:pt x="13" y="270"/>
                </a:lnTo>
                <a:lnTo>
                  <a:pt x="6" y="270"/>
                </a:lnTo>
                <a:lnTo>
                  <a:pt x="13" y="270"/>
                </a:lnTo>
                <a:lnTo>
                  <a:pt x="13" y="264"/>
                </a:lnTo>
                <a:lnTo>
                  <a:pt x="19" y="258"/>
                </a:lnTo>
                <a:lnTo>
                  <a:pt x="25" y="258"/>
                </a:lnTo>
                <a:lnTo>
                  <a:pt x="31" y="258"/>
                </a:lnTo>
                <a:lnTo>
                  <a:pt x="37" y="258"/>
                </a:lnTo>
                <a:lnTo>
                  <a:pt x="37" y="252"/>
                </a:lnTo>
                <a:lnTo>
                  <a:pt x="37" y="246"/>
                </a:lnTo>
                <a:lnTo>
                  <a:pt x="37" y="240"/>
                </a:lnTo>
                <a:lnTo>
                  <a:pt x="37" y="234"/>
                </a:lnTo>
                <a:lnTo>
                  <a:pt x="43" y="234"/>
                </a:lnTo>
                <a:lnTo>
                  <a:pt x="43" y="228"/>
                </a:lnTo>
                <a:lnTo>
                  <a:pt x="43" y="222"/>
                </a:lnTo>
                <a:lnTo>
                  <a:pt x="49" y="222"/>
                </a:lnTo>
                <a:lnTo>
                  <a:pt x="49" y="216"/>
                </a:lnTo>
                <a:lnTo>
                  <a:pt x="49" y="210"/>
                </a:lnTo>
                <a:lnTo>
                  <a:pt x="55" y="210"/>
                </a:lnTo>
                <a:lnTo>
                  <a:pt x="55" y="204"/>
                </a:lnTo>
                <a:lnTo>
                  <a:pt x="49" y="204"/>
                </a:lnTo>
                <a:lnTo>
                  <a:pt x="49" y="198"/>
                </a:lnTo>
                <a:lnTo>
                  <a:pt x="49" y="192"/>
                </a:lnTo>
                <a:lnTo>
                  <a:pt x="43" y="186"/>
                </a:lnTo>
                <a:lnTo>
                  <a:pt x="43" y="192"/>
                </a:lnTo>
                <a:lnTo>
                  <a:pt x="43" y="186"/>
                </a:lnTo>
                <a:lnTo>
                  <a:pt x="37" y="186"/>
                </a:lnTo>
                <a:lnTo>
                  <a:pt x="37" y="180"/>
                </a:lnTo>
                <a:lnTo>
                  <a:pt x="37" y="174"/>
                </a:lnTo>
                <a:lnTo>
                  <a:pt x="37" y="168"/>
                </a:lnTo>
                <a:lnTo>
                  <a:pt x="37" y="162"/>
                </a:lnTo>
                <a:lnTo>
                  <a:pt x="37" y="156"/>
                </a:lnTo>
                <a:lnTo>
                  <a:pt x="43" y="156"/>
                </a:lnTo>
                <a:lnTo>
                  <a:pt x="49" y="156"/>
                </a:lnTo>
                <a:lnTo>
                  <a:pt x="55" y="156"/>
                </a:lnTo>
                <a:lnTo>
                  <a:pt x="55" y="150"/>
                </a:lnTo>
                <a:lnTo>
                  <a:pt x="61" y="150"/>
                </a:lnTo>
                <a:lnTo>
                  <a:pt x="67" y="150"/>
                </a:lnTo>
                <a:lnTo>
                  <a:pt x="73" y="150"/>
                </a:lnTo>
                <a:lnTo>
                  <a:pt x="79" y="150"/>
                </a:lnTo>
                <a:lnTo>
                  <a:pt x="79" y="144"/>
                </a:lnTo>
                <a:lnTo>
                  <a:pt x="85" y="144"/>
                </a:lnTo>
                <a:lnTo>
                  <a:pt x="85" y="138"/>
                </a:lnTo>
                <a:lnTo>
                  <a:pt x="91" y="138"/>
                </a:lnTo>
                <a:lnTo>
                  <a:pt x="97" y="138"/>
                </a:lnTo>
                <a:lnTo>
                  <a:pt x="103" y="132"/>
                </a:lnTo>
                <a:lnTo>
                  <a:pt x="109" y="132"/>
                </a:lnTo>
                <a:lnTo>
                  <a:pt x="109" y="126"/>
                </a:lnTo>
                <a:lnTo>
                  <a:pt x="109" y="120"/>
                </a:lnTo>
                <a:lnTo>
                  <a:pt x="109" y="114"/>
                </a:lnTo>
                <a:lnTo>
                  <a:pt x="109" y="108"/>
                </a:lnTo>
                <a:lnTo>
                  <a:pt x="115" y="108"/>
                </a:lnTo>
                <a:lnTo>
                  <a:pt x="115" y="102"/>
                </a:lnTo>
                <a:lnTo>
                  <a:pt x="121" y="102"/>
                </a:lnTo>
                <a:lnTo>
                  <a:pt x="121" y="96"/>
                </a:lnTo>
                <a:lnTo>
                  <a:pt x="121" y="90"/>
                </a:lnTo>
                <a:lnTo>
                  <a:pt x="121" y="84"/>
                </a:lnTo>
                <a:lnTo>
                  <a:pt x="121" y="78"/>
                </a:lnTo>
                <a:lnTo>
                  <a:pt x="127" y="78"/>
                </a:lnTo>
                <a:lnTo>
                  <a:pt x="121" y="72"/>
                </a:lnTo>
                <a:lnTo>
                  <a:pt x="121" y="66"/>
                </a:lnTo>
                <a:lnTo>
                  <a:pt x="121" y="60"/>
                </a:lnTo>
                <a:lnTo>
                  <a:pt x="115" y="60"/>
                </a:lnTo>
                <a:lnTo>
                  <a:pt x="115" y="54"/>
                </a:lnTo>
                <a:lnTo>
                  <a:pt x="109" y="54"/>
                </a:lnTo>
                <a:lnTo>
                  <a:pt x="103" y="54"/>
                </a:lnTo>
                <a:lnTo>
                  <a:pt x="103" y="48"/>
                </a:lnTo>
                <a:lnTo>
                  <a:pt x="97" y="48"/>
                </a:lnTo>
                <a:lnTo>
                  <a:pt x="97" y="42"/>
                </a:lnTo>
                <a:lnTo>
                  <a:pt x="97" y="36"/>
                </a:lnTo>
                <a:lnTo>
                  <a:pt x="91" y="36"/>
                </a:lnTo>
                <a:lnTo>
                  <a:pt x="91" y="30"/>
                </a:lnTo>
                <a:lnTo>
                  <a:pt x="85" y="30"/>
                </a:lnTo>
                <a:lnTo>
                  <a:pt x="85" y="24"/>
                </a:lnTo>
                <a:lnTo>
                  <a:pt x="79" y="24"/>
                </a:lnTo>
                <a:lnTo>
                  <a:pt x="79" y="18"/>
                </a:lnTo>
                <a:lnTo>
                  <a:pt x="73" y="18"/>
                </a:lnTo>
                <a:lnTo>
                  <a:pt x="73" y="12"/>
                </a:lnTo>
                <a:lnTo>
                  <a:pt x="79" y="12"/>
                </a:lnTo>
                <a:lnTo>
                  <a:pt x="85" y="12"/>
                </a:lnTo>
                <a:lnTo>
                  <a:pt x="91" y="12"/>
                </a:lnTo>
                <a:lnTo>
                  <a:pt x="97" y="12"/>
                </a:lnTo>
                <a:lnTo>
                  <a:pt x="103" y="12"/>
                </a:lnTo>
                <a:lnTo>
                  <a:pt x="109" y="12"/>
                </a:lnTo>
                <a:lnTo>
                  <a:pt x="115" y="12"/>
                </a:lnTo>
                <a:lnTo>
                  <a:pt x="121" y="12"/>
                </a:lnTo>
                <a:lnTo>
                  <a:pt x="127" y="12"/>
                </a:lnTo>
                <a:lnTo>
                  <a:pt x="133" y="12"/>
                </a:lnTo>
                <a:lnTo>
                  <a:pt x="139" y="12"/>
                </a:lnTo>
                <a:lnTo>
                  <a:pt x="145" y="12"/>
                </a:lnTo>
                <a:lnTo>
                  <a:pt x="151" y="12"/>
                </a:lnTo>
                <a:lnTo>
                  <a:pt x="157" y="6"/>
                </a:lnTo>
                <a:lnTo>
                  <a:pt x="163" y="6"/>
                </a:lnTo>
                <a:lnTo>
                  <a:pt x="169" y="6"/>
                </a:lnTo>
                <a:lnTo>
                  <a:pt x="175" y="6"/>
                </a:lnTo>
                <a:lnTo>
                  <a:pt x="181" y="6"/>
                </a:lnTo>
                <a:lnTo>
                  <a:pt x="187" y="6"/>
                </a:lnTo>
                <a:lnTo>
                  <a:pt x="193" y="6"/>
                </a:lnTo>
                <a:lnTo>
                  <a:pt x="199" y="6"/>
                </a:lnTo>
                <a:lnTo>
                  <a:pt x="205" y="6"/>
                </a:lnTo>
                <a:lnTo>
                  <a:pt x="211" y="6"/>
                </a:lnTo>
                <a:lnTo>
                  <a:pt x="217" y="6"/>
                </a:lnTo>
                <a:lnTo>
                  <a:pt x="223" y="6"/>
                </a:lnTo>
                <a:lnTo>
                  <a:pt x="229" y="6"/>
                </a:lnTo>
                <a:lnTo>
                  <a:pt x="235" y="6"/>
                </a:lnTo>
                <a:lnTo>
                  <a:pt x="241" y="6"/>
                </a:lnTo>
                <a:lnTo>
                  <a:pt x="247" y="6"/>
                </a:lnTo>
                <a:lnTo>
                  <a:pt x="253" y="6"/>
                </a:lnTo>
                <a:lnTo>
                  <a:pt x="259" y="6"/>
                </a:lnTo>
                <a:lnTo>
                  <a:pt x="265" y="6"/>
                </a:lnTo>
                <a:lnTo>
                  <a:pt x="271" y="6"/>
                </a:lnTo>
                <a:lnTo>
                  <a:pt x="277" y="6"/>
                </a:lnTo>
                <a:lnTo>
                  <a:pt x="277" y="0"/>
                </a:lnTo>
                <a:lnTo>
                  <a:pt x="283" y="0"/>
                </a:lnTo>
                <a:lnTo>
                  <a:pt x="289" y="0"/>
                </a:lnTo>
                <a:lnTo>
                  <a:pt x="295" y="0"/>
                </a:lnTo>
                <a:lnTo>
                  <a:pt x="301" y="0"/>
                </a:lnTo>
                <a:lnTo>
                  <a:pt x="307" y="0"/>
                </a:lnTo>
                <a:lnTo>
                  <a:pt x="313" y="0"/>
                </a:lnTo>
                <a:lnTo>
                  <a:pt x="319" y="0"/>
                </a:lnTo>
                <a:lnTo>
                  <a:pt x="325" y="0"/>
                </a:lnTo>
                <a:lnTo>
                  <a:pt x="331" y="0"/>
                </a:lnTo>
                <a:lnTo>
                  <a:pt x="337" y="0"/>
                </a:lnTo>
                <a:lnTo>
                  <a:pt x="343" y="0"/>
                </a:lnTo>
                <a:lnTo>
                  <a:pt x="343" y="6"/>
                </a:lnTo>
                <a:lnTo>
                  <a:pt x="343" y="12"/>
                </a:lnTo>
                <a:lnTo>
                  <a:pt x="343" y="18"/>
                </a:lnTo>
                <a:lnTo>
                  <a:pt x="343" y="24"/>
                </a:lnTo>
                <a:lnTo>
                  <a:pt x="343" y="30"/>
                </a:lnTo>
                <a:lnTo>
                  <a:pt x="349" y="30"/>
                </a:lnTo>
                <a:lnTo>
                  <a:pt x="349" y="36"/>
                </a:lnTo>
                <a:lnTo>
                  <a:pt x="355" y="42"/>
                </a:lnTo>
                <a:lnTo>
                  <a:pt x="355" y="48"/>
                </a:lnTo>
                <a:lnTo>
                  <a:pt x="361" y="48"/>
                </a:lnTo>
                <a:lnTo>
                  <a:pt x="361" y="54"/>
                </a:lnTo>
                <a:lnTo>
                  <a:pt x="361" y="60"/>
                </a:lnTo>
                <a:lnTo>
                  <a:pt x="367" y="60"/>
                </a:lnTo>
                <a:lnTo>
                  <a:pt x="367" y="66"/>
                </a:lnTo>
                <a:lnTo>
                  <a:pt x="367" y="72"/>
                </a:lnTo>
                <a:lnTo>
                  <a:pt x="367" y="78"/>
                </a:lnTo>
                <a:lnTo>
                  <a:pt x="373" y="78"/>
                </a:lnTo>
                <a:lnTo>
                  <a:pt x="373" y="84"/>
                </a:lnTo>
                <a:lnTo>
                  <a:pt x="373" y="90"/>
                </a:lnTo>
                <a:lnTo>
                  <a:pt x="379" y="90"/>
                </a:lnTo>
                <a:lnTo>
                  <a:pt x="379" y="96"/>
                </a:lnTo>
                <a:lnTo>
                  <a:pt x="379" y="102"/>
                </a:lnTo>
                <a:lnTo>
                  <a:pt x="379" y="108"/>
                </a:lnTo>
                <a:lnTo>
                  <a:pt x="379" y="114"/>
                </a:lnTo>
                <a:lnTo>
                  <a:pt x="379" y="120"/>
                </a:lnTo>
                <a:lnTo>
                  <a:pt x="385" y="120"/>
                </a:lnTo>
                <a:lnTo>
                  <a:pt x="385" y="126"/>
                </a:lnTo>
                <a:lnTo>
                  <a:pt x="385" y="132"/>
                </a:lnTo>
                <a:lnTo>
                  <a:pt x="385" y="138"/>
                </a:lnTo>
                <a:lnTo>
                  <a:pt x="385" y="144"/>
                </a:lnTo>
                <a:lnTo>
                  <a:pt x="385" y="150"/>
                </a:lnTo>
                <a:lnTo>
                  <a:pt x="385" y="156"/>
                </a:lnTo>
                <a:lnTo>
                  <a:pt x="385" y="162"/>
                </a:lnTo>
                <a:lnTo>
                  <a:pt x="385" y="168"/>
                </a:lnTo>
                <a:lnTo>
                  <a:pt x="385" y="174"/>
                </a:lnTo>
                <a:lnTo>
                  <a:pt x="385" y="180"/>
                </a:lnTo>
                <a:lnTo>
                  <a:pt x="385" y="186"/>
                </a:lnTo>
                <a:lnTo>
                  <a:pt x="385" y="192"/>
                </a:lnTo>
                <a:lnTo>
                  <a:pt x="391" y="192"/>
                </a:lnTo>
                <a:lnTo>
                  <a:pt x="391" y="198"/>
                </a:lnTo>
                <a:lnTo>
                  <a:pt x="391" y="204"/>
                </a:lnTo>
                <a:lnTo>
                  <a:pt x="391" y="210"/>
                </a:lnTo>
                <a:lnTo>
                  <a:pt x="391" y="216"/>
                </a:lnTo>
                <a:lnTo>
                  <a:pt x="391" y="222"/>
                </a:lnTo>
                <a:lnTo>
                  <a:pt x="391" y="228"/>
                </a:lnTo>
                <a:lnTo>
                  <a:pt x="391" y="234"/>
                </a:lnTo>
                <a:lnTo>
                  <a:pt x="391" y="240"/>
                </a:lnTo>
                <a:lnTo>
                  <a:pt x="391" y="246"/>
                </a:lnTo>
                <a:lnTo>
                  <a:pt x="391" y="252"/>
                </a:lnTo>
                <a:lnTo>
                  <a:pt x="391" y="258"/>
                </a:lnTo>
                <a:lnTo>
                  <a:pt x="391" y="264"/>
                </a:lnTo>
                <a:lnTo>
                  <a:pt x="397" y="270"/>
                </a:lnTo>
                <a:lnTo>
                  <a:pt x="397" y="276"/>
                </a:lnTo>
                <a:lnTo>
                  <a:pt x="397" y="282"/>
                </a:lnTo>
                <a:lnTo>
                  <a:pt x="397" y="288"/>
                </a:lnTo>
                <a:lnTo>
                  <a:pt x="397" y="294"/>
                </a:lnTo>
                <a:lnTo>
                  <a:pt x="397" y="300"/>
                </a:lnTo>
                <a:lnTo>
                  <a:pt x="397" y="306"/>
                </a:lnTo>
                <a:lnTo>
                  <a:pt x="397" y="312"/>
                </a:lnTo>
                <a:lnTo>
                  <a:pt x="397" y="318"/>
                </a:lnTo>
                <a:lnTo>
                  <a:pt x="397" y="324"/>
                </a:lnTo>
                <a:lnTo>
                  <a:pt x="397" y="330"/>
                </a:lnTo>
                <a:lnTo>
                  <a:pt x="397" y="336"/>
                </a:lnTo>
                <a:lnTo>
                  <a:pt x="397" y="342"/>
                </a:lnTo>
                <a:lnTo>
                  <a:pt x="397" y="348"/>
                </a:lnTo>
                <a:lnTo>
                  <a:pt x="403" y="348"/>
                </a:lnTo>
                <a:lnTo>
                  <a:pt x="403" y="354"/>
                </a:lnTo>
                <a:lnTo>
                  <a:pt x="403" y="360"/>
                </a:lnTo>
                <a:lnTo>
                  <a:pt x="403" y="366"/>
                </a:lnTo>
                <a:lnTo>
                  <a:pt x="403" y="372"/>
                </a:lnTo>
                <a:lnTo>
                  <a:pt x="403" y="378"/>
                </a:lnTo>
                <a:lnTo>
                  <a:pt x="403" y="384"/>
                </a:lnTo>
                <a:lnTo>
                  <a:pt x="403" y="390"/>
                </a:lnTo>
                <a:lnTo>
                  <a:pt x="403" y="396"/>
                </a:lnTo>
                <a:lnTo>
                  <a:pt x="403" y="402"/>
                </a:lnTo>
                <a:lnTo>
                  <a:pt x="403" y="408"/>
                </a:lnTo>
                <a:lnTo>
                  <a:pt x="397" y="408"/>
                </a:lnTo>
                <a:lnTo>
                  <a:pt x="397" y="414"/>
                </a:lnTo>
                <a:lnTo>
                  <a:pt x="397" y="408"/>
                </a:lnTo>
                <a:lnTo>
                  <a:pt x="397" y="414"/>
                </a:lnTo>
                <a:lnTo>
                  <a:pt x="397" y="420"/>
                </a:lnTo>
                <a:lnTo>
                  <a:pt x="403" y="420"/>
                </a:lnTo>
                <a:lnTo>
                  <a:pt x="403" y="414"/>
                </a:lnTo>
                <a:lnTo>
                  <a:pt x="403" y="420"/>
                </a:lnTo>
                <a:lnTo>
                  <a:pt x="403" y="426"/>
                </a:lnTo>
                <a:lnTo>
                  <a:pt x="397" y="426"/>
                </a:lnTo>
                <a:lnTo>
                  <a:pt x="397" y="432"/>
                </a:lnTo>
                <a:lnTo>
                  <a:pt x="397" y="438"/>
                </a:lnTo>
                <a:lnTo>
                  <a:pt x="403" y="438"/>
                </a:lnTo>
                <a:lnTo>
                  <a:pt x="403" y="444"/>
                </a:lnTo>
                <a:lnTo>
                  <a:pt x="403" y="450"/>
                </a:lnTo>
                <a:lnTo>
                  <a:pt x="409" y="450"/>
                </a:lnTo>
                <a:lnTo>
                  <a:pt x="409" y="456"/>
                </a:lnTo>
                <a:lnTo>
                  <a:pt x="409" y="462"/>
                </a:lnTo>
                <a:lnTo>
                  <a:pt x="409" y="468"/>
                </a:lnTo>
                <a:lnTo>
                  <a:pt x="409" y="474"/>
                </a:lnTo>
                <a:lnTo>
                  <a:pt x="415" y="474"/>
                </a:lnTo>
                <a:lnTo>
                  <a:pt x="415" y="480"/>
                </a:lnTo>
                <a:lnTo>
                  <a:pt x="415" y="486"/>
                </a:lnTo>
                <a:lnTo>
                  <a:pt x="415" y="492"/>
                </a:lnTo>
                <a:lnTo>
                  <a:pt x="409" y="492"/>
                </a:lnTo>
                <a:lnTo>
                  <a:pt x="403" y="492"/>
                </a:lnTo>
                <a:lnTo>
                  <a:pt x="403" y="498"/>
                </a:lnTo>
                <a:lnTo>
                  <a:pt x="403" y="504"/>
                </a:lnTo>
                <a:lnTo>
                  <a:pt x="403" y="510"/>
                </a:lnTo>
                <a:lnTo>
                  <a:pt x="397" y="510"/>
                </a:lnTo>
                <a:lnTo>
                  <a:pt x="403" y="510"/>
                </a:lnTo>
                <a:lnTo>
                  <a:pt x="403" y="516"/>
                </a:lnTo>
                <a:lnTo>
                  <a:pt x="397" y="516"/>
                </a:lnTo>
                <a:lnTo>
                  <a:pt x="391" y="516"/>
                </a:lnTo>
                <a:lnTo>
                  <a:pt x="391" y="522"/>
                </a:lnTo>
                <a:lnTo>
                  <a:pt x="397" y="522"/>
                </a:lnTo>
                <a:lnTo>
                  <a:pt x="391" y="522"/>
                </a:lnTo>
                <a:lnTo>
                  <a:pt x="391" y="528"/>
                </a:lnTo>
                <a:lnTo>
                  <a:pt x="391" y="534"/>
                </a:lnTo>
                <a:lnTo>
                  <a:pt x="385" y="534"/>
                </a:lnTo>
                <a:lnTo>
                  <a:pt x="385" y="540"/>
                </a:lnTo>
                <a:lnTo>
                  <a:pt x="385" y="546"/>
                </a:lnTo>
                <a:lnTo>
                  <a:pt x="379" y="546"/>
                </a:lnTo>
                <a:lnTo>
                  <a:pt x="385" y="546"/>
                </a:lnTo>
                <a:lnTo>
                  <a:pt x="385" y="540"/>
                </a:lnTo>
                <a:lnTo>
                  <a:pt x="379" y="540"/>
                </a:lnTo>
                <a:lnTo>
                  <a:pt x="379" y="546"/>
                </a:lnTo>
                <a:lnTo>
                  <a:pt x="373" y="546"/>
                </a:lnTo>
                <a:lnTo>
                  <a:pt x="373" y="552"/>
                </a:lnTo>
                <a:lnTo>
                  <a:pt x="367" y="552"/>
                </a:lnTo>
                <a:lnTo>
                  <a:pt x="373" y="552"/>
                </a:lnTo>
                <a:lnTo>
                  <a:pt x="373" y="558"/>
                </a:lnTo>
                <a:lnTo>
                  <a:pt x="379" y="564"/>
                </a:lnTo>
                <a:lnTo>
                  <a:pt x="379" y="558"/>
                </a:lnTo>
                <a:lnTo>
                  <a:pt x="379" y="564"/>
                </a:lnTo>
                <a:lnTo>
                  <a:pt x="373" y="564"/>
                </a:lnTo>
                <a:lnTo>
                  <a:pt x="373" y="570"/>
                </a:lnTo>
                <a:lnTo>
                  <a:pt x="367" y="570"/>
                </a:lnTo>
                <a:lnTo>
                  <a:pt x="373" y="570"/>
                </a:lnTo>
                <a:lnTo>
                  <a:pt x="373" y="576"/>
                </a:lnTo>
                <a:lnTo>
                  <a:pt x="367" y="576"/>
                </a:lnTo>
                <a:lnTo>
                  <a:pt x="367" y="582"/>
                </a:lnTo>
                <a:lnTo>
                  <a:pt x="367" y="576"/>
                </a:lnTo>
                <a:lnTo>
                  <a:pt x="367" y="582"/>
                </a:lnTo>
                <a:lnTo>
                  <a:pt x="367" y="588"/>
                </a:lnTo>
                <a:lnTo>
                  <a:pt x="367" y="594"/>
                </a:lnTo>
                <a:lnTo>
                  <a:pt x="373" y="594"/>
                </a:lnTo>
                <a:lnTo>
                  <a:pt x="373" y="600"/>
                </a:lnTo>
                <a:lnTo>
                  <a:pt x="367" y="600"/>
                </a:lnTo>
                <a:lnTo>
                  <a:pt x="361" y="594"/>
                </a:lnTo>
                <a:lnTo>
                  <a:pt x="361" y="600"/>
                </a:lnTo>
                <a:lnTo>
                  <a:pt x="367" y="600"/>
                </a:lnTo>
                <a:lnTo>
                  <a:pt x="367" y="606"/>
                </a:lnTo>
                <a:lnTo>
                  <a:pt x="361" y="606"/>
                </a:lnTo>
                <a:lnTo>
                  <a:pt x="367" y="606"/>
                </a:lnTo>
                <a:lnTo>
                  <a:pt x="367" y="612"/>
                </a:lnTo>
                <a:lnTo>
                  <a:pt x="367" y="606"/>
                </a:lnTo>
                <a:lnTo>
                  <a:pt x="367" y="612"/>
                </a:lnTo>
                <a:lnTo>
                  <a:pt x="373" y="612"/>
                </a:lnTo>
                <a:lnTo>
                  <a:pt x="367" y="612"/>
                </a:lnTo>
                <a:lnTo>
                  <a:pt x="367" y="618"/>
                </a:lnTo>
                <a:lnTo>
                  <a:pt x="361" y="618"/>
                </a:lnTo>
                <a:lnTo>
                  <a:pt x="361" y="624"/>
                </a:lnTo>
                <a:lnTo>
                  <a:pt x="361" y="630"/>
                </a:lnTo>
                <a:lnTo>
                  <a:pt x="355" y="630"/>
                </a:lnTo>
                <a:lnTo>
                  <a:pt x="361" y="630"/>
                </a:lnTo>
                <a:lnTo>
                  <a:pt x="361" y="636"/>
                </a:lnTo>
                <a:lnTo>
                  <a:pt x="361" y="642"/>
                </a:lnTo>
                <a:lnTo>
                  <a:pt x="367" y="642"/>
                </a:lnTo>
                <a:lnTo>
                  <a:pt x="367" y="648"/>
                </a:lnTo>
                <a:lnTo>
                  <a:pt x="367" y="654"/>
                </a:lnTo>
                <a:lnTo>
                  <a:pt x="361" y="654"/>
                </a:lnTo>
                <a:lnTo>
                  <a:pt x="355" y="654"/>
                </a:lnTo>
                <a:lnTo>
                  <a:pt x="349" y="654"/>
                </a:lnTo>
                <a:lnTo>
                  <a:pt x="343" y="654"/>
                </a:lnTo>
                <a:lnTo>
                  <a:pt x="343" y="660"/>
                </a:lnTo>
                <a:lnTo>
                  <a:pt x="337" y="660"/>
                </a:lnTo>
                <a:lnTo>
                  <a:pt x="337" y="666"/>
                </a:lnTo>
                <a:lnTo>
                  <a:pt x="337" y="660"/>
                </a:lnTo>
                <a:lnTo>
                  <a:pt x="331" y="660"/>
                </a:lnTo>
                <a:lnTo>
                  <a:pt x="331" y="666"/>
                </a:lnTo>
                <a:lnTo>
                  <a:pt x="325" y="666"/>
                </a:lnTo>
                <a:lnTo>
                  <a:pt x="325" y="672"/>
                </a:lnTo>
                <a:lnTo>
                  <a:pt x="325" y="678"/>
                </a:lnTo>
                <a:lnTo>
                  <a:pt x="325" y="684"/>
                </a:lnTo>
                <a:lnTo>
                  <a:pt x="331" y="684"/>
                </a:lnTo>
                <a:lnTo>
                  <a:pt x="331" y="690"/>
                </a:lnTo>
                <a:lnTo>
                  <a:pt x="331" y="696"/>
                </a:lnTo>
                <a:lnTo>
                  <a:pt x="337" y="696"/>
                </a:lnTo>
                <a:lnTo>
                  <a:pt x="337" y="702"/>
                </a:lnTo>
                <a:lnTo>
                  <a:pt x="331" y="702"/>
                </a:lnTo>
                <a:lnTo>
                  <a:pt x="331" y="708"/>
                </a:lnTo>
                <a:lnTo>
                  <a:pt x="325" y="708"/>
                </a:lnTo>
                <a:lnTo>
                  <a:pt x="319" y="708"/>
                </a:lnTo>
                <a:lnTo>
                  <a:pt x="319" y="702"/>
                </a:lnTo>
                <a:lnTo>
                  <a:pt x="313" y="702"/>
                </a:lnTo>
                <a:lnTo>
                  <a:pt x="307" y="702"/>
                </a:lnTo>
                <a:lnTo>
                  <a:pt x="301" y="702"/>
                </a:lnTo>
                <a:lnTo>
                  <a:pt x="301" y="696"/>
                </a:lnTo>
                <a:lnTo>
                  <a:pt x="295" y="696"/>
                </a:lnTo>
                <a:lnTo>
                  <a:pt x="289" y="696"/>
                </a:lnTo>
                <a:lnTo>
                  <a:pt x="289" y="690"/>
                </a:lnTo>
                <a:lnTo>
                  <a:pt x="283" y="690"/>
                </a:lnTo>
                <a:lnTo>
                  <a:pt x="277" y="690"/>
                </a:lnTo>
                <a:lnTo>
                  <a:pt x="271" y="690"/>
                </a:lnTo>
                <a:lnTo>
                  <a:pt x="271" y="696"/>
                </a:lnTo>
                <a:lnTo>
                  <a:pt x="265" y="696"/>
                </a:lnTo>
                <a:lnTo>
                  <a:pt x="265" y="702"/>
                </a:lnTo>
                <a:lnTo>
                  <a:pt x="265" y="708"/>
                </a:lnTo>
                <a:lnTo>
                  <a:pt x="265" y="702"/>
                </a:lnTo>
                <a:lnTo>
                  <a:pt x="265" y="708"/>
                </a:lnTo>
                <a:lnTo>
                  <a:pt x="259" y="708"/>
                </a:lnTo>
                <a:lnTo>
                  <a:pt x="259" y="714"/>
                </a:lnTo>
                <a:lnTo>
                  <a:pt x="259" y="720"/>
                </a:lnTo>
                <a:lnTo>
                  <a:pt x="265" y="720"/>
                </a:lnTo>
                <a:close/>
              </a:path>
            </a:pathLst>
          </a:custGeom>
          <a:solidFill>
            <a:schemeClr val="accent3">
              <a:lumMod val="60000"/>
              <a:lumOff val="40000"/>
            </a:schemeClr>
          </a:solidFill>
          <a:ln w="9525" cap="flat" cmpd="sng">
            <a:noFill/>
            <a:prstDash val="solid"/>
            <a:round/>
            <a:headEnd type="none" w="med" len="med"/>
            <a:tailEnd type="none" w="med" len="med"/>
          </a:ln>
          <a:effectLst/>
        </p:spPr>
        <p:txBody>
          <a:bodyPr lIns="69972" tIns="34986" rIns="69972" bIns="34986"/>
          <a:lstStyle/>
          <a:p>
            <a:pPr fontAlgn="base">
              <a:spcBef>
                <a:spcPct val="0"/>
              </a:spcBef>
              <a:spcAft>
                <a:spcPct val="0"/>
              </a:spcAft>
              <a:defRPr/>
            </a:pPr>
            <a:endParaRPr lang="en-US" sz="1200">
              <a:solidFill>
                <a:srgbClr val="000000"/>
              </a:solidFill>
            </a:endParaRPr>
          </a:p>
        </p:txBody>
      </p:sp>
      <p:sp>
        <p:nvSpPr>
          <p:cNvPr id="20" name="Rectangle 19"/>
          <p:cNvSpPr>
            <a:spLocks/>
          </p:cNvSpPr>
          <p:nvPr/>
        </p:nvSpPr>
        <p:spPr>
          <a:xfrm>
            <a:off x="0" y="5"/>
            <a:ext cx="3297767" cy="2335213"/>
          </a:xfrm>
          <a:prstGeom prst="rect">
            <a:avLst/>
          </a:prstGeom>
          <a:solidFill>
            <a:srgbClr val="00044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algn="ctr" fontAlgn="base">
              <a:spcBef>
                <a:spcPct val="0"/>
              </a:spcBef>
              <a:spcAft>
                <a:spcPct val="0"/>
              </a:spcAft>
              <a:defRPr/>
            </a:pPr>
            <a:endParaRPr lang="en-US" sz="1200">
              <a:solidFill>
                <a:srgbClr val="000000"/>
              </a:solidFill>
            </a:endParaRPr>
          </a:p>
        </p:txBody>
      </p:sp>
      <p:pic>
        <p:nvPicPr>
          <p:cNvPr id="21" name="Picture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567" y="161925"/>
            <a:ext cx="2696633"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1026"/>
          <p:cNvSpPr>
            <a:spLocks noGrp="1" noChangeArrowheads="1"/>
          </p:cNvSpPr>
          <p:nvPr>
            <p:ph type="ctrTitle"/>
          </p:nvPr>
        </p:nvSpPr>
        <p:spPr>
          <a:xfrm>
            <a:off x="505561" y="3036402"/>
            <a:ext cx="5044763" cy="380873"/>
          </a:xfrm>
          <a:prstGeom prst="rect">
            <a:avLst/>
          </a:prstGeom>
        </p:spPr>
        <p:txBody>
          <a:bodyPr/>
          <a:lstStyle>
            <a:lvl1pPr>
              <a:defRPr sz="2475" b="0" baseline="0">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a:xfrm>
            <a:off x="505559" y="5524951"/>
            <a:ext cx="5044764" cy="161583"/>
          </a:xfrm>
        </p:spPr>
        <p:txBody>
          <a:bodyPr/>
          <a:lstStyle>
            <a:lvl1pPr>
              <a:defRPr sz="1050" baseline="0">
                <a:solidFill>
                  <a:schemeClr val="accent6"/>
                </a:solidFill>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14601657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06938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042990"/>
            <a:ext cx="5384800" cy="124649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042990"/>
            <a:ext cx="5384800" cy="124649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71370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412085"/>
            <a:ext cx="5386917" cy="276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1714501"/>
            <a:ext cx="5386917" cy="10849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412085"/>
            <a:ext cx="5389033" cy="276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1714501"/>
            <a:ext cx="5389033" cy="10849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20667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136507"/>
            <a:ext cx="7315200" cy="230832"/>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6"/>
            <a:ext cx="7315200" cy="36933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2389717" y="5367339"/>
            <a:ext cx="7315200" cy="16158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3289567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182880" y="3121227"/>
            <a:ext cx="11826240" cy="461665"/>
          </a:xfrm>
        </p:spPr>
        <p:txBody>
          <a:bodyPr/>
          <a:lstStyle/>
          <a:p>
            <a:r>
              <a:rPr lang="en-US"/>
              <a:t>Click to edit Master title style</a:t>
            </a:r>
          </a:p>
        </p:txBody>
      </p:sp>
    </p:spTree>
    <p:extLst>
      <p:ext uri="{BB962C8B-B14F-4D97-AF65-F5344CB8AC3E}">
        <p14:creationId xmlns:p14="http://schemas.microsoft.com/office/powerpoint/2010/main" val="39805028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7" descr="Logo of American Institutes for Research. Advancing Evidence. Improving Lives.">
            <a:extLst>
              <a:ext uri="{FF2B5EF4-FFF2-40B4-BE49-F238E27FC236}">
                <a16:creationId xmlns:a16="http://schemas.microsoft.com/office/drawing/2014/main" id="{1BB51598-7A40-455E-9938-488362FFB555}"/>
              </a:ext>
            </a:extLst>
          </p:cNvPr>
          <p:cNvPicPr>
            <a:picLocks noChangeAspect="1"/>
          </p:cNvPicPr>
          <p:nvPr userDrawn="1"/>
        </p:nvPicPr>
        <p:blipFill>
          <a:blip r:embed="rId2"/>
          <a:stretch>
            <a:fillRect/>
          </a:stretch>
        </p:blipFill>
        <p:spPr>
          <a:xfrm>
            <a:off x="9506712" y="549514"/>
            <a:ext cx="1847088" cy="935126"/>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882407"/>
            <a:ext cx="11139854" cy="2002977"/>
          </a:xfrm>
        </p:spPr>
        <p:txBody>
          <a:bodyPr anchor="b">
            <a:normAutofit/>
          </a:bodyPr>
          <a:lstStyle>
            <a:lvl1pPr algn="l">
              <a:defRPr sz="4800" b="0">
                <a:solidFill>
                  <a:schemeClr val="bg1"/>
                </a:solidFill>
                <a:latin typeface="+mj-lt"/>
                <a:ea typeface="Tahoma" panose="020B0604030504040204" pitchFamily="34" charset="0"/>
                <a:cs typeface="Arial" panose="020B0604020202020204" pitchFamily="34" charset="0"/>
              </a:defRPr>
            </a:lvl1pPr>
          </a:lstStyle>
          <a:p>
            <a:r>
              <a:rPr lang="en-US"/>
              <a:t>Presentation Title</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457200"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Subtitle">
            <a:extLst>
              <a:ext uri="{FF2B5EF4-FFF2-40B4-BE49-F238E27FC236}">
                <a16:creationId xmlns:a16="http://schemas.microsoft.com/office/drawing/2014/main" id="{503C6AED-0DE0-47E4-A81C-6336093669F5}"/>
              </a:ext>
            </a:extLst>
          </p:cNvPr>
          <p:cNvSpPr>
            <a:spLocks noGrp="1"/>
          </p:cNvSpPr>
          <p:nvPr>
            <p:ph type="body" sz="quarter" idx="12" hasCustomPrompt="1"/>
          </p:nvPr>
        </p:nvSpPr>
        <p:spPr>
          <a:xfrm>
            <a:off x="457200" y="3276600"/>
            <a:ext cx="11139488" cy="695325"/>
          </a:xfrm>
        </p:spPr>
        <p:txBody>
          <a:bodyPr>
            <a:normAutofit/>
          </a:bodyPr>
          <a:lstStyle>
            <a:lvl1pPr marL="0" indent="0">
              <a:buNone/>
              <a:defRPr sz="28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a:t>Presentation Subtitle</a:t>
            </a:r>
          </a:p>
        </p:txBody>
      </p:sp>
      <p:sp>
        <p:nvSpPr>
          <p:cNvPr id="12" name="Presenters 3">
            <a:extLst>
              <a:ext uri="{FF2B5EF4-FFF2-40B4-BE49-F238E27FC236}">
                <a16:creationId xmlns:a16="http://schemas.microsoft.com/office/drawing/2014/main" id="{92723639-909B-4FF5-85E7-4F5DDDD84DFB}"/>
              </a:ext>
            </a:extLst>
          </p:cNvPr>
          <p:cNvSpPr>
            <a:spLocks noGrp="1"/>
          </p:cNvSpPr>
          <p:nvPr>
            <p:ph type="body" sz="quarter" idx="13" hasCustomPrompt="1"/>
          </p:nvPr>
        </p:nvSpPr>
        <p:spPr>
          <a:xfrm>
            <a:off x="457200" y="4128534"/>
            <a:ext cx="11139488" cy="791308"/>
          </a:xfrm>
        </p:spPr>
        <p:txBody>
          <a:bodyPr>
            <a:normAutofit/>
          </a:bodyPr>
          <a:lstStyle>
            <a:lvl1pPr marL="0" indent="0">
              <a:buNone/>
              <a:defRPr sz="16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a:t>Presenter’s Name | Presenter’s Name | Presenter’s Name or</a:t>
            </a:r>
            <a:br>
              <a:rPr lang="en-US"/>
            </a:br>
            <a:r>
              <a:rPr lang="en-US"/>
              <a:t>Presenter’s Name, Title | Presenter’s Name, Title</a:t>
            </a:r>
          </a:p>
        </p:txBody>
      </p:sp>
      <p:sp>
        <p:nvSpPr>
          <p:cNvPr id="13" name="Location-Date">
            <a:extLst>
              <a:ext uri="{FF2B5EF4-FFF2-40B4-BE49-F238E27FC236}">
                <a16:creationId xmlns:a16="http://schemas.microsoft.com/office/drawing/2014/main" id="{2ADB9052-C0CF-4CF9-9F42-1E338D9FF411}"/>
              </a:ext>
            </a:extLst>
          </p:cNvPr>
          <p:cNvSpPr>
            <a:spLocks noGrp="1"/>
          </p:cNvSpPr>
          <p:nvPr>
            <p:ph type="body" sz="quarter" idx="14" hasCustomPrompt="1"/>
          </p:nvPr>
        </p:nvSpPr>
        <p:spPr>
          <a:xfrm>
            <a:off x="457200" y="4990328"/>
            <a:ext cx="11139488" cy="1016633"/>
          </a:xfrm>
        </p:spPr>
        <p:txBody>
          <a:bodyPr>
            <a:normAutofit/>
          </a:bodyPr>
          <a:lstStyle>
            <a:lvl1pPr marL="0" indent="0">
              <a:buNone/>
              <a:defRPr sz="20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a:t>Presentation Purpose or Location | Month 2021</a:t>
            </a:r>
          </a:p>
        </p:txBody>
      </p:sp>
      <p:sp>
        <p:nvSpPr>
          <p:cNvPr id="10" name="AIR.ORG">
            <a:extLst>
              <a:ext uri="{FF2B5EF4-FFF2-40B4-BE49-F238E27FC236}">
                <a16:creationId xmlns:a16="http://schemas.microsoft.com/office/drawing/2014/main" id="{6D35682F-2DFC-6D4A-9319-B6DB0F0EC6C2}"/>
              </a:ext>
            </a:extLst>
          </p:cNvPr>
          <p:cNvSpPr txBox="1"/>
          <p:nvPr userDrawn="1"/>
        </p:nvSpPr>
        <p:spPr>
          <a:xfrm>
            <a:off x="457200" y="6385023"/>
            <a:ext cx="6096000" cy="276999"/>
          </a:xfrm>
          <a:prstGeom prst="rect">
            <a:avLst/>
          </a:prstGeom>
          <a:noFill/>
        </p:spPr>
        <p:txBody>
          <a:bodyPr wrap="square" lIns="0" anchor="b">
            <a:spAutoFit/>
          </a:bodyPr>
          <a:lstStyle/>
          <a:p>
            <a:pPr algn="l"/>
            <a:r>
              <a:rPr lang="en-US" sz="1200" b="0" i="0" spc="200">
                <a:solidFill>
                  <a:srgbClr val="D1EEFC"/>
                </a:solidFill>
                <a:latin typeface="Calibri"/>
                <a:ea typeface="Calibri"/>
                <a:cs typeface="Calibri"/>
              </a:rPr>
              <a:t>AMERICAN INSTITUTES FOR RESEARCH® | AIR.ORG</a:t>
            </a:r>
          </a:p>
        </p:txBody>
      </p:sp>
      <p:sp>
        <p:nvSpPr>
          <p:cNvPr id="16" name="Rectangle 15">
            <a:extLst>
              <a:ext uri="{FF2B5EF4-FFF2-40B4-BE49-F238E27FC236}">
                <a16:creationId xmlns:a16="http://schemas.microsoft.com/office/drawing/2014/main" id="{334C93F6-2B7A-4A6F-AC53-16A48FFC9FE9}"/>
              </a:ext>
            </a:extLst>
          </p:cNvPr>
          <p:cNvSpPr/>
          <p:nvPr userDrawn="1"/>
        </p:nvSpPr>
        <p:spPr>
          <a:xfrm>
            <a:off x="5638800" y="6415800"/>
            <a:ext cx="6096000" cy="215444"/>
          </a:xfrm>
          <a:prstGeom prst="rect">
            <a:avLst/>
          </a:prstGeom>
        </p:spPr>
        <p:txBody>
          <a:bodyPr rIns="0" anchor="b">
            <a:spAutoFit/>
          </a:bodyPr>
          <a:lstStyle/>
          <a:p>
            <a:pPr algn="r"/>
            <a:r>
              <a:rPr lang="en-US" sz="800">
                <a:solidFill>
                  <a:srgbClr val="D1EEFC"/>
                </a:solidFill>
              </a:rPr>
              <a:t>Copyright © 2021 American Institutes for Research®. All rights reserved.</a:t>
            </a:r>
          </a:p>
        </p:txBody>
      </p:sp>
    </p:spTree>
    <p:extLst>
      <p:ext uri="{BB962C8B-B14F-4D97-AF65-F5344CB8AC3E}">
        <p14:creationId xmlns:p14="http://schemas.microsoft.com/office/powerpoint/2010/main" val="799973928"/>
      </p:ext>
    </p:extLst>
  </p:cSld>
  <p:clrMapOvr>
    <a:masterClrMapping/>
  </p:clrMapOvr>
  <p:extLst>
    <p:ext uri="{DCECCB84-F9BA-43D5-87BE-67443E8EF086}">
      <p15:sldGuideLst xmlns:p15="http://schemas.microsoft.com/office/powerpoint/2012/main">
        <p15:guide id="1" orient="horz" pos="379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Dar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458724" y="0"/>
            <a:ext cx="11274552" cy="1051560"/>
          </a:xfrm>
        </p:spPr>
        <p:txBody>
          <a:bodyPr/>
          <a:lstStyle>
            <a:lvl1pPr>
              <a:defRPr/>
            </a:lvl1pPr>
          </a:lstStyle>
          <a:p>
            <a:r>
              <a:rPr lang="en-US"/>
              <a:t>Agenda</a:t>
            </a:r>
          </a:p>
        </p:txBody>
      </p:sp>
      <p:sp>
        <p:nvSpPr>
          <p:cNvPr id="24" name="Text Placeholder"/>
          <p:cNvSpPr>
            <a:spLocks noGrp="1"/>
          </p:cNvSpPr>
          <p:nvPr userDrawn="1">
            <p:ph type="body" sz="quarter" idx="10" hasCustomPrompt="1"/>
          </p:nvPr>
        </p:nvSpPr>
        <p:spPr>
          <a:xfrm>
            <a:off x="458724" y="1307592"/>
            <a:ext cx="11274552" cy="4498848"/>
          </a:xfrm>
        </p:spPr>
        <p:txBody>
          <a:bodyPr tIns="0" anchor="t" anchorCtr="0">
            <a:normAutofit/>
          </a:bodyPr>
          <a:lstStyle>
            <a:lvl1pPr marL="457200" indent="-457200">
              <a:lnSpc>
                <a:spcPct val="125000"/>
              </a:lnSpc>
              <a:spcBef>
                <a:spcPts val="1800"/>
              </a:spcBef>
              <a:buClr>
                <a:schemeClr val="tx1"/>
              </a:buClr>
              <a:buFont typeface="+mj-lt"/>
              <a:buAutoNum type="arabicPeriod"/>
              <a:defRPr sz="2400" baseline="0"/>
            </a:lvl1pPr>
            <a:lvl2pPr marL="914400" indent="-457200">
              <a:lnSpc>
                <a:spcPct val="125000"/>
              </a:lnSpc>
              <a:spcBef>
                <a:spcPts val="600"/>
              </a:spcBef>
              <a:buClr>
                <a:schemeClr val="tx1"/>
              </a:buClr>
              <a:buFont typeface="+mj-lt"/>
              <a:buAutoNum type="alphaLcPeriod"/>
              <a:defRPr sz="2400"/>
            </a:lvl2pPr>
            <a:lvl3pPr marL="1371600" indent="-457200">
              <a:lnSpc>
                <a:spcPct val="125000"/>
              </a:lnSpc>
              <a:spcBef>
                <a:spcPts val="600"/>
              </a:spcBef>
              <a:buClr>
                <a:schemeClr val="tx1"/>
              </a:buClr>
              <a:buFont typeface="+mj-lt"/>
              <a:buAutoNum type="romanLcPeriod"/>
              <a:defRPr sz="2400"/>
            </a:lvl3pPr>
            <a:lvl4pPr marL="1828800" indent="-457200">
              <a:lnSpc>
                <a:spcPct val="125000"/>
              </a:lnSpc>
              <a:spcBef>
                <a:spcPts val="600"/>
              </a:spcBef>
              <a:buClr>
                <a:schemeClr val="tx1"/>
              </a:buClr>
              <a:buSzPct val="100000"/>
              <a:buFont typeface="+mj-lt"/>
              <a:buAutoNum type="arabicParenR"/>
              <a:defRPr sz="2400" baseline="0"/>
            </a:lvl4pPr>
            <a:lvl5pPr marL="2286000" indent="-457200">
              <a:lnSpc>
                <a:spcPct val="125000"/>
              </a:lnSpc>
              <a:spcBef>
                <a:spcPts val="600"/>
              </a:spcBef>
              <a:buClr>
                <a:schemeClr val="tx1"/>
              </a:buClr>
              <a:buFont typeface="+mj-lt"/>
              <a:buAutoNum type="alphaLcParenR"/>
              <a:defRPr sz="24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2" name="Slide Number Placeholder 1">
            <a:extLst>
              <a:ext uri="{FF2B5EF4-FFF2-40B4-BE49-F238E27FC236}">
                <a16:creationId xmlns:a16="http://schemas.microsoft.com/office/drawing/2014/main" id="{14F5CC81-474D-4AA3-892F-003A513DBF29}"/>
              </a:ext>
            </a:extLst>
          </p:cNvPr>
          <p:cNvSpPr>
            <a:spLocks noGrp="1"/>
          </p:cNvSpPr>
          <p:nvPr>
            <p:ph type="sldNum" sz="quarter" idx="11"/>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7427594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Divider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9749A-ABD0-7547-A474-005AEE004704}"/>
              </a:ext>
            </a:extLst>
          </p:cNvPr>
          <p:cNvSpPr/>
          <p:nvPr userDrawn="1"/>
        </p:nvSpPr>
        <p:spPr>
          <a:xfrm>
            <a:off x="0" y="0"/>
            <a:ext cx="12192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 of American Institutes for Research. Advancing Evidence. Improving Lives.">
            <a:extLst>
              <a:ext uri="{FF2B5EF4-FFF2-40B4-BE49-F238E27FC236}">
                <a16:creationId xmlns:a16="http://schemas.microsoft.com/office/drawing/2014/main" id="{FDBBDD82-F3D6-41D8-AE2F-3D8C22291C07}"/>
              </a:ext>
            </a:extLst>
          </p:cNvPr>
          <p:cNvPicPr>
            <a:picLocks noChangeAspect="1"/>
          </p:cNvPicPr>
          <p:nvPr userDrawn="1"/>
        </p:nvPicPr>
        <p:blipFill>
          <a:blip r:embed="rId2"/>
          <a:stretch>
            <a:fillRect/>
          </a:stretch>
        </p:blipFill>
        <p:spPr>
          <a:xfrm>
            <a:off x="9947324" y="554774"/>
            <a:ext cx="1406474" cy="712387"/>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p:nvPr>
        </p:nvSpPr>
        <p:spPr>
          <a:xfrm>
            <a:off x="457200" y="1267161"/>
            <a:ext cx="10515600" cy="2108110"/>
          </a:xfrm>
        </p:spPr>
        <p:txBody>
          <a:bodyPr anchor="b">
            <a:normAutofit/>
          </a:bodyPr>
          <a:lstStyle>
            <a:lvl1pPr algn="l">
              <a:defRPr sz="4500" b="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1E046CC7-33CA-0343-B226-D13B5AA5BB3C}"/>
              </a:ext>
            </a:extLst>
          </p:cNvPr>
          <p:cNvCxnSpPr/>
          <p:nvPr userDrawn="1"/>
        </p:nvCxnSpPr>
        <p:spPr>
          <a:xfrm>
            <a:off x="457200" y="3607347"/>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457200" y="3842377"/>
            <a:ext cx="10515599"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Box 8">
            <a:extLst>
              <a:ext uri="{FF2B5EF4-FFF2-40B4-BE49-F238E27FC236}">
                <a16:creationId xmlns:a16="http://schemas.microsoft.com/office/drawing/2014/main" id="{E9EA62D6-46F1-4DD5-8EA1-03F1F9EFD7A6}"/>
              </a:ext>
            </a:extLst>
          </p:cNvPr>
          <p:cNvSpPr txBox="1"/>
          <p:nvPr userDrawn="1"/>
        </p:nvSpPr>
        <p:spPr>
          <a:xfrm>
            <a:off x="787400" y="6330823"/>
            <a:ext cx="2413000" cy="429768"/>
          </a:xfrm>
          <a:prstGeom prst="rect">
            <a:avLst/>
          </a:prstGeom>
        </p:spPr>
        <p:txBody>
          <a:bodyPr vert="horz" lIns="0" tIns="45720" rIns="91440" bIns="45720" rtlCol="0" anchor="ctr"/>
          <a:lstStyle>
            <a:defPPr>
              <a:defRPr lang="en-US"/>
            </a:defPPr>
            <a:lvl1pPr>
              <a:defRPr sz="1000" spc="300">
                <a:solidFill>
                  <a:schemeClr val="bg1"/>
                </a:solidFill>
                <a:ea typeface="Calibri"/>
                <a:cs typeface="Calibri"/>
              </a:defRPr>
            </a:lvl1pPr>
          </a:lstStyle>
          <a:p>
            <a:pPr lvl="0"/>
            <a:r>
              <a:rPr lang="en-US">
                <a:solidFill>
                  <a:schemeClr val="bg2"/>
                </a:solidFill>
              </a:rPr>
              <a:t>| AIR.ORG</a:t>
            </a:r>
          </a:p>
        </p:txBody>
      </p:sp>
      <p:sp>
        <p:nvSpPr>
          <p:cNvPr id="4" name="Slide Number Placeholder 3">
            <a:extLst>
              <a:ext uri="{FF2B5EF4-FFF2-40B4-BE49-F238E27FC236}">
                <a16:creationId xmlns:a16="http://schemas.microsoft.com/office/drawing/2014/main" id="{DAF9D12B-AE7E-4B19-8F99-A37D8013F03E}"/>
              </a:ext>
            </a:extLst>
          </p:cNvPr>
          <p:cNvSpPr>
            <a:spLocks noGrp="1"/>
          </p:cNvSpPr>
          <p:nvPr>
            <p:ph type="sldNum" sz="quarter" idx="10"/>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120509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Dark">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57200" y="1307592"/>
            <a:ext cx="11274425" cy="4498848"/>
          </a:xfrm>
        </p:spPr>
        <p:txBody>
          <a:bodyPr/>
          <a:lstStyle>
            <a:lvl1pPr>
              <a:defRPr/>
            </a:lvl1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2" name="Slide Number Placeholder 1">
            <a:extLst>
              <a:ext uri="{FF2B5EF4-FFF2-40B4-BE49-F238E27FC236}">
                <a16:creationId xmlns:a16="http://schemas.microsoft.com/office/drawing/2014/main" id="{E3B686E0-935F-48AB-86D9-C0CA09FEB3A7}"/>
              </a:ext>
            </a:extLst>
          </p:cNvPr>
          <p:cNvSpPr>
            <a:spLocks noGrp="1"/>
          </p:cNvSpPr>
          <p:nvPr>
            <p:ph type="sldNum" sz="quarter" idx="18"/>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810049451"/>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059563"/>
            <a:ext cx="7315200" cy="30777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7"/>
            <a:ext cx="7315200" cy="4924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014689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irst Level No Bullet Dark">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307592"/>
            <a:ext cx="11274552" cy="4498848"/>
          </a:xfrm>
        </p:spPr>
        <p:txBody>
          <a:bodyPr>
            <a:noAutofit/>
          </a:bodyPr>
          <a:lstStyle>
            <a:lvl1pPr marL="0" indent="0">
              <a:lnSpc>
                <a:spcPct val="125000"/>
              </a:lnSpc>
              <a:spcBef>
                <a:spcPts val="1800"/>
              </a:spcBef>
              <a:buClr>
                <a:schemeClr val="tx1"/>
              </a:buClr>
              <a:buNone/>
              <a:defRPr sz="2400">
                <a:solidFill>
                  <a:schemeClr val="tx2"/>
                </a:solidFill>
              </a:defRPr>
            </a:lvl1pPr>
            <a:lvl2pPr marL="320040" indent="-320040">
              <a:lnSpc>
                <a:spcPct val="125000"/>
              </a:lnSpc>
              <a:spcBef>
                <a:spcPts val="600"/>
              </a:spcBef>
              <a:buClr>
                <a:schemeClr val="tx1"/>
              </a:buClr>
              <a:buFont typeface="Times New Roman" panose="02020603050405020304" pitchFamily="18" charset="0"/>
              <a:buChar char="•"/>
              <a:defRPr sz="2400">
                <a:solidFill>
                  <a:schemeClr val="tx2"/>
                </a:solidFill>
              </a:defRPr>
            </a:lvl2pPr>
            <a:lvl3pPr marL="640080" indent="-320040">
              <a:lnSpc>
                <a:spcPct val="125000"/>
              </a:lnSpc>
              <a:spcBef>
                <a:spcPts val="600"/>
              </a:spcBef>
              <a:buClr>
                <a:schemeClr val="tx1"/>
              </a:buClr>
              <a:buFont typeface="Arial Narrow" panose="020B0606020202030204" pitchFamily="34" charset="0"/>
              <a:buChar char="–"/>
              <a:defRPr sz="2400">
                <a:solidFill>
                  <a:schemeClr val="tx2"/>
                </a:solidFill>
              </a:defRPr>
            </a:lvl3pPr>
            <a:lvl4pPr marL="960120" indent="-320040">
              <a:lnSpc>
                <a:spcPct val="125000"/>
              </a:lnSpc>
              <a:spcBef>
                <a:spcPts val="600"/>
              </a:spcBef>
              <a:buClr>
                <a:schemeClr val="tx1"/>
              </a:buClr>
              <a:buFont typeface="Arial Narrow" panose="020B0606020202030204" pitchFamily="34" charset="0"/>
              <a:buChar char="»"/>
              <a:defRPr sz="2400">
                <a:solidFill>
                  <a:schemeClr val="tx2"/>
                </a:solidFill>
              </a:defRPr>
            </a:lvl4pPr>
            <a:lvl5pPr marL="1280160" indent="-320040">
              <a:lnSpc>
                <a:spcPct val="125000"/>
              </a:lnSpc>
              <a:spcBef>
                <a:spcPts val="600"/>
              </a:spcBef>
              <a:buClr>
                <a:schemeClr val="tx1"/>
              </a:buClr>
              <a:buFont typeface="Arial Narrow" panose="020B0606020202030204" pitchFamily="34" charset="0"/>
              <a:buChar char="◦"/>
              <a:defRPr sz="2400">
                <a:solidFill>
                  <a:schemeClr val="tx2"/>
                </a:solidFill>
              </a:defRPr>
            </a:lvl5pPr>
            <a:lvl6pPr marL="1600200" indent="-320040">
              <a:lnSpc>
                <a:spcPct val="125000"/>
              </a:lnSpc>
              <a:spcBef>
                <a:spcPts val="1800"/>
              </a:spcBef>
              <a:buClr>
                <a:schemeClr val="tx1"/>
              </a:buClr>
              <a:buFont typeface="Arial Narrow" panose="020B0606020202030204" pitchFamily="34" charset="0"/>
              <a:buChar char="›"/>
              <a:defRPr sz="2400" baseline="0">
                <a:solidFill>
                  <a:schemeClr val="tx1"/>
                </a:solidFill>
              </a:defRPr>
            </a:lvl6pPr>
          </a:lstStyle>
          <a:p>
            <a:pPr lvl="0"/>
            <a:r>
              <a:rPr lang="en-US"/>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40919203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Lead-in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p:txBody>
          <a:bodyPr/>
          <a:lstStyle>
            <a:lvl1pPr>
              <a:defRPr/>
            </a:lvl1pPr>
          </a:lstStyle>
          <a:p>
            <a:r>
              <a:rPr lang="en-US"/>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457200" y="1307592"/>
            <a:ext cx="11277600" cy="1143000"/>
          </a:xfrm>
          <a:solidFill>
            <a:schemeClr val="bg2"/>
          </a:solidFill>
        </p:spPr>
        <p:txBody>
          <a:bodyPr lIns="118872" rIns="118872">
            <a:noAutofit/>
          </a:bodyPr>
          <a:lstStyle>
            <a:lvl1pPr marL="0" indent="0">
              <a:buNone/>
              <a:defRPr sz="2000"/>
            </a:lvl1pPr>
            <a:lvl2pPr>
              <a:defRPr sz="2000"/>
            </a:lvl2pPr>
            <a:lvl3pPr>
              <a:defRPr sz="2000"/>
            </a:lvl3pPr>
            <a:lvl4pPr>
              <a:defRPr sz="2000"/>
            </a:lvl4pPr>
            <a:lvl5pPr>
              <a:defRPr sz="2000"/>
            </a:lvl5pPr>
          </a:lstStyle>
          <a:p>
            <a:pPr lvl="0"/>
            <a:r>
              <a:rPr lang="en-US"/>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457200" y="2633663"/>
            <a:ext cx="11277600" cy="3171825"/>
          </a:xfrm>
        </p:spPr>
        <p:txBody>
          <a:bodyPr>
            <a:normAutofit/>
          </a:bodyPr>
          <a:lstStyle>
            <a:lvl1pPr>
              <a:defRPr sz="2000"/>
            </a:lvl1pPr>
            <a:lvl2pPr>
              <a:defRPr sz="2000"/>
            </a:lvl2pPr>
            <a:lvl3pPr>
              <a:defRPr sz="2000"/>
            </a:lvl3pPr>
            <a:lvl4pPr>
              <a:defRPr sz="2000"/>
            </a:lvl4pPr>
            <a:lvl5pPr>
              <a:defRPr sz="20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D3E68E7D-1C63-4CEA-B8CE-6EFBFCDFB6AF}"/>
              </a:ext>
            </a:extLst>
          </p:cNvPr>
          <p:cNvSpPr>
            <a:spLocks noGrp="1"/>
          </p:cNvSpPr>
          <p:nvPr>
            <p:ph type="sldNum" sz="quarter" idx="21"/>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869789389"/>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eft and Right Content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p:txBody>
          <a:bodyPr/>
          <a:lstStyle>
            <a:lvl1pPr>
              <a:defRPr/>
            </a:lvl1pPr>
          </a:lstStyle>
          <a:p>
            <a:r>
              <a:rPr lang="en-US"/>
              <a:t>Left and Right Content</a:t>
            </a:r>
          </a:p>
        </p:txBody>
      </p:sp>
      <p:sp>
        <p:nvSpPr>
          <p:cNvPr id="3" name="Left Content"/>
          <p:cNvSpPr>
            <a:spLocks noGrp="1"/>
          </p:cNvSpPr>
          <p:nvPr>
            <p:ph sz="half" idx="1" hasCustomPrompt="1"/>
          </p:nvPr>
        </p:nvSpPr>
        <p:spPr>
          <a:xfrm>
            <a:off x="457200" y="1307592"/>
            <a:ext cx="5506848" cy="4498848"/>
          </a:xfrm>
        </p:spPr>
        <p:txBody>
          <a:bodyPr>
            <a:noAutofit/>
          </a:bodyPr>
          <a:lstStyle>
            <a:lvl1pPr>
              <a:defRPr sz="2400"/>
            </a:lvl1pPr>
            <a:lvl2pPr>
              <a:defRPr sz="2400"/>
            </a:lvl2pPr>
            <a:lvl3pPr>
              <a:defRPr sz="2400"/>
            </a:lvl3pPr>
            <a:lvl4pPr>
              <a:defRPr sz="2400"/>
            </a:lvl4pPr>
            <a:lvl5pPr>
              <a:defRPr sz="24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6226429" y="1307592"/>
            <a:ext cx="5506848" cy="4498848"/>
          </a:xfrm>
        </p:spPr>
        <p:txBody>
          <a:bodyPr>
            <a:noAutofit/>
          </a:bodyPr>
          <a:lstStyle>
            <a:lvl1pPr>
              <a:defRPr sz="2400"/>
            </a:lvl1pPr>
            <a:lvl2pPr>
              <a:defRPr sz="2400"/>
            </a:lvl2pPr>
            <a:lvl3pPr>
              <a:defRPr sz="2400"/>
            </a:lvl3pPr>
            <a:lvl4pPr>
              <a:defRPr sz="2400"/>
            </a:lvl4pPr>
            <a:lvl5pPr>
              <a:defRPr sz="24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5" name="Slide Number Placeholder 4">
            <a:extLst>
              <a:ext uri="{FF2B5EF4-FFF2-40B4-BE49-F238E27FC236}">
                <a16:creationId xmlns:a16="http://schemas.microsoft.com/office/drawing/2014/main" id="{FF497026-E75A-4113-A610-345D210A3FA6}"/>
              </a:ext>
            </a:extLst>
          </p:cNvPr>
          <p:cNvSpPr>
            <a:spLocks noGrp="1"/>
          </p:cNvSpPr>
          <p:nvPr>
            <p:ph type="sldNum" sz="quarter" idx="18"/>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9373651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Ordered List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p:spPr>
        <p:txBody>
          <a:bodyPr/>
          <a:lstStyle>
            <a:lvl1pPr>
              <a:defRPr/>
            </a:lvl1pPr>
          </a:lstStyle>
          <a:p>
            <a:r>
              <a:rPr lang="en-US"/>
              <a:t>Left and Right Ordered Lists Layout</a:t>
            </a:r>
          </a:p>
        </p:txBody>
      </p:sp>
      <p:sp>
        <p:nvSpPr>
          <p:cNvPr id="14" name="Left Content"/>
          <p:cNvSpPr>
            <a:spLocks noGrp="1"/>
          </p:cNvSpPr>
          <p:nvPr>
            <p:ph sz="quarter" idx="18" hasCustomPrompt="1"/>
          </p:nvPr>
        </p:nvSpPr>
        <p:spPr>
          <a:xfrm>
            <a:off x="457200" y="1307592"/>
            <a:ext cx="5568696" cy="4498848"/>
          </a:xfrm>
        </p:spPr>
        <p:txBody>
          <a:bodyPr>
            <a:normAutofit/>
          </a:bodyPr>
          <a:lstStyle>
            <a:lvl1pPr marL="457200" indent="-457200">
              <a:lnSpc>
                <a:spcPct val="125000"/>
              </a:lnSpc>
              <a:spcBef>
                <a:spcPts val="600"/>
              </a:spcBef>
              <a:buClr>
                <a:schemeClr val="tx1"/>
              </a:buClr>
              <a:buFont typeface="+mj-lt"/>
              <a:buAutoNum type="arabicPeriod"/>
              <a:defRPr sz="2400"/>
            </a:lvl1pPr>
            <a:lvl2pPr marL="914400" indent="-457200">
              <a:lnSpc>
                <a:spcPct val="125000"/>
              </a:lnSpc>
              <a:spcBef>
                <a:spcPts val="600"/>
              </a:spcBef>
              <a:buClr>
                <a:schemeClr val="tx1"/>
              </a:buClr>
              <a:buFont typeface="+mj-lt"/>
              <a:buAutoNum type="alphaLcPeriod"/>
              <a:defRPr sz="2400"/>
            </a:lvl2pPr>
            <a:lvl3pPr marL="1371600" indent="-457200">
              <a:lnSpc>
                <a:spcPct val="125000"/>
              </a:lnSpc>
              <a:spcBef>
                <a:spcPts val="600"/>
              </a:spcBef>
              <a:buClr>
                <a:schemeClr val="tx1"/>
              </a:buClr>
              <a:buFont typeface="+mj-lt"/>
              <a:buAutoNum type="romanLcPeriod"/>
              <a:defRPr sz="2400"/>
            </a:lvl3pPr>
            <a:lvl4pPr marL="1828800" indent="-457200">
              <a:lnSpc>
                <a:spcPct val="125000"/>
              </a:lnSpc>
              <a:spcBef>
                <a:spcPts val="600"/>
              </a:spcBef>
              <a:buClr>
                <a:schemeClr val="tx1"/>
              </a:buClr>
              <a:buSzPct val="100000"/>
              <a:buFont typeface="+mj-lt"/>
              <a:buAutoNum type="arabicParenR"/>
              <a:defRPr sz="2400"/>
            </a:lvl4pPr>
            <a:lvl5pPr marL="2286000" indent="-457200">
              <a:lnSpc>
                <a:spcPct val="125000"/>
              </a:lnSpc>
              <a:spcBef>
                <a:spcPts val="600"/>
              </a:spcBef>
              <a:buClr>
                <a:schemeClr val="tx1"/>
              </a:buClr>
              <a:buFont typeface="+mj-lt"/>
              <a:buAutoNum type="alphaLcParenR"/>
              <a:defRPr sz="24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307592"/>
            <a:ext cx="5568696" cy="4498848"/>
          </a:xfrm>
        </p:spPr>
        <p:txBody>
          <a:bodyPr>
            <a:normAutofit/>
          </a:bodyPr>
          <a:lstStyle>
            <a:lvl1pPr marL="457200" indent="-457200">
              <a:lnSpc>
                <a:spcPct val="125000"/>
              </a:lnSpc>
              <a:spcBef>
                <a:spcPts val="600"/>
              </a:spcBef>
              <a:buClr>
                <a:schemeClr val="tx1"/>
              </a:buClr>
              <a:buFont typeface="+mj-lt"/>
              <a:buAutoNum type="arabicPeriod"/>
              <a:defRPr sz="2400"/>
            </a:lvl1pPr>
            <a:lvl2pPr marL="914400" indent="-457200">
              <a:lnSpc>
                <a:spcPct val="125000"/>
              </a:lnSpc>
              <a:spcBef>
                <a:spcPts val="600"/>
              </a:spcBef>
              <a:buClr>
                <a:schemeClr val="tx1"/>
              </a:buClr>
              <a:buFont typeface="+mj-lt"/>
              <a:buAutoNum type="alphaLcPeriod"/>
              <a:defRPr sz="2400"/>
            </a:lvl2pPr>
            <a:lvl3pPr marL="1371600" indent="-457200">
              <a:lnSpc>
                <a:spcPct val="125000"/>
              </a:lnSpc>
              <a:spcBef>
                <a:spcPts val="600"/>
              </a:spcBef>
              <a:buClr>
                <a:schemeClr val="tx1"/>
              </a:buClr>
              <a:buFont typeface="+mj-lt"/>
              <a:buAutoNum type="romanLcPeriod"/>
              <a:defRPr sz="2400"/>
            </a:lvl3pPr>
            <a:lvl4pPr marL="1828800" indent="-457200">
              <a:lnSpc>
                <a:spcPct val="125000"/>
              </a:lnSpc>
              <a:spcBef>
                <a:spcPts val="600"/>
              </a:spcBef>
              <a:buClr>
                <a:schemeClr val="tx1"/>
              </a:buClr>
              <a:buSzPct val="100000"/>
              <a:buFont typeface="+mj-lt"/>
              <a:buAutoNum type="arabicParenR"/>
              <a:defRPr sz="2400"/>
            </a:lvl4pPr>
            <a:lvl5pPr marL="2286000" indent="-457200">
              <a:lnSpc>
                <a:spcPct val="125000"/>
              </a:lnSpc>
              <a:spcBef>
                <a:spcPts val="600"/>
              </a:spcBef>
              <a:buClr>
                <a:schemeClr val="tx1"/>
              </a:buClr>
              <a:buFont typeface="+mj-lt"/>
              <a:buAutoNum type="alphaLcParenR"/>
              <a:defRPr sz="24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E7D4DB33-3B21-4AC1-8883-39A8CFF82012}"/>
              </a:ext>
            </a:extLst>
          </p:cNvPr>
          <p:cNvSpPr>
            <a:spLocks noGrp="1"/>
          </p:cNvSpPr>
          <p:nvPr>
            <p:ph type="sldNum" sz="quarter" idx="20"/>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2465973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icture Right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458724" y="0"/>
            <a:ext cx="5641848" cy="1051560"/>
          </a:xfrm>
        </p:spPr>
        <p:txBody>
          <a:bodyPr/>
          <a:lstStyle>
            <a:lvl1pPr>
              <a:defRPr/>
            </a:lvl1pPr>
          </a:lstStyle>
          <a:p>
            <a:r>
              <a:rPr lang="en-US"/>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6493933" y="0"/>
            <a:ext cx="5698067" cy="6208111"/>
          </a:xfrm>
          <a:solidFill>
            <a:schemeClr val="bg2">
              <a:lumMod val="90000"/>
            </a:schemeClr>
          </a:solidFill>
        </p:spPr>
        <p:txBody>
          <a:bodyPr anchor="ctr" anchorCtr="0"/>
          <a:lstStyle>
            <a:lvl1pPr marL="0" indent="0" algn="ctr">
              <a:buNone/>
              <a:defRPr/>
            </a:lvl1pPr>
          </a:lstStyle>
          <a:p>
            <a:r>
              <a:rPr lang="en-US"/>
              <a:t>Click icon to add picture</a:t>
            </a:r>
          </a:p>
        </p:txBody>
      </p:sp>
      <p:sp>
        <p:nvSpPr>
          <p:cNvPr id="7" name="Content Placeholder 6">
            <a:extLst>
              <a:ext uri="{FF2B5EF4-FFF2-40B4-BE49-F238E27FC236}">
                <a16:creationId xmlns:a16="http://schemas.microsoft.com/office/drawing/2014/main" id="{4C9E54D4-C9CC-4D0C-9208-2E399B84E40D}"/>
              </a:ext>
            </a:extLst>
          </p:cNvPr>
          <p:cNvSpPr>
            <a:spLocks noGrp="1"/>
          </p:cNvSpPr>
          <p:nvPr>
            <p:ph sz="quarter" idx="19"/>
          </p:nvPr>
        </p:nvSpPr>
        <p:spPr>
          <a:xfrm>
            <a:off x="457200" y="1307592"/>
            <a:ext cx="5638800" cy="4498848"/>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1" y="5806440"/>
            <a:ext cx="5638799" cy="365125"/>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6" name="Text Placeholder 5">
            <a:extLst>
              <a:ext uri="{FF2B5EF4-FFF2-40B4-BE49-F238E27FC236}">
                <a16:creationId xmlns:a16="http://schemas.microsoft.com/office/drawing/2014/main" id="{775CEB89-812B-40AD-AA17-292B4F06E1FE}"/>
              </a:ext>
            </a:extLst>
          </p:cNvPr>
          <p:cNvSpPr>
            <a:spLocks noGrp="1"/>
          </p:cNvSpPr>
          <p:nvPr>
            <p:ph type="body" sz="quarter" idx="20" hasCustomPrompt="1"/>
          </p:nvPr>
        </p:nvSpPr>
        <p:spPr>
          <a:xfrm>
            <a:off x="457200" y="1176375"/>
            <a:ext cx="1595438"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320040" indent="0">
              <a:buNone/>
              <a:defRPr sz="100"/>
            </a:lvl2pPr>
            <a:lvl3pPr marL="640080" indent="0">
              <a:buNone/>
              <a:defRPr sz="100"/>
            </a:lvl3pPr>
            <a:lvl4pPr marL="960120" indent="0">
              <a:buNone/>
              <a:defRPr sz="100"/>
            </a:lvl4pPr>
            <a:lvl5pPr marL="1280160" indent="0">
              <a:buNone/>
              <a:defRPr sz="100"/>
            </a:lvl5pPr>
          </a:lstStyle>
          <a:p>
            <a:pPr lvl="0"/>
            <a:r>
              <a:rPr lang="en-US"/>
              <a:t> </a:t>
            </a:r>
          </a:p>
        </p:txBody>
      </p:sp>
      <p:sp>
        <p:nvSpPr>
          <p:cNvPr id="10" name="AIR.org">
            <a:extLst>
              <a:ext uri="{FF2B5EF4-FFF2-40B4-BE49-F238E27FC236}">
                <a16:creationId xmlns:a16="http://schemas.microsoft.com/office/drawing/2014/main" id="{E096489C-1A64-4BDE-B3CE-BF9DF19A0DC3}"/>
              </a:ext>
            </a:extLst>
          </p:cNvPr>
          <p:cNvSpPr txBox="1"/>
          <p:nvPr userDrawn="1"/>
        </p:nvSpPr>
        <p:spPr>
          <a:xfrm>
            <a:off x="787400" y="6330823"/>
            <a:ext cx="2413000" cy="429768"/>
          </a:xfrm>
          <a:prstGeom prst="rect">
            <a:avLst/>
          </a:prstGeom>
        </p:spPr>
        <p:txBody>
          <a:bodyPr vert="horz" lIns="0" tIns="45720" rIns="91440" bIns="45720" rtlCol="0" anchor="ctr"/>
          <a:lstStyle>
            <a:defPPr>
              <a:defRPr lang="en-US"/>
            </a:defPPr>
            <a:lvl1pPr>
              <a:defRPr sz="1000" spc="300">
                <a:solidFill>
                  <a:schemeClr val="bg1"/>
                </a:solidFill>
                <a:ea typeface="Calibri"/>
                <a:cs typeface="Calibri"/>
              </a:defRPr>
            </a:lvl1pPr>
          </a:lstStyle>
          <a:p>
            <a:pPr lvl="0"/>
            <a:r>
              <a:rPr lang="en-US">
                <a:solidFill>
                  <a:schemeClr val="bg2"/>
                </a:solidFill>
              </a:rPr>
              <a:t>| AIR.ORG</a:t>
            </a:r>
          </a:p>
        </p:txBody>
      </p:sp>
      <p:sp>
        <p:nvSpPr>
          <p:cNvPr id="3" name="Slide Number Placeholder 2">
            <a:extLst>
              <a:ext uri="{FF2B5EF4-FFF2-40B4-BE49-F238E27FC236}">
                <a16:creationId xmlns:a16="http://schemas.microsoft.com/office/drawing/2014/main" id="{F874B05E-8B06-4847-BE13-EAC640FE7DC5}"/>
              </a:ext>
            </a:extLst>
          </p:cNvPr>
          <p:cNvSpPr>
            <a:spLocks noGrp="1"/>
          </p:cNvSpPr>
          <p:nvPr>
            <p:ph type="sldNum" sz="quarter" idx="21"/>
          </p:nvPr>
        </p:nvSpPr>
        <p:spPr/>
        <p:txBody>
          <a:bodyPr/>
          <a:lstStyle/>
          <a:p>
            <a:fld id="{7E1341B0-7904-4148-9082-6535FE1E4D20}" type="slidenum">
              <a:rPr lang="en-US" smtClean="0"/>
              <a:pPr/>
              <a:t>‹#›</a:t>
            </a:fld>
            <a:endParaRPr lang="en-US"/>
          </a:p>
        </p:txBody>
      </p:sp>
      <p:pic>
        <p:nvPicPr>
          <p:cNvPr id="11" name="Picture 10" descr="Logo&#10;&#10;Description automatically generated">
            <a:extLst>
              <a:ext uri="{FF2B5EF4-FFF2-40B4-BE49-F238E27FC236}">
                <a16:creationId xmlns:a16="http://schemas.microsoft.com/office/drawing/2014/main" id="{BEECAE02-24EF-491F-8371-143E9369C569}"/>
              </a:ext>
            </a:extLst>
          </p:cNvPr>
          <p:cNvPicPr>
            <a:picLocks noChangeAspect="1"/>
          </p:cNvPicPr>
          <p:nvPr userDrawn="1"/>
        </p:nvPicPr>
        <p:blipFill>
          <a:blip r:embed="rId2"/>
          <a:stretch>
            <a:fillRect/>
          </a:stretch>
        </p:blipFill>
        <p:spPr>
          <a:xfrm>
            <a:off x="10527855" y="6394880"/>
            <a:ext cx="1042416" cy="305320"/>
          </a:xfrm>
          <a:prstGeom prst="rect">
            <a:avLst/>
          </a:prstGeom>
        </p:spPr>
      </p:pic>
    </p:spTree>
    <p:extLst>
      <p:ext uri="{BB962C8B-B14F-4D97-AF65-F5344CB8AC3E}">
        <p14:creationId xmlns:p14="http://schemas.microsoft.com/office/powerpoint/2010/main" val="1164021530"/>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Picture Left Dar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0" y="0"/>
            <a:ext cx="5698067" cy="6208111"/>
          </a:xfrm>
          <a:solidFill>
            <a:schemeClr val="bg2">
              <a:lumMod val="90000"/>
            </a:schemeClr>
          </a:solidFill>
        </p:spPr>
        <p:txBody>
          <a:bodyPr anchor="ctr" anchorCtr="0"/>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6094474" y="0"/>
            <a:ext cx="5638801" cy="1051560"/>
          </a:xfrm>
        </p:spPr>
        <p:txBody>
          <a:bodyPr/>
          <a:lstStyle>
            <a:lvl1pPr>
              <a:defRPr/>
            </a:lvl1pPr>
          </a:lstStyle>
          <a:p>
            <a:r>
              <a:rPr lang="en-US"/>
              <a:t>Photo Left</a:t>
            </a:r>
          </a:p>
        </p:txBody>
      </p:sp>
      <p:sp>
        <p:nvSpPr>
          <p:cNvPr id="6" name="Content Placeholder 5">
            <a:extLst>
              <a:ext uri="{FF2B5EF4-FFF2-40B4-BE49-F238E27FC236}">
                <a16:creationId xmlns:a16="http://schemas.microsoft.com/office/drawing/2014/main" id="{CFB4CE17-B9A2-4429-8BEA-8DAC33B7CC82}"/>
              </a:ext>
            </a:extLst>
          </p:cNvPr>
          <p:cNvSpPr>
            <a:spLocks noGrp="1"/>
          </p:cNvSpPr>
          <p:nvPr>
            <p:ph sz="quarter" idx="19"/>
          </p:nvPr>
        </p:nvSpPr>
        <p:spPr>
          <a:xfrm>
            <a:off x="6094413" y="1307592"/>
            <a:ext cx="5640387" cy="4498848"/>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6096001" y="5806440"/>
            <a:ext cx="5638799" cy="365125"/>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8" name="Text Placeholder 5">
            <a:extLst>
              <a:ext uri="{FF2B5EF4-FFF2-40B4-BE49-F238E27FC236}">
                <a16:creationId xmlns:a16="http://schemas.microsoft.com/office/drawing/2014/main" id="{334F4BEE-EE2B-444B-8886-942FBEB446F1}"/>
              </a:ext>
            </a:extLst>
          </p:cNvPr>
          <p:cNvSpPr>
            <a:spLocks noGrp="1"/>
          </p:cNvSpPr>
          <p:nvPr>
            <p:ph type="body" sz="quarter" idx="20" hasCustomPrompt="1"/>
          </p:nvPr>
        </p:nvSpPr>
        <p:spPr>
          <a:xfrm>
            <a:off x="6094474" y="1176375"/>
            <a:ext cx="1595438"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320040" indent="0">
              <a:buNone/>
              <a:defRPr sz="100"/>
            </a:lvl2pPr>
            <a:lvl3pPr marL="640080" indent="0">
              <a:buNone/>
              <a:defRPr sz="100"/>
            </a:lvl3pPr>
            <a:lvl4pPr marL="960120" indent="0">
              <a:buNone/>
              <a:defRPr sz="100"/>
            </a:lvl4pPr>
            <a:lvl5pPr marL="1280160" indent="0">
              <a:buNone/>
              <a:defRPr sz="100"/>
            </a:lvl5pPr>
          </a:lstStyle>
          <a:p>
            <a:pPr lvl="0"/>
            <a:r>
              <a:rPr lang="en-US"/>
              <a:t> </a:t>
            </a:r>
          </a:p>
        </p:txBody>
      </p:sp>
      <p:sp>
        <p:nvSpPr>
          <p:cNvPr id="10" name="AIR.org">
            <a:extLst>
              <a:ext uri="{FF2B5EF4-FFF2-40B4-BE49-F238E27FC236}">
                <a16:creationId xmlns:a16="http://schemas.microsoft.com/office/drawing/2014/main" id="{FE8DE741-9837-45F6-80BC-D1E25BE6E1D7}"/>
              </a:ext>
            </a:extLst>
          </p:cNvPr>
          <p:cNvSpPr txBox="1"/>
          <p:nvPr userDrawn="1"/>
        </p:nvSpPr>
        <p:spPr>
          <a:xfrm>
            <a:off x="787400" y="6330823"/>
            <a:ext cx="2413000" cy="429768"/>
          </a:xfrm>
          <a:prstGeom prst="rect">
            <a:avLst/>
          </a:prstGeom>
        </p:spPr>
        <p:txBody>
          <a:bodyPr vert="horz" lIns="0" tIns="45720" rIns="91440" bIns="45720" rtlCol="0" anchor="ctr"/>
          <a:lstStyle>
            <a:defPPr>
              <a:defRPr lang="en-US"/>
            </a:defPPr>
            <a:lvl1pPr>
              <a:defRPr sz="1000" spc="300">
                <a:solidFill>
                  <a:schemeClr val="bg1"/>
                </a:solidFill>
                <a:ea typeface="Calibri"/>
                <a:cs typeface="Calibri"/>
              </a:defRPr>
            </a:lvl1pPr>
          </a:lstStyle>
          <a:p>
            <a:pPr lvl="0"/>
            <a:r>
              <a:rPr lang="en-US">
                <a:solidFill>
                  <a:schemeClr val="bg2"/>
                </a:solidFill>
              </a:rPr>
              <a:t>| AIR.ORG</a:t>
            </a:r>
          </a:p>
        </p:txBody>
      </p:sp>
      <p:sp>
        <p:nvSpPr>
          <p:cNvPr id="3" name="Slide Number Placeholder 2">
            <a:extLst>
              <a:ext uri="{FF2B5EF4-FFF2-40B4-BE49-F238E27FC236}">
                <a16:creationId xmlns:a16="http://schemas.microsoft.com/office/drawing/2014/main" id="{EC93C9DE-DF10-4382-B836-E8C53CC249E7}"/>
              </a:ext>
            </a:extLst>
          </p:cNvPr>
          <p:cNvSpPr>
            <a:spLocks noGrp="1"/>
          </p:cNvSpPr>
          <p:nvPr>
            <p:ph type="sldNum" sz="quarter" idx="21"/>
          </p:nvPr>
        </p:nvSpPr>
        <p:spPr/>
        <p:txBody>
          <a:bodyPr/>
          <a:lstStyle/>
          <a:p>
            <a:fld id="{7E1341B0-7904-4148-9082-6535FE1E4D20}" type="slidenum">
              <a:rPr lang="en-US" smtClean="0"/>
              <a:pPr/>
              <a:t>‹#›</a:t>
            </a:fld>
            <a:endParaRPr lang="en-US"/>
          </a:p>
        </p:txBody>
      </p:sp>
      <p:pic>
        <p:nvPicPr>
          <p:cNvPr id="11" name="Picture 10" descr="Logo&#10;&#10;Description automatically generated">
            <a:extLst>
              <a:ext uri="{FF2B5EF4-FFF2-40B4-BE49-F238E27FC236}">
                <a16:creationId xmlns:a16="http://schemas.microsoft.com/office/drawing/2014/main" id="{D4E2DE0D-BFE6-44F8-9253-901795894EFF}"/>
              </a:ext>
            </a:extLst>
          </p:cNvPr>
          <p:cNvPicPr>
            <a:picLocks noChangeAspect="1"/>
          </p:cNvPicPr>
          <p:nvPr userDrawn="1"/>
        </p:nvPicPr>
        <p:blipFill>
          <a:blip r:embed="rId2"/>
          <a:stretch>
            <a:fillRect/>
          </a:stretch>
        </p:blipFill>
        <p:spPr>
          <a:xfrm>
            <a:off x="10527855" y="6394880"/>
            <a:ext cx="1042416" cy="305320"/>
          </a:xfrm>
          <a:prstGeom prst="rect">
            <a:avLst/>
          </a:prstGeom>
        </p:spPr>
      </p:pic>
    </p:spTree>
    <p:extLst>
      <p:ext uri="{BB962C8B-B14F-4D97-AF65-F5344CB8AC3E}">
        <p14:creationId xmlns:p14="http://schemas.microsoft.com/office/powerpoint/2010/main" val="246190085"/>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CAD942-E2CF-4F22-946A-C89B4F8CC595}"/>
              </a:ext>
            </a:extLst>
          </p:cNvPr>
          <p:cNvSpPr/>
          <p:nvPr userDrawn="1"/>
        </p:nvSpPr>
        <p:spPr>
          <a:xfrm>
            <a:off x="0" y="0"/>
            <a:ext cx="12192000" cy="61960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6EDEF2-92FA-4034-99BE-DBEADC66FFF1}"/>
              </a:ext>
            </a:extLst>
          </p:cNvPr>
          <p:cNvSpPr>
            <a:spLocks noGrp="1"/>
          </p:cNvSpPr>
          <p:nvPr>
            <p:ph type="title" hasCustomPrompt="1"/>
          </p:nvPr>
        </p:nvSpPr>
        <p:spPr>
          <a:xfrm>
            <a:off x="458724" y="0"/>
            <a:ext cx="11274552" cy="502920"/>
          </a:xfrm>
        </p:spPr>
        <p:txBody>
          <a:bodyPr vert="horz" wrap="square" lIns="0" tIns="0" rIns="0" bIns="0" rtlCol="0" anchor="b" anchorCtr="0">
            <a:noAutofit/>
          </a:bodyPr>
          <a:lstStyle>
            <a:lvl1pPr>
              <a:defRPr lang="en-US" sz="2400" dirty="0"/>
            </a:lvl1pPr>
          </a:lstStyle>
          <a:p>
            <a:pPr lvl="0"/>
            <a:r>
              <a:rPr lang="en-US"/>
              <a:t>Title Only</a:t>
            </a:r>
          </a:p>
        </p:txBody>
      </p:sp>
      <p:sp>
        <p:nvSpPr>
          <p:cNvPr id="3" name="Slide Number Placeholder 2">
            <a:extLst>
              <a:ext uri="{FF2B5EF4-FFF2-40B4-BE49-F238E27FC236}">
                <a16:creationId xmlns:a16="http://schemas.microsoft.com/office/drawing/2014/main" id="{3D4ABABB-54D9-47DF-95C1-C1C4095468D7}"/>
              </a:ext>
            </a:extLst>
          </p:cNvPr>
          <p:cNvSpPr>
            <a:spLocks noGrp="1"/>
          </p:cNvSpPr>
          <p:nvPr>
            <p:ph type="sldNum" sz="quarter" idx="10"/>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3012557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ull-bleed photo Dark">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lgn="l">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a:ln>
                  <a:noFill/>
                </a:ln>
                <a:solidFill>
                  <a:srgbClr val="595959"/>
                </a:solidFill>
                <a:effectLst/>
                <a:uLnTx/>
                <a:uFillTx/>
                <a:latin typeface="+mj-lt"/>
                <a:cs typeface="Calibri"/>
              </a:rPr>
              <a:t>Slide Title Placeholder. </a:t>
            </a:r>
            <a:br>
              <a:rPr kumimoji="0" lang="en-US" sz="2400" b="0" i="0" u="none" strike="noStrike" kern="1200" cap="none" spc="0" normalizeH="0" baseline="0" noProof="0">
                <a:ln>
                  <a:noFill/>
                </a:ln>
                <a:solidFill>
                  <a:srgbClr val="595959"/>
                </a:solidFill>
                <a:effectLst/>
                <a:uLnTx/>
                <a:uFillTx/>
                <a:latin typeface="+mj-lt"/>
                <a:cs typeface="Calibri"/>
              </a:rPr>
            </a:br>
            <a:r>
              <a:rPr kumimoji="0" lang="en-US" sz="24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14282572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317A-7285-45CB-9DE4-E818FF305C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D7C8312-4A63-4E43-B00F-194BF095E792}"/>
              </a:ext>
            </a:extLst>
          </p:cNvPr>
          <p:cNvSpPr>
            <a:spLocks noGrp="1"/>
          </p:cNvSpPr>
          <p:nvPr>
            <p:ph type="sldNum" sz="quarter" idx="10"/>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3729789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esenters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p:txBody>
          <a:bodyPr/>
          <a:lstStyle>
            <a:lvl1pPr>
              <a:defRPr/>
            </a:lvl1pPr>
          </a:lstStyle>
          <a:p>
            <a:r>
              <a:rPr lang="en-US"/>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p:cNvSpPr>
          <p:nvPr>
            <p:ph type="pic" sz="quarter" idx="15" hasCustomPrompt="1"/>
          </p:nvPr>
        </p:nvSpPr>
        <p:spPr>
          <a:xfrm>
            <a:off x="457200"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457200"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457200"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a:extLst>
              <a:ext uri="{FF2B5EF4-FFF2-40B4-BE49-F238E27FC236}">
                <a16:creationId xmlns:a16="http://schemas.microsoft.com/office/drawing/2014/main" id="{C9EDA36B-2EA5-455F-BB16-5B219282D342}"/>
              </a:ext>
            </a:extLst>
          </p:cNvPr>
          <p:cNvSpPr>
            <a:spLocks noGrp="1"/>
          </p:cNvSpPr>
          <p:nvPr>
            <p:ph type="pic" sz="quarter" idx="24" hasCustomPrompt="1"/>
          </p:nvPr>
        </p:nvSpPr>
        <p:spPr>
          <a:xfrm>
            <a:off x="2412492"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2412492"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2412492"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a:extLst>
              <a:ext uri="{FF2B5EF4-FFF2-40B4-BE49-F238E27FC236}">
                <a16:creationId xmlns:a16="http://schemas.microsoft.com/office/drawing/2014/main" id="{94A80552-9B52-42DF-BE3A-6F065118F72B}"/>
              </a:ext>
            </a:extLst>
          </p:cNvPr>
          <p:cNvSpPr>
            <a:spLocks noGrp="1"/>
          </p:cNvSpPr>
          <p:nvPr>
            <p:ph type="pic" sz="quarter" idx="27" hasCustomPrompt="1"/>
          </p:nvPr>
        </p:nvSpPr>
        <p:spPr>
          <a:xfrm>
            <a:off x="4367784"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4367784"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4367784"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a:extLst>
              <a:ext uri="{FF2B5EF4-FFF2-40B4-BE49-F238E27FC236}">
                <a16:creationId xmlns:a16="http://schemas.microsoft.com/office/drawing/2014/main" id="{8F6ABA03-6543-489D-8F50-07455BA0EAC8}"/>
              </a:ext>
            </a:extLst>
          </p:cNvPr>
          <p:cNvSpPr>
            <a:spLocks noGrp="1"/>
          </p:cNvSpPr>
          <p:nvPr>
            <p:ph type="pic" sz="quarter" idx="30" hasCustomPrompt="1"/>
          </p:nvPr>
        </p:nvSpPr>
        <p:spPr>
          <a:xfrm>
            <a:off x="6323076"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6323076"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6323076"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a:extLst>
              <a:ext uri="{FF2B5EF4-FFF2-40B4-BE49-F238E27FC236}">
                <a16:creationId xmlns:a16="http://schemas.microsoft.com/office/drawing/2014/main" id="{B2BDDD79-4490-4D9E-9B39-39E28D7CCA35}"/>
              </a:ext>
            </a:extLst>
          </p:cNvPr>
          <p:cNvSpPr>
            <a:spLocks noGrp="1"/>
          </p:cNvSpPr>
          <p:nvPr>
            <p:ph type="pic" sz="quarter" idx="33" hasCustomPrompt="1"/>
          </p:nvPr>
        </p:nvSpPr>
        <p:spPr>
          <a:xfrm>
            <a:off x="8278368"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a:extLst>
              <a:ext uri="{FF2B5EF4-FFF2-40B4-BE49-F238E27FC236}">
                <a16:creationId xmlns:a16="http://schemas.microsoft.com/office/drawing/2014/main" id="{82FD11C7-7338-4E05-B94D-F2971009CD29}"/>
              </a:ext>
            </a:extLst>
          </p:cNvPr>
          <p:cNvSpPr>
            <a:spLocks noGrp="1"/>
          </p:cNvSpPr>
          <p:nvPr>
            <p:ph type="body" sz="quarter" idx="34" hasCustomPrompt="1"/>
          </p:nvPr>
        </p:nvSpPr>
        <p:spPr>
          <a:xfrm>
            <a:off x="8278368"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Fifth Presenter</a:t>
            </a:r>
          </a:p>
        </p:txBody>
      </p:sp>
      <p:sp>
        <p:nvSpPr>
          <p:cNvPr id="19" name="Bio 1">
            <a:extLst>
              <a:ext uri="{FF2B5EF4-FFF2-40B4-BE49-F238E27FC236}">
                <a16:creationId xmlns:a16="http://schemas.microsoft.com/office/drawing/2014/main" id="{E29B2798-CB3B-4033-939D-055CF6204693}"/>
              </a:ext>
            </a:extLst>
          </p:cNvPr>
          <p:cNvSpPr>
            <a:spLocks noGrp="1"/>
          </p:cNvSpPr>
          <p:nvPr>
            <p:ph type="body" sz="quarter" idx="35" hasCustomPrompt="1"/>
          </p:nvPr>
        </p:nvSpPr>
        <p:spPr>
          <a:xfrm>
            <a:off x="8278368"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0" name="Picture Placeholder 1">
            <a:extLst>
              <a:ext uri="{FF2B5EF4-FFF2-40B4-BE49-F238E27FC236}">
                <a16:creationId xmlns:a16="http://schemas.microsoft.com/office/drawing/2014/main" id="{BDD1A934-37B7-4E46-B4C9-E4EC3F62FDAD}"/>
              </a:ext>
            </a:extLst>
          </p:cNvPr>
          <p:cNvSpPr>
            <a:spLocks noGrp="1"/>
          </p:cNvSpPr>
          <p:nvPr>
            <p:ph type="pic" sz="quarter" idx="36" hasCustomPrompt="1"/>
          </p:nvPr>
        </p:nvSpPr>
        <p:spPr>
          <a:xfrm>
            <a:off x="10233660"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1" name="Name 1">
            <a:extLst>
              <a:ext uri="{FF2B5EF4-FFF2-40B4-BE49-F238E27FC236}">
                <a16:creationId xmlns:a16="http://schemas.microsoft.com/office/drawing/2014/main" id="{A9B07209-5A96-4A39-AE90-D19B76B6E58C}"/>
              </a:ext>
            </a:extLst>
          </p:cNvPr>
          <p:cNvSpPr>
            <a:spLocks noGrp="1"/>
          </p:cNvSpPr>
          <p:nvPr>
            <p:ph type="body" sz="quarter" idx="37" hasCustomPrompt="1"/>
          </p:nvPr>
        </p:nvSpPr>
        <p:spPr>
          <a:xfrm>
            <a:off x="10233660"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Sixth Presenter</a:t>
            </a:r>
          </a:p>
        </p:txBody>
      </p:sp>
      <p:sp>
        <p:nvSpPr>
          <p:cNvPr id="22" name="Bio 1">
            <a:extLst>
              <a:ext uri="{FF2B5EF4-FFF2-40B4-BE49-F238E27FC236}">
                <a16:creationId xmlns:a16="http://schemas.microsoft.com/office/drawing/2014/main" id="{5C9AE779-EC12-4A16-A99F-6148516C6D67}"/>
              </a:ext>
            </a:extLst>
          </p:cNvPr>
          <p:cNvSpPr>
            <a:spLocks noGrp="1"/>
          </p:cNvSpPr>
          <p:nvPr>
            <p:ph type="body" sz="quarter" idx="38" hasCustomPrompt="1"/>
          </p:nvPr>
        </p:nvSpPr>
        <p:spPr>
          <a:xfrm>
            <a:off x="10233660"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5" name="Text Placeholder 5">
            <a:extLst>
              <a:ext uri="{FF2B5EF4-FFF2-40B4-BE49-F238E27FC236}">
                <a16:creationId xmlns:a16="http://schemas.microsoft.com/office/drawing/2014/main" id="{F4702662-DD5D-4FE7-A587-02E9046E874F}"/>
              </a:ext>
            </a:extLst>
          </p:cNvPr>
          <p:cNvSpPr>
            <a:spLocks noGrp="1"/>
          </p:cNvSpPr>
          <p:nvPr>
            <p:ph type="body" sz="quarter" idx="20" hasCustomPrompt="1"/>
          </p:nvPr>
        </p:nvSpPr>
        <p:spPr>
          <a:xfrm>
            <a:off x="649224"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26" name="Text Placeholder 5">
            <a:extLst>
              <a:ext uri="{FF2B5EF4-FFF2-40B4-BE49-F238E27FC236}">
                <a16:creationId xmlns:a16="http://schemas.microsoft.com/office/drawing/2014/main" id="{A619E285-69D7-4A1A-8C89-76BE1AE72CB1}"/>
              </a:ext>
            </a:extLst>
          </p:cNvPr>
          <p:cNvSpPr>
            <a:spLocks noGrp="1"/>
          </p:cNvSpPr>
          <p:nvPr>
            <p:ph type="body" sz="quarter" idx="53" hasCustomPrompt="1"/>
          </p:nvPr>
        </p:nvSpPr>
        <p:spPr>
          <a:xfrm>
            <a:off x="2642616"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27" name="Text Placeholder 5">
            <a:extLst>
              <a:ext uri="{FF2B5EF4-FFF2-40B4-BE49-F238E27FC236}">
                <a16:creationId xmlns:a16="http://schemas.microsoft.com/office/drawing/2014/main" id="{CD77238D-C488-4ACC-8350-099780D0E1C9}"/>
              </a:ext>
            </a:extLst>
          </p:cNvPr>
          <p:cNvSpPr>
            <a:spLocks noGrp="1"/>
          </p:cNvSpPr>
          <p:nvPr>
            <p:ph type="body" sz="quarter" idx="54" hasCustomPrompt="1"/>
          </p:nvPr>
        </p:nvSpPr>
        <p:spPr>
          <a:xfrm>
            <a:off x="4559808"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28" name="Text Placeholder 5">
            <a:extLst>
              <a:ext uri="{FF2B5EF4-FFF2-40B4-BE49-F238E27FC236}">
                <a16:creationId xmlns:a16="http://schemas.microsoft.com/office/drawing/2014/main" id="{1B7415C0-D57B-4725-A129-9073F7235203}"/>
              </a:ext>
            </a:extLst>
          </p:cNvPr>
          <p:cNvSpPr>
            <a:spLocks noGrp="1"/>
          </p:cNvSpPr>
          <p:nvPr>
            <p:ph type="body" sz="quarter" idx="55" hasCustomPrompt="1"/>
          </p:nvPr>
        </p:nvSpPr>
        <p:spPr>
          <a:xfrm>
            <a:off x="6516626"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29" name="Text Placeholder 5">
            <a:extLst>
              <a:ext uri="{FF2B5EF4-FFF2-40B4-BE49-F238E27FC236}">
                <a16:creationId xmlns:a16="http://schemas.microsoft.com/office/drawing/2014/main" id="{A2F0CD24-8114-4E2C-AC18-B932C2646CA9}"/>
              </a:ext>
            </a:extLst>
          </p:cNvPr>
          <p:cNvSpPr>
            <a:spLocks noGrp="1"/>
          </p:cNvSpPr>
          <p:nvPr>
            <p:ph type="body" sz="quarter" idx="56" hasCustomPrompt="1"/>
          </p:nvPr>
        </p:nvSpPr>
        <p:spPr>
          <a:xfrm>
            <a:off x="8473444"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30" name="Text Placeholder 5">
            <a:extLst>
              <a:ext uri="{FF2B5EF4-FFF2-40B4-BE49-F238E27FC236}">
                <a16:creationId xmlns:a16="http://schemas.microsoft.com/office/drawing/2014/main" id="{E4C0841A-6EE2-4F2D-B3CC-D9137A5B8755}"/>
              </a:ext>
            </a:extLst>
          </p:cNvPr>
          <p:cNvSpPr>
            <a:spLocks noGrp="1"/>
          </p:cNvSpPr>
          <p:nvPr>
            <p:ph type="body" sz="quarter" idx="57" hasCustomPrompt="1"/>
          </p:nvPr>
        </p:nvSpPr>
        <p:spPr>
          <a:xfrm>
            <a:off x="10425684"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3" name="Slide Number Placeholder 2">
            <a:extLst>
              <a:ext uri="{FF2B5EF4-FFF2-40B4-BE49-F238E27FC236}">
                <a16:creationId xmlns:a16="http://schemas.microsoft.com/office/drawing/2014/main" id="{A6DE5B86-B5B1-44F6-BBC1-69C4AA85382A}"/>
              </a:ext>
            </a:extLst>
          </p:cNvPr>
          <p:cNvSpPr>
            <a:spLocks noGrp="1"/>
          </p:cNvSpPr>
          <p:nvPr>
            <p:ph type="sldNum" sz="quarter" idx="58"/>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65428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182880" y="3121227"/>
            <a:ext cx="11826240" cy="615553"/>
          </a:xfrm>
        </p:spPr>
        <p:txBody>
          <a:bodyPr/>
          <a:lstStyle/>
          <a:p>
            <a:r>
              <a:rPr lang="en-US"/>
              <a:t>Click to edit Master title style</a:t>
            </a:r>
          </a:p>
        </p:txBody>
      </p:sp>
    </p:spTree>
    <p:extLst>
      <p:ext uri="{BB962C8B-B14F-4D97-AF65-F5344CB8AC3E}">
        <p14:creationId xmlns:p14="http://schemas.microsoft.com/office/powerpoint/2010/main" val="8614361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eferences Dark">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389888"/>
            <a:ext cx="11274552" cy="4498848"/>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2" name="Slide Number Placeholder 1">
            <a:extLst>
              <a:ext uri="{FF2B5EF4-FFF2-40B4-BE49-F238E27FC236}">
                <a16:creationId xmlns:a16="http://schemas.microsoft.com/office/drawing/2014/main" id="{511D7A7F-8AFE-4413-A94C-E666E4D285C5}"/>
              </a:ext>
            </a:extLst>
          </p:cNvPr>
          <p:cNvSpPr>
            <a:spLocks noGrp="1"/>
          </p:cNvSpPr>
          <p:nvPr>
            <p:ph type="sldNum" sz="quarter" idx="14"/>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8257431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End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882407"/>
            <a:ext cx="7018421" cy="2002977"/>
          </a:xfrm>
        </p:spPr>
        <p:txBody>
          <a:bodyPr anchor="b">
            <a:normAutofit/>
          </a:bodyPr>
          <a:lstStyle>
            <a:lvl1pPr algn="l">
              <a:defRPr sz="2400" b="0">
                <a:solidFill>
                  <a:schemeClr val="bg1"/>
                </a:solidFill>
                <a:latin typeface="+mj-lt"/>
                <a:ea typeface="Tahoma" panose="020B0604030504040204" pitchFamily="34" charset="0"/>
                <a:cs typeface="Arial" panose="020B0604020202020204" pitchFamily="34" charset="0"/>
              </a:defRPr>
            </a:lvl1pPr>
          </a:lstStyle>
          <a:p>
            <a:r>
              <a:rPr lang="en-US"/>
              <a:t>Presenter’s Name</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457199" y="3356915"/>
            <a:ext cx="6939941" cy="1904895"/>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Presenter’s Job Title</a:t>
            </a:r>
            <a:br>
              <a:rPr lang="en-US"/>
            </a:br>
            <a:r>
              <a:rPr lang="en-US"/>
              <a:t>+1.202.403.XXXX</a:t>
            </a:r>
            <a:br>
              <a:rPr lang="en-US"/>
            </a:br>
            <a:r>
              <a:rPr lang="en-US"/>
              <a:t>email.address@air.org</a:t>
            </a:r>
          </a:p>
        </p:txBody>
      </p:sp>
      <p:pic>
        <p:nvPicPr>
          <p:cNvPr id="9" name="Picture 8" descr="Logo of American Institutes for Research. Advancing Evidence. Improving Lives.">
            <a:extLst>
              <a:ext uri="{FF2B5EF4-FFF2-40B4-BE49-F238E27FC236}">
                <a16:creationId xmlns:a16="http://schemas.microsoft.com/office/drawing/2014/main" id="{F723C159-3BBE-C54D-9392-2FCBB0C4E7A9}"/>
              </a:ext>
            </a:extLst>
          </p:cNvPr>
          <p:cNvPicPr>
            <a:picLocks noChangeAspect="1"/>
          </p:cNvPicPr>
          <p:nvPr userDrawn="1"/>
        </p:nvPicPr>
        <p:blipFill>
          <a:blip r:embed="rId2"/>
          <a:stretch>
            <a:fillRect/>
          </a:stretch>
        </p:blipFill>
        <p:spPr>
          <a:xfrm>
            <a:off x="9508857" y="549514"/>
            <a:ext cx="1844943" cy="934474"/>
          </a:xfrm>
          <a:prstGeom prst="rect">
            <a:avLst/>
          </a:prstGeom>
        </p:spPr>
      </p:pic>
      <p:sp>
        <p:nvSpPr>
          <p:cNvPr id="10" name="TextBox 9">
            <a:extLst>
              <a:ext uri="{FF2B5EF4-FFF2-40B4-BE49-F238E27FC236}">
                <a16:creationId xmlns:a16="http://schemas.microsoft.com/office/drawing/2014/main" id="{6D35682F-2DFC-6D4A-9319-B6DB0F0EC6C2}"/>
              </a:ext>
            </a:extLst>
          </p:cNvPr>
          <p:cNvSpPr txBox="1"/>
          <p:nvPr userDrawn="1"/>
        </p:nvSpPr>
        <p:spPr>
          <a:xfrm>
            <a:off x="457200" y="5721829"/>
            <a:ext cx="6096000" cy="276999"/>
          </a:xfrm>
          <a:prstGeom prst="rect">
            <a:avLst/>
          </a:prstGeom>
          <a:noFill/>
        </p:spPr>
        <p:txBody>
          <a:bodyPr wrap="square" lIns="0" anchor="b">
            <a:spAutoFit/>
          </a:bodyPr>
          <a:lstStyle/>
          <a:p>
            <a:pPr algn="l"/>
            <a:r>
              <a:rPr lang="en-US" sz="1200" b="0" i="0" spc="200">
                <a:solidFill>
                  <a:srgbClr val="D1EEFC"/>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457200"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7ABF179-7A3C-CB4D-A769-D7B523E3AB0A}"/>
              </a:ext>
            </a:extLst>
          </p:cNvPr>
          <p:cNvSpPr txBox="1">
            <a:spLocks/>
          </p:cNvSpPr>
          <p:nvPr userDrawn="1"/>
        </p:nvSpPr>
        <p:spPr>
          <a:xfrm>
            <a:off x="457200" y="5958723"/>
            <a:ext cx="9051657" cy="670868"/>
          </a:xfrm>
          <a:prstGeom prst="rect">
            <a:avLst/>
          </a:prstGeom>
        </p:spPr>
        <p:txBody>
          <a:bodyPr l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chemeClr val="bg2"/>
                </a:solidFill>
              </a:rPr>
              <a:t>Notice of Trademark: “American Institutes for Research” and “AIR” are registered trademarks. All other brand, product, or company names are trademarks or registered trademarks of their respective owners.</a:t>
            </a:r>
          </a:p>
          <a:p>
            <a:endParaRPr lang="en-US" sz="800">
              <a:solidFill>
                <a:schemeClr val="bg2"/>
              </a:solidFill>
            </a:endParaRPr>
          </a:p>
          <a:p>
            <a:r>
              <a:rPr lang="en-US" sz="800">
                <a:solidFill>
                  <a:schemeClr val="bg2"/>
                </a:solidFill>
              </a:rPr>
              <a:t>Copyright © 2021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p>
        </p:txBody>
      </p: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11020375" y="6487051"/>
            <a:ext cx="613950" cy="142540"/>
          </a:xfrm>
        </p:spPr>
        <p:txBody>
          <a:bodyPr wrap="none" lIns="0" tIns="0" rIns="0" bIns="0" anchor="b" anchorCtr="0">
            <a:spAutoFit/>
          </a:bodyPr>
          <a:lstStyle>
            <a:lvl1pPr marL="0" indent="0" algn="r">
              <a:buNone/>
              <a:defRPr kumimoji="0" lang="en-US" sz="800" u="none" strike="noStrike" cap="none" spc="0" normalizeH="0" baseline="0" dirty="0" smtClean="0">
                <a:ln>
                  <a:noFill/>
                </a:ln>
                <a:solidFill>
                  <a:schemeClr val="bg2"/>
                </a:solidFill>
                <a:effectLst/>
                <a:uLnTx/>
                <a:uFillTx/>
                <a:cs typeface="Calibri"/>
              </a:defRPr>
            </a:lvl1pPr>
            <a:lvl2pPr>
              <a:defRPr lang="en-US" sz="1800" dirty="0" smtClean="0">
                <a:cs typeface="+mn-cs"/>
              </a:defRPr>
            </a:lvl2pPr>
            <a:lvl3pPr>
              <a:defRPr lang="en-US" sz="1800" dirty="0" smtClean="0">
                <a:cs typeface="+mn-cs"/>
              </a:defRPr>
            </a:lvl3pPr>
            <a:lvl4pPr>
              <a:defRPr lang="en-US" sz="1800" dirty="0" smtClean="0">
                <a:cs typeface="+mn-cs"/>
              </a:defRPr>
            </a:lvl4pPr>
            <a:lvl5pPr>
              <a:defRPr lang="en-US" sz="1800" dirty="0">
                <a:cs typeface="+mn-cs"/>
              </a:defRPr>
            </a:lvl5pPr>
          </a:lstStyle>
          <a:p>
            <a:pPr marR="0" lvl="0" fontAlgn="auto">
              <a:spcBef>
                <a:spcPts val="1800"/>
              </a:spcBef>
              <a:spcAft>
                <a:spcPts val="0"/>
              </a:spcAft>
              <a:buClr>
                <a:schemeClr val="tx1"/>
              </a:buClr>
              <a:buSzPct val="100000"/>
              <a:buFont typeface="Times New Roman" panose="02020603050405020304" pitchFamily="18" charset="0"/>
              <a:tabLst/>
            </a:pPr>
            <a:r>
              <a:rPr lang="en-US"/>
              <a:t>XXXXX_MO/21</a:t>
            </a:r>
          </a:p>
        </p:txBody>
      </p:sp>
    </p:spTree>
    <p:extLst>
      <p:ext uri="{BB962C8B-B14F-4D97-AF65-F5344CB8AC3E}">
        <p14:creationId xmlns:p14="http://schemas.microsoft.com/office/powerpoint/2010/main" val="2823789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Heavy Dark">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307592"/>
            <a:ext cx="11274552" cy="4498848"/>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Arial" panose="020B060402020202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1912CCC5-C9C3-4DCD-8757-DA7A83B69DDD}"/>
              </a:ext>
            </a:extLst>
          </p:cNvPr>
          <p:cNvSpPr>
            <a:spLocks noGrp="1"/>
          </p:cNvSpPr>
          <p:nvPr>
            <p:ph type="sldNum" sz="quarter" idx="15"/>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6790519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D1DF1-AB3A-434E-B887-BDF79D4B5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28C088-5B32-4016-B5EF-51A91F15CA5E}"/>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30435116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0DDAA-2ADF-4796-87FF-72BF7FC6A288}"/>
              </a:ext>
            </a:extLst>
          </p:cNvPr>
          <p:cNvSpPr>
            <a:spLocks noGrp="1"/>
          </p:cNvSpPr>
          <p:nvPr>
            <p:ph type="title"/>
          </p:nvPr>
        </p:nvSpPr>
        <p:spPr>
          <a:xfrm>
            <a:off x="1165747" y="320676"/>
            <a:ext cx="10515600" cy="1325563"/>
          </a:xfrm>
        </p:spPr>
        <p:txBody>
          <a:bodyPr>
            <a:normAutofit/>
          </a:bodyPr>
          <a:lstStyle>
            <a:lvl1pPr algn="r">
              <a:defRPr sz="4000" b="1">
                <a:solidFill>
                  <a:srgbClr val="22697C"/>
                </a:solidFill>
                <a:latin typeface="Tw Cen MT" panose="020B06020201040206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92792FB-F0E9-4A3B-965D-292CF7ACEA34}"/>
              </a:ext>
            </a:extLst>
          </p:cNvPr>
          <p:cNvSpPr>
            <a:spLocks noGrp="1"/>
          </p:cNvSpPr>
          <p:nvPr>
            <p:ph idx="1"/>
          </p:nvPr>
        </p:nvSpPr>
        <p:spPr>
          <a:xfrm>
            <a:off x="1164609" y="1825625"/>
            <a:ext cx="10515600" cy="4351339"/>
          </a:xfrm>
        </p:spPr>
        <p:txBody>
          <a:bodyPr/>
          <a:lstStyle>
            <a:lvl1pPr>
              <a:defRPr sz="3000">
                <a:latin typeface="Tw Cen MT" panose="020B0602020104020603" pitchFamily="34" charset="0"/>
              </a:defRPr>
            </a:lvl1pPr>
            <a:lvl2pPr>
              <a:defRPr sz="2600">
                <a:latin typeface="Tw Cen MT" panose="020B0602020104020603" pitchFamily="34" charset="0"/>
              </a:defRPr>
            </a:lvl2pPr>
            <a:lvl3pPr>
              <a:defRPr sz="2200">
                <a:latin typeface="Tw Cen MT" panose="020B0602020104020603" pitchFamily="34" charset="0"/>
              </a:defRPr>
            </a:lvl3pPr>
            <a:lvl4pPr>
              <a:defRPr sz="2000">
                <a:latin typeface="Tw Cen MT" panose="020B0602020104020603" pitchFamily="34" charset="0"/>
              </a:defRPr>
            </a:lvl4pPr>
            <a:lvl5pPr>
              <a:defRPr sz="2000">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53B78DA-0BD3-49E2-8446-3D8F95088394}"/>
              </a:ext>
            </a:extLst>
          </p:cNvPr>
          <p:cNvSpPr>
            <a:spLocks noGrp="1"/>
          </p:cNvSpPr>
          <p:nvPr>
            <p:ph type="sldNum" sz="quarter" idx="12"/>
          </p:nvPr>
        </p:nvSpPr>
        <p:spPr>
          <a:xfrm>
            <a:off x="8937009" y="6356351"/>
            <a:ext cx="2743200" cy="365125"/>
          </a:xfrm>
        </p:spPr>
        <p:txBody>
          <a:bodyPr/>
          <a:lstStyle>
            <a:lvl1pPr>
              <a:defRPr>
                <a:solidFill>
                  <a:schemeClr val="tx1"/>
                </a:solidFill>
                <a:latin typeface="Tw Cen MT" panose="020B0602020104020603" pitchFamily="34" charset="0"/>
              </a:defRPr>
            </a:lvl1pPr>
          </a:lstStyle>
          <a:p>
            <a:fld id="{C038AA6A-4994-46DF-9B96-A27E32C05198}" type="slidenum">
              <a:rPr lang="en-US" smtClean="0"/>
              <a:pPr/>
              <a:t>‹#›</a:t>
            </a:fld>
            <a:endParaRPr lang="en-US"/>
          </a:p>
        </p:txBody>
      </p:sp>
    </p:spTree>
    <p:extLst>
      <p:ext uri="{BB962C8B-B14F-4D97-AF65-F5344CB8AC3E}">
        <p14:creationId xmlns:p14="http://schemas.microsoft.com/office/powerpoint/2010/main" val="26644197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BBBCC-6913-4BF9-96C2-2D7F68E8E228}"/>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1D0A36-EDEB-42C7-A0A2-C97C121A6CCA}"/>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2D3822-38E3-4947-90CD-B3867BF722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3ECCB7B-CBA5-43C3-99C6-1F562E598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6945B-D760-42BF-9799-BDB5372B1496}"/>
              </a:ext>
            </a:extLst>
          </p:cNvPr>
          <p:cNvSpPr>
            <a:spLocks noGrp="1"/>
          </p:cNvSpPr>
          <p:nvPr>
            <p:ph type="sldNum" sz="quarter" idx="12"/>
          </p:nvPr>
        </p:nvSpPr>
        <p:spPr/>
        <p:txBody>
          <a:bodyPr/>
          <a:lstStyle/>
          <a:p>
            <a:fld id="{C038AA6A-4994-46DF-9B96-A27E32C05198}" type="slidenum">
              <a:rPr lang="en-US" smtClean="0"/>
              <a:t>‹#›</a:t>
            </a:fld>
            <a:endParaRPr lang="en-US"/>
          </a:p>
        </p:txBody>
      </p:sp>
    </p:spTree>
    <p:extLst>
      <p:ext uri="{BB962C8B-B14F-4D97-AF65-F5344CB8AC3E}">
        <p14:creationId xmlns:p14="http://schemas.microsoft.com/office/powerpoint/2010/main" val="23665350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AEE55-0E6D-4E56-8326-06F0CB12C0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9A39A6-3808-4094-B4E9-43BF406C47F7}"/>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7A79A7-712B-4E79-A080-C0B366474B5E}"/>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887724-AF24-44D3-978A-A056E7DBF3D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1161ABC-DEB7-448F-91B2-67ABDE68C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04E6AF-9A73-40AD-B662-08002C949DFE}"/>
              </a:ext>
            </a:extLst>
          </p:cNvPr>
          <p:cNvSpPr>
            <a:spLocks noGrp="1"/>
          </p:cNvSpPr>
          <p:nvPr>
            <p:ph type="sldNum" sz="quarter" idx="12"/>
          </p:nvPr>
        </p:nvSpPr>
        <p:spPr/>
        <p:txBody>
          <a:bodyPr/>
          <a:lstStyle/>
          <a:p>
            <a:fld id="{C038AA6A-4994-46DF-9B96-A27E32C05198}" type="slidenum">
              <a:rPr lang="en-US" smtClean="0"/>
              <a:t>‹#›</a:t>
            </a:fld>
            <a:endParaRPr lang="en-US"/>
          </a:p>
        </p:txBody>
      </p:sp>
    </p:spTree>
    <p:extLst>
      <p:ext uri="{BB962C8B-B14F-4D97-AF65-F5344CB8AC3E}">
        <p14:creationId xmlns:p14="http://schemas.microsoft.com/office/powerpoint/2010/main" val="9631714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BD7B-0324-4B62-9FC2-C5F8A1B34F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4B616B-2280-46BD-BD2B-0CEDBF2FA053}"/>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7FCFE8-ABB9-4159-A526-B80757E13F4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BA53A-B675-47AB-941E-101361F4432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114C25-E3EF-432B-A560-0BA2AEAED800}"/>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44EF7A-7649-4191-86E8-9BFFF672701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A4201C7-9FBC-4E27-B51A-8C14B84CA6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1C3CDF-5E78-4247-B6EB-BDF1368EF044}"/>
              </a:ext>
            </a:extLst>
          </p:cNvPr>
          <p:cNvSpPr>
            <a:spLocks noGrp="1"/>
          </p:cNvSpPr>
          <p:nvPr>
            <p:ph type="sldNum" sz="quarter" idx="12"/>
          </p:nvPr>
        </p:nvSpPr>
        <p:spPr/>
        <p:txBody>
          <a:bodyPr/>
          <a:lstStyle/>
          <a:p>
            <a:fld id="{C038AA6A-4994-46DF-9B96-A27E32C05198}" type="slidenum">
              <a:rPr lang="en-US" smtClean="0"/>
              <a:t>‹#›</a:t>
            </a:fld>
            <a:endParaRPr lang="en-US"/>
          </a:p>
        </p:txBody>
      </p:sp>
    </p:spTree>
    <p:extLst>
      <p:ext uri="{BB962C8B-B14F-4D97-AF65-F5344CB8AC3E}">
        <p14:creationId xmlns:p14="http://schemas.microsoft.com/office/powerpoint/2010/main" val="35503567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5CA5-E4F5-433B-824C-78651A25FB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2F0040-9AAF-4CD1-A9E7-6E3FF3FC17B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B57A857-62E1-4789-84F3-67BCAD6024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1FC3BC-7AED-4D2D-960B-50F0EF4873A5}"/>
              </a:ext>
            </a:extLst>
          </p:cNvPr>
          <p:cNvSpPr>
            <a:spLocks noGrp="1"/>
          </p:cNvSpPr>
          <p:nvPr>
            <p:ph type="sldNum" sz="quarter" idx="12"/>
          </p:nvPr>
        </p:nvSpPr>
        <p:spPr/>
        <p:txBody>
          <a:bodyPr/>
          <a:lstStyle/>
          <a:p>
            <a:fld id="{C038AA6A-4994-46DF-9B96-A27E32C05198}" type="slidenum">
              <a:rPr lang="en-US" smtClean="0"/>
              <a:t>‹#›</a:t>
            </a:fld>
            <a:endParaRPr lang="en-US"/>
          </a:p>
        </p:txBody>
      </p:sp>
    </p:spTree>
    <p:extLst>
      <p:ext uri="{BB962C8B-B14F-4D97-AF65-F5344CB8AC3E}">
        <p14:creationId xmlns:p14="http://schemas.microsoft.com/office/powerpoint/2010/main" val="31181509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53868E-0C19-41E0-9C12-7514A9EE7CD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17125DE-7E28-46A3-9593-FA7E36F715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78BAAD-41D3-4C63-9B24-C1DD09F396B4}"/>
              </a:ext>
            </a:extLst>
          </p:cNvPr>
          <p:cNvSpPr>
            <a:spLocks noGrp="1"/>
          </p:cNvSpPr>
          <p:nvPr>
            <p:ph type="sldNum" sz="quarter" idx="12"/>
          </p:nvPr>
        </p:nvSpPr>
        <p:spPr/>
        <p:txBody>
          <a:bodyPr/>
          <a:lstStyle/>
          <a:p>
            <a:fld id="{C038AA6A-4994-46DF-9B96-A27E32C05198}" type="slidenum">
              <a:rPr lang="en-US" smtClean="0"/>
              <a:t>‹#›</a:t>
            </a:fld>
            <a:endParaRPr lang="en-US"/>
          </a:p>
        </p:txBody>
      </p:sp>
    </p:spTree>
    <p:extLst>
      <p:ext uri="{BB962C8B-B14F-4D97-AF65-F5344CB8AC3E}">
        <p14:creationId xmlns:p14="http://schemas.microsoft.com/office/powerpoint/2010/main" val="237854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Title Slide - Master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5360" y="2048256"/>
            <a:ext cx="9083040" cy="2057400"/>
          </a:xfrm>
        </p:spPr>
        <p:txBody>
          <a:bodyPr/>
          <a:lstStyle>
            <a:lvl1pPr>
              <a:defRPr baseline="0"/>
            </a:lvl1pPr>
          </a:lstStyle>
          <a:p>
            <a:r>
              <a:rPr lang="en-US"/>
              <a:t>Presentation Title Here</a:t>
            </a:r>
            <a:br>
              <a:rPr lang="en-US"/>
            </a:br>
            <a:r>
              <a:rPr lang="en-US"/>
              <a:t>Calibri Bold 36pt</a:t>
            </a:r>
            <a:br>
              <a:rPr lang="en-US"/>
            </a:br>
            <a:r>
              <a:rPr lang="en-US"/>
              <a:t>Allows for third line</a:t>
            </a:r>
          </a:p>
        </p:txBody>
      </p:sp>
      <p:sp>
        <p:nvSpPr>
          <p:cNvPr id="8" name="Text Placeholder 7"/>
          <p:cNvSpPr>
            <a:spLocks noGrp="1"/>
          </p:cNvSpPr>
          <p:nvPr>
            <p:ph type="body" sz="quarter" idx="10" hasCustomPrompt="1"/>
          </p:nvPr>
        </p:nvSpPr>
        <p:spPr>
          <a:xfrm>
            <a:off x="975784" y="4974336"/>
            <a:ext cx="9082616" cy="1682496"/>
          </a:xfrm>
        </p:spPr>
        <p:txBody>
          <a:bodyPr/>
          <a:lstStyle>
            <a:lvl1pPr>
              <a:defRPr baseline="0"/>
            </a:lvl1pPr>
          </a:lstStyle>
          <a:p>
            <a:pPr lvl="0"/>
            <a:r>
              <a:rPr lang="en-US"/>
              <a:t>Presenter’s Name Here</a:t>
            </a:r>
          </a:p>
          <a:p>
            <a:pPr lvl="0"/>
            <a:r>
              <a:rPr lang="en-US"/>
              <a:t>Presenter’s Title Here</a:t>
            </a:r>
          </a:p>
          <a:p>
            <a:pPr lvl="0"/>
            <a:r>
              <a:rPr lang="en-US"/>
              <a:t>Presenting To Here</a:t>
            </a:r>
          </a:p>
          <a:p>
            <a:pPr lvl="0"/>
            <a:r>
              <a:rPr lang="en-US"/>
              <a:t>Date Here</a:t>
            </a:r>
          </a:p>
          <a:p>
            <a:pPr lvl="0"/>
            <a:r>
              <a:rPr lang="en-US"/>
              <a:t>Allows for Fifth Line</a:t>
            </a:r>
          </a:p>
        </p:txBody>
      </p:sp>
      <p:pic>
        <p:nvPicPr>
          <p:cNvPr id="6" name="Picture 5" descr="EI_Logo_EarlyChldhdLdrshp_REV.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79" y="886907"/>
            <a:ext cx="4504808" cy="477749"/>
          </a:xfrm>
          <a:prstGeom prst="rect">
            <a:avLst/>
          </a:prstGeom>
        </p:spPr>
      </p:pic>
    </p:spTree>
    <p:extLst>
      <p:ext uri="{BB962C8B-B14F-4D97-AF65-F5344CB8AC3E}">
        <p14:creationId xmlns:p14="http://schemas.microsoft.com/office/powerpoint/2010/main" val="2557232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6F49B-6581-475D-B963-29E17AC9A9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964BD1-F50E-4B96-A7DA-5FEE75C0090B}"/>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AA504A-8491-46CB-AEBE-9A586943D8F7}"/>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5129C-2EFC-4450-A464-AA0D9AB2991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81C2A73-9A47-4A7F-9DAC-1BABE8F96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1A831D-9457-4376-A398-DE40C3D9B987}"/>
              </a:ext>
            </a:extLst>
          </p:cNvPr>
          <p:cNvSpPr>
            <a:spLocks noGrp="1"/>
          </p:cNvSpPr>
          <p:nvPr>
            <p:ph type="sldNum" sz="quarter" idx="12"/>
          </p:nvPr>
        </p:nvSpPr>
        <p:spPr/>
        <p:txBody>
          <a:bodyPr/>
          <a:lstStyle/>
          <a:p>
            <a:fld id="{C038AA6A-4994-46DF-9B96-A27E32C05198}" type="slidenum">
              <a:rPr lang="en-US" smtClean="0"/>
              <a:t>‹#›</a:t>
            </a:fld>
            <a:endParaRPr lang="en-US"/>
          </a:p>
        </p:txBody>
      </p:sp>
    </p:spTree>
    <p:extLst>
      <p:ext uri="{BB962C8B-B14F-4D97-AF65-F5344CB8AC3E}">
        <p14:creationId xmlns:p14="http://schemas.microsoft.com/office/powerpoint/2010/main" val="30883378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672E4-B0CF-406E-A13D-C5BB274553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4BFE86-B91F-4F38-94F1-F3A1745B10E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C3A1CA02-4C68-47DD-9798-88E1EA640910}"/>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7E97F5-9753-4358-89CB-7D79F94DF21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00EEF7A-D4DD-49FE-9C84-C484D16283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BA221C-E181-4C3E-B6DC-07300DF0C2D0}"/>
              </a:ext>
            </a:extLst>
          </p:cNvPr>
          <p:cNvSpPr>
            <a:spLocks noGrp="1"/>
          </p:cNvSpPr>
          <p:nvPr>
            <p:ph type="sldNum" sz="quarter" idx="12"/>
          </p:nvPr>
        </p:nvSpPr>
        <p:spPr/>
        <p:txBody>
          <a:bodyPr/>
          <a:lstStyle/>
          <a:p>
            <a:fld id="{C038AA6A-4994-46DF-9B96-A27E32C05198}" type="slidenum">
              <a:rPr lang="en-US" smtClean="0"/>
              <a:t>‹#›</a:t>
            </a:fld>
            <a:endParaRPr lang="en-US"/>
          </a:p>
        </p:txBody>
      </p:sp>
    </p:spTree>
    <p:extLst>
      <p:ext uri="{BB962C8B-B14F-4D97-AF65-F5344CB8AC3E}">
        <p14:creationId xmlns:p14="http://schemas.microsoft.com/office/powerpoint/2010/main" val="23009291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9984-01AC-4FE3-879D-3AE8FF7D49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D37A42-8AF9-4399-8BC2-46A4EBEAF3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BB94D6-1EF8-4CF8-80A8-7845049D740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DA22BC-5213-4901-BA10-D41915FBD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392EE2-6BFF-4BFE-AFB5-FC3A2806F81A}"/>
              </a:ext>
            </a:extLst>
          </p:cNvPr>
          <p:cNvSpPr>
            <a:spLocks noGrp="1"/>
          </p:cNvSpPr>
          <p:nvPr>
            <p:ph type="sldNum" sz="quarter" idx="12"/>
          </p:nvPr>
        </p:nvSpPr>
        <p:spPr/>
        <p:txBody>
          <a:bodyPr/>
          <a:lstStyle/>
          <a:p>
            <a:fld id="{C038AA6A-4994-46DF-9B96-A27E32C05198}" type="slidenum">
              <a:rPr lang="en-US" smtClean="0"/>
              <a:t>‹#›</a:t>
            </a:fld>
            <a:endParaRPr lang="en-US"/>
          </a:p>
        </p:txBody>
      </p:sp>
    </p:spTree>
    <p:extLst>
      <p:ext uri="{BB962C8B-B14F-4D97-AF65-F5344CB8AC3E}">
        <p14:creationId xmlns:p14="http://schemas.microsoft.com/office/powerpoint/2010/main" val="33892131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D299D2-2124-4DC2-A2A4-55F3332016F8}"/>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A8F8D7-0D15-4BE1-AB9C-3338718909C7}"/>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787F8-495E-4BD7-A389-40AF8625433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2400466-789D-4ACC-BD94-220F8BF102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900829-484D-4070-B403-33B3313818D7}"/>
              </a:ext>
            </a:extLst>
          </p:cNvPr>
          <p:cNvSpPr>
            <a:spLocks noGrp="1"/>
          </p:cNvSpPr>
          <p:nvPr>
            <p:ph type="sldNum" sz="quarter" idx="12"/>
          </p:nvPr>
        </p:nvSpPr>
        <p:spPr/>
        <p:txBody>
          <a:bodyPr/>
          <a:lstStyle/>
          <a:p>
            <a:fld id="{C038AA6A-4994-46DF-9B96-A27E32C05198}" type="slidenum">
              <a:rPr lang="en-US" smtClean="0"/>
              <a:t>‹#›</a:t>
            </a:fld>
            <a:endParaRPr lang="en-US"/>
          </a:p>
        </p:txBody>
      </p:sp>
    </p:spTree>
    <p:extLst>
      <p:ext uri="{BB962C8B-B14F-4D97-AF65-F5344CB8AC3E}">
        <p14:creationId xmlns:p14="http://schemas.microsoft.com/office/powerpoint/2010/main" val="10531604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3" name="Google Shape;13;p3"/>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4" name="Google Shape;14;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829540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Text Placeholder 27">
            <a:extLst>
              <a:ext uri="{FF2B5EF4-FFF2-40B4-BE49-F238E27FC236}">
                <a16:creationId xmlns:a16="http://schemas.microsoft.com/office/drawing/2014/main" id="{B04412D4-2B9D-1D4B-885E-F83AEF72B6AD}"/>
              </a:ext>
            </a:extLst>
          </p:cNvPr>
          <p:cNvSpPr>
            <a:spLocks noGrp="1"/>
          </p:cNvSpPr>
          <p:nvPr>
            <p:ph type="body" sz="quarter" idx="13" hasCustomPrompt="1"/>
          </p:nvPr>
        </p:nvSpPr>
        <p:spPr>
          <a:xfrm>
            <a:off x="1118761" y="1241774"/>
            <a:ext cx="3499830" cy="1755788"/>
          </a:xfrm>
          <a:prstGeom prst="rect">
            <a:avLst/>
          </a:prstGeom>
        </p:spPr>
        <p:txBody>
          <a:bodyPr/>
          <a:lstStyle>
            <a:lvl1pPr marL="0" indent="0">
              <a:buNone/>
              <a:defRPr sz="3499" b="1" i="0">
                <a:solidFill>
                  <a:schemeClr val="accent3"/>
                </a:solidFill>
                <a:latin typeface="+mj-lt"/>
              </a:defRPr>
            </a:lvl1pPr>
            <a:lvl2pPr>
              <a:defRPr sz="3999" b="1" i="0">
                <a:solidFill>
                  <a:srgbClr val="39207C"/>
                </a:solidFill>
                <a:latin typeface="Montserrat" panose="02000505000000020004" pitchFamily="2" charset="77"/>
              </a:defRPr>
            </a:lvl2pPr>
            <a:lvl3pPr>
              <a:defRPr sz="3999" b="1" i="0">
                <a:solidFill>
                  <a:srgbClr val="39207C"/>
                </a:solidFill>
                <a:latin typeface="Montserrat" panose="02000505000000020004" pitchFamily="2" charset="77"/>
              </a:defRPr>
            </a:lvl3pPr>
            <a:lvl4pPr>
              <a:defRPr sz="3999" b="1" i="0">
                <a:solidFill>
                  <a:srgbClr val="39207C"/>
                </a:solidFill>
                <a:latin typeface="Montserrat" panose="02000505000000020004" pitchFamily="2" charset="77"/>
              </a:defRPr>
            </a:lvl4pPr>
            <a:lvl5pPr>
              <a:defRPr sz="3999" b="1" i="0">
                <a:solidFill>
                  <a:srgbClr val="39207C"/>
                </a:solidFill>
                <a:latin typeface="Montserrat" panose="02000505000000020004" pitchFamily="2" charset="77"/>
              </a:defRPr>
            </a:lvl5pPr>
          </a:lstStyle>
          <a:p>
            <a:pPr lvl="0"/>
            <a:r>
              <a:rPr lang="en-US"/>
              <a:t>Lorem ipsum dolor sit </a:t>
            </a:r>
            <a:r>
              <a:rPr lang="en-US" err="1"/>
              <a:t>amet</a:t>
            </a:r>
            <a:r>
              <a:rPr lang="en-US"/>
              <a:t>, </a:t>
            </a:r>
            <a:r>
              <a:rPr lang="en-US" err="1"/>
              <a:t>consectetur</a:t>
            </a:r>
            <a:endParaRPr lang="en-US"/>
          </a:p>
        </p:txBody>
      </p:sp>
      <p:sp>
        <p:nvSpPr>
          <p:cNvPr id="23" name="Slide Number Placeholder 4">
            <a:extLst>
              <a:ext uri="{FF2B5EF4-FFF2-40B4-BE49-F238E27FC236}">
                <a16:creationId xmlns:a16="http://schemas.microsoft.com/office/drawing/2014/main" id="{D7EBD254-2D20-C445-9724-7BD2E6C5E695}"/>
              </a:ext>
            </a:extLst>
          </p:cNvPr>
          <p:cNvSpPr>
            <a:spLocks noGrp="1"/>
          </p:cNvSpPr>
          <p:nvPr>
            <p:ph type="sldNum" sz="quarter" idx="17"/>
          </p:nvPr>
        </p:nvSpPr>
        <p:spPr>
          <a:xfrm>
            <a:off x="8739098" y="6083220"/>
            <a:ext cx="2743636" cy="365125"/>
          </a:xfrm>
        </p:spPr>
        <p:txBody>
          <a:bodyPr/>
          <a:lstStyle>
            <a:lvl1pPr>
              <a:defRPr>
                <a:solidFill>
                  <a:schemeClr val="accent6"/>
                </a:solidFill>
                <a:latin typeface="+mj-lt"/>
              </a:defRPr>
            </a:lvl1pPr>
          </a:lstStyle>
          <a:p>
            <a:fld id="{4E226FA7-374D-0342-BB6B-0EF1EF265F6E}" type="slidenum">
              <a:rPr lang="en-US" smtClean="0"/>
              <a:pPr/>
              <a:t>‹#›</a:t>
            </a:fld>
            <a:endParaRPr lang="en-US"/>
          </a:p>
        </p:txBody>
      </p:sp>
      <p:pic>
        <p:nvPicPr>
          <p:cNvPr id="3" name="Graphic 2">
            <a:extLst>
              <a:ext uri="{FF2B5EF4-FFF2-40B4-BE49-F238E27FC236}">
                <a16:creationId xmlns:a16="http://schemas.microsoft.com/office/drawing/2014/main" id="{F239B682-F3EC-4A13-9D1E-1064AD28D2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45688">
            <a:off x="2313012" y="-852562"/>
            <a:ext cx="1554031" cy="1365485"/>
          </a:xfrm>
          <a:prstGeom prst="rect">
            <a:avLst/>
          </a:prstGeom>
        </p:spPr>
      </p:pic>
      <p:pic>
        <p:nvPicPr>
          <p:cNvPr id="5" name="Graphic 4">
            <a:extLst>
              <a:ext uri="{FF2B5EF4-FFF2-40B4-BE49-F238E27FC236}">
                <a16:creationId xmlns:a16="http://schemas.microsoft.com/office/drawing/2014/main" id="{39A997CF-C9E9-4EE4-9BB0-54B9828BA3D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2932095">
            <a:off x="-605960" y="3307401"/>
            <a:ext cx="1483943" cy="1304241"/>
          </a:xfrm>
          <a:prstGeom prst="rect">
            <a:avLst/>
          </a:prstGeom>
        </p:spPr>
      </p:pic>
      <p:pic>
        <p:nvPicPr>
          <p:cNvPr id="14" name="Picture 13" descr="Logo, icon&#10;&#10;Description automatically generated">
            <a:extLst>
              <a:ext uri="{FF2B5EF4-FFF2-40B4-BE49-F238E27FC236}">
                <a16:creationId xmlns:a16="http://schemas.microsoft.com/office/drawing/2014/main" id="{874EC559-3597-47DE-8269-3F9F0AF880CE}"/>
              </a:ext>
            </a:extLst>
          </p:cNvPr>
          <p:cNvPicPr>
            <a:picLocks noChangeAspect="1"/>
          </p:cNvPicPr>
          <p:nvPr userDrawn="1"/>
        </p:nvPicPr>
        <p:blipFill>
          <a:blip r:embed="rId6"/>
          <a:stretch>
            <a:fillRect/>
          </a:stretch>
        </p:blipFill>
        <p:spPr>
          <a:xfrm>
            <a:off x="220385" y="5877654"/>
            <a:ext cx="776156" cy="776257"/>
          </a:xfrm>
          <a:prstGeom prst="rect">
            <a:avLst/>
          </a:prstGeom>
        </p:spPr>
      </p:pic>
      <p:pic>
        <p:nvPicPr>
          <p:cNvPr id="7" name="Graphic 6">
            <a:extLst>
              <a:ext uri="{FF2B5EF4-FFF2-40B4-BE49-F238E27FC236}">
                <a16:creationId xmlns:a16="http://schemas.microsoft.com/office/drawing/2014/main" id="{D7FBA831-FB5A-42B6-86F0-5CA4EEC25DC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8226100">
            <a:off x="4655991" y="6047074"/>
            <a:ext cx="1519130" cy="1334819"/>
          </a:xfrm>
          <a:prstGeom prst="rect">
            <a:avLst/>
          </a:prstGeom>
        </p:spPr>
      </p:pic>
      <p:sp>
        <p:nvSpPr>
          <p:cNvPr id="15" name="Text Placeholder 4">
            <a:extLst>
              <a:ext uri="{FF2B5EF4-FFF2-40B4-BE49-F238E27FC236}">
                <a16:creationId xmlns:a16="http://schemas.microsoft.com/office/drawing/2014/main" id="{A7796C9A-1A13-4B5B-806B-27D600CAB2F9}"/>
              </a:ext>
            </a:extLst>
          </p:cNvPr>
          <p:cNvSpPr>
            <a:spLocks noGrp="1"/>
          </p:cNvSpPr>
          <p:nvPr>
            <p:ph type="body" sz="quarter" idx="19" hasCustomPrompt="1"/>
          </p:nvPr>
        </p:nvSpPr>
        <p:spPr>
          <a:xfrm>
            <a:off x="5622723" y="318291"/>
            <a:ext cx="5919810" cy="923484"/>
          </a:xfrm>
        </p:spPr>
        <p:txBody>
          <a:bodyPr>
            <a:normAutofit/>
          </a:bodyPr>
          <a:lstStyle>
            <a:lvl1pPr marL="0" indent="0">
              <a:buNone/>
              <a:defRPr sz="2699" b="1">
                <a:solidFill>
                  <a:schemeClr val="accent2"/>
                </a:solidFill>
                <a:latin typeface="+mj-lt"/>
              </a:defRPr>
            </a:lvl1pPr>
          </a:lstStyle>
          <a:p>
            <a:pPr lvl="0"/>
            <a:r>
              <a:rPr lang="en-US"/>
              <a:t>Lorem ipsum dolor sit amet, </a:t>
            </a:r>
            <a:r>
              <a:rPr lang="en-US" err="1"/>
              <a:t>consectetuer</a:t>
            </a:r>
            <a:endParaRPr lang="en-US"/>
          </a:p>
        </p:txBody>
      </p:sp>
      <p:sp>
        <p:nvSpPr>
          <p:cNvPr id="17" name="Text Placeholder 6">
            <a:extLst>
              <a:ext uri="{FF2B5EF4-FFF2-40B4-BE49-F238E27FC236}">
                <a16:creationId xmlns:a16="http://schemas.microsoft.com/office/drawing/2014/main" id="{4E73AB0E-4F03-4840-A369-D0A48093DA8B}"/>
              </a:ext>
            </a:extLst>
          </p:cNvPr>
          <p:cNvSpPr>
            <a:spLocks noGrp="1"/>
          </p:cNvSpPr>
          <p:nvPr>
            <p:ph type="body" sz="quarter" idx="20" hasCustomPrompt="1"/>
          </p:nvPr>
        </p:nvSpPr>
        <p:spPr>
          <a:xfrm>
            <a:off x="5622459" y="1538414"/>
            <a:ext cx="5919810" cy="1519112"/>
          </a:xfrm>
        </p:spPr>
        <p:txBody>
          <a:bodyPr>
            <a:noAutofit/>
          </a:bodyPr>
          <a:lstStyle>
            <a:lvl1pPr marL="0" indent="0">
              <a:buNone/>
              <a:defRPr sz="1800">
                <a:solidFill>
                  <a:schemeClr val="tx2"/>
                </a:solidFill>
                <a:latin typeface="+mj-lt"/>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a:t>
            </a:r>
          </a:p>
        </p:txBody>
      </p:sp>
      <p:sp>
        <p:nvSpPr>
          <p:cNvPr id="18" name="Text Placeholder 4">
            <a:extLst>
              <a:ext uri="{FF2B5EF4-FFF2-40B4-BE49-F238E27FC236}">
                <a16:creationId xmlns:a16="http://schemas.microsoft.com/office/drawing/2014/main" id="{4621E9FC-DC31-4C1D-9998-C9CC6CA13364}"/>
              </a:ext>
            </a:extLst>
          </p:cNvPr>
          <p:cNvSpPr>
            <a:spLocks noGrp="1"/>
          </p:cNvSpPr>
          <p:nvPr>
            <p:ph type="body" sz="quarter" idx="21" hasCustomPrompt="1"/>
          </p:nvPr>
        </p:nvSpPr>
        <p:spPr>
          <a:xfrm>
            <a:off x="5622459" y="3323194"/>
            <a:ext cx="5919810" cy="363263"/>
          </a:xfrm>
        </p:spPr>
        <p:txBody>
          <a:bodyPr>
            <a:normAutofit/>
          </a:bodyPr>
          <a:lstStyle>
            <a:lvl1pPr marL="0" indent="0">
              <a:buNone/>
              <a:defRPr sz="2000" b="1">
                <a:solidFill>
                  <a:schemeClr val="accent2"/>
                </a:solidFill>
                <a:latin typeface="+mj-lt"/>
              </a:defRPr>
            </a:lvl1pPr>
          </a:lstStyle>
          <a:p>
            <a:pPr lvl="0"/>
            <a:r>
              <a:rPr lang="en-US"/>
              <a:t>Lorem ipsum dolor sit amet, </a:t>
            </a:r>
            <a:r>
              <a:rPr lang="en-US" err="1"/>
              <a:t>consectetuer</a:t>
            </a:r>
            <a:endParaRPr lang="en-US"/>
          </a:p>
        </p:txBody>
      </p:sp>
      <p:sp>
        <p:nvSpPr>
          <p:cNvPr id="19" name="Text Placeholder 6">
            <a:extLst>
              <a:ext uri="{FF2B5EF4-FFF2-40B4-BE49-F238E27FC236}">
                <a16:creationId xmlns:a16="http://schemas.microsoft.com/office/drawing/2014/main" id="{77E0E90E-7019-4F9F-82CE-240A53BCA2F8}"/>
              </a:ext>
            </a:extLst>
          </p:cNvPr>
          <p:cNvSpPr>
            <a:spLocks noGrp="1"/>
          </p:cNvSpPr>
          <p:nvPr>
            <p:ph type="body" sz="quarter" idx="22" hasCustomPrompt="1"/>
          </p:nvPr>
        </p:nvSpPr>
        <p:spPr>
          <a:xfrm>
            <a:off x="5622723" y="3928092"/>
            <a:ext cx="5919810" cy="1519112"/>
          </a:xfrm>
        </p:spPr>
        <p:txBody>
          <a:bodyPr>
            <a:noAutofit/>
          </a:bodyPr>
          <a:lstStyle>
            <a:lvl1pPr marL="0" indent="0">
              <a:buNone/>
              <a:defRPr sz="1800">
                <a:solidFill>
                  <a:schemeClr val="tx2"/>
                </a:solidFill>
                <a:latin typeface="+mj-lt"/>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a:t>
            </a:r>
          </a:p>
        </p:txBody>
      </p:sp>
    </p:spTree>
    <p:extLst>
      <p:ext uri="{BB962C8B-B14F-4D97-AF65-F5344CB8AC3E}">
        <p14:creationId xmlns:p14="http://schemas.microsoft.com/office/powerpoint/2010/main" val="31253823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ver with Image Right">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88918B61-DB24-5E4F-B988-0919AB283F30}"/>
              </a:ext>
            </a:extLst>
          </p:cNvPr>
          <p:cNvSpPr>
            <a:spLocks noGrp="1"/>
          </p:cNvSpPr>
          <p:nvPr>
            <p:ph type="sldNum" sz="quarter" idx="15"/>
          </p:nvPr>
        </p:nvSpPr>
        <p:spPr>
          <a:xfrm>
            <a:off x="8739098" y="6083220"/>
            <a:ext cx="2743636" cy="365125"/>
          </a:xfrm>
        </p:spPr>
        <p:txBody>
          <a:bodyPr/>
          <a:lstStyle>
            <a:lvl1pPr>
              <a:defRPr>
                <a:solidFill>
                  <a:schemeClr val="bg1"/>
                </a:solidFill>
              </a:defRPr>
            </a:lvl1pPr>
          </a:lstStyle>
          <a:p>
            <a:fld id="{4E226FA7-374D-0342-BB6B-0EF1EF265F6E}" type="slidenum">
              <a:rPr lang="en-US" smtClean="0"/>
              <a:pPr/>
              <a:t>‹#›</a:t>
            </a:fld>
            <a:endParaRPr lang="en-US"/>
          </a:p>
        </p:txBody>
      </p:sp>
      <p:sp>
        <p:nvSpPr>
          <p:cNvPr id="15" name="Picture Placeholder 2">
            <a:extLst>
              <a:ext uri="{FF2B5EF4-FFF2-40B4-BE49-F238E27FC236}">
                <a16:creationId xmlns:a16="http://schemas.microsoft.com/office/drawing/2014/main" id="{67963EB0-889E-5146-8A5B-29CCDCFA401A}"/>
              </a:ext>
            </a:extLst>
          </p:cNvPr>
          <p:cNvSpPr>
            <a:spLocks noGrp="1"/>
          </p:cNvSpPr>
          <p:nvPr>
            <p:ph type="pic" sz="quarter" idx="14"/>
          </p:nvPr>
        </p:nvSpPr>
        <p:spPr>
          <a:xfrm>
            <a:off x="6053066" y="0"/>
            <a:ext cx="6166680" cy="6881813"/>
          </a:xfrm>
          <a:custGeom>
            <a:avLst/>
            <a:gdLst>
              <a:gd name="connsiteX0" fmla="*/ 0 w 12326937"/>
              <a:gd name="connsiteY0" fmla="*/ 0 h 13763625"/>
              <a:gd name="connsiteX1" fmla="*/ 12326937 w 12326937"/>
              <a:gd name="connsiteY1" fmla="*/ 0 h 13763625"/>
              <a:gd name="connsiteX2" fmla="*/ 12326937 w 12326937"/>
              <a:gd name="connsiteY2" fmla="*/ 13763625 h 13763625"/>
              <a:gd name="connsiteX3" fmla="*/ 0 w 12326937"/>
              <a:gd name="connsiteY3" fmla="*/ 13763625 h 13763625"/>
              <a:gd name="connsiteX4" fmla="*/ 0 w 12326937"/>
              <a:gd name="connsiteY4" fmla="*/ 0 h 13763625"/>
              <a:gd name="connsiteX0" fmla="*/ 24064 w 12351001"/>
              <a:gd name="connsiteY0" fmla="*/ 0 h 13763625"/>
              <a:gd name="connsiteX1" fmla="*/ 12351001 w 12351001"/>
              <a:gd name="connsiteY1" fmla="*/ 0 h 13763625"/>
              <a:gd name="connsiteX2" fmla="*/ 12351001 w 12351001"/>
              <a:gd name="connsiteY2" fmla="*/ 13763625 h 13763625"/>
              <a:gd name="connsiteX3" fmla="*/ 0 w 12351001"/>
              <a:gd name="connsiteY3" fmla="*/ 13739561 h 13763625"/>
              <a:gd name="connsiteX4" fmla="*/ 24064 w 12351001"/>
              <a:gd name="connsiteY4" fmla="*/ 0 h 13763625"/>
              <a:gd name="connsiteX0" fmla="*/ 2316 w 12329253"/>
              <a:gd name="connsiteY0" fmla="*/ 0 h 13763625"/>
              <a:gd name="connsiteX1" fmla="*/ 12329253 w 12329253"/>
              <a:gd name="connsiteY1" fmla="*/ 0 h 13763625"/>
              <a:gd name="connsiteX2" fmla="*/ 12329253 w 12329253"/>
              <a:gd name="connsiteY2" fmla="*/ 13763625 h 13763625"/>
              <a:gd name="connsiteX3" fmla="*/ 2315 w 12329253"/>
              <a:gd name="connsiteY3" fmla="*/ 7892214 h 13763625"/>
              <a:gd name="connsiteX4" fmla="*/ 2316 w 12329253"/>
              <a:gd name="connsiteY4" fmla="*/ 0 h 13763625"/>
              <a:gd name="connsiteX0" fmla="*/ 29825 w 12356762"/>
              <a:gd name="connsiteY0" fmla="*/ 0 h 13763625"/>
              <a:gd name="connsiteX1" fmla="*/ 12356762 w 12356762"/>
              <a:gd name="connsiteY1" fmla="*/ 0 h 13763625"/>
              <a:gd name="connsiteX2" fmla="*/ 12356762 w 12356762"/>
              <a:gd name="connsiteY2" fmla="*/ 13763625 h 13763625"/>
              <a:gd name="connsiteX3" fmla="*/ 29824 w 12356762"/>
              <a:gd name="connsiteY3" fmla="*/ 7892214 h 13763625"/>
              <a:gd name="connsiteX4" fmla="*/ 29825 w 12356762"/>
              <a:gd name="connsiteY4" fmla="*/ 0 h 13763625"/>
              <a:gd name="connsiteX0" fmla="*/ 33683 w 12360620"/>
              <a:gd name="connsiteY0" fmla="*/ 0 h 14098390"/>
              <a:gd name="connsiteX1" fmla="*/ 12360620 w 12360620"/>
              <a:gd name="connsiteY1" fmla="*/ 0 h 14098390"/>
              <a:gd name="connsiteX2" fmla="*/ 12360620 w 12360620"/>
              <a:gd name="connsiteY2" fmla="*/ 13763625 h 14098390"/>
              <a:gd name="connsiteX3" fmla="*/ 33682 w 12360620"/>
              <a:gd name="connsiteY3" fmla="*/ 7892214 h 14098390"/>
              <a:gd name="connsiteX4" fmla="*/ 33683 w 12360620"/>
              <a:gd name="connsiteY4" fmla="*/ 0 h 14098390"/>
              <a:gd name="connsiteX0" fmla="*/ 2316 w 12329253"/>
              <a:gd name="connsiteY0" fmla="*/ 0 h 14048605"/>
              <a:gd name="connsiteX1" fmla="*/ 12329253 w 12329253"/>
              <a:gd name="connsiteY1" fmla="*/ 0 h 14048605"/>
              <a:gd name="connsiteX2" fmla="*/ 12329253 w 12329253"/>
              <a:gd name="connsiteY2" fmla="*/ 13763625 h 14048605"/>
              <a:gd name="connsiteX3" fmla="*/ 2315 w 12329253"/>
              <a:gd name="connsiteY3" fmla="*/ 7892214 h 14048605"/>
              <a:gd name="connsiteX4" fmla="*/ 2316 w 12329253"/>
              <a:gd name="connsiteY4" fmla="*/ 0 h 14048605"/>
              <a:gd name="connsiteX0" fmla="*/ 2316 w 12329253"/>
              <a:gd name="connsiteY0" fmla="*/ 0 h 15030295"/>
              <a:gd name="connsiteX1" fmla="*/ 12329253 w 12329253"/>
              <a:gd name="connsiteY1" fmla="*/ 0 h 15030295"/>
              <a:gd name="connsiteX2" fmla="*/ 12329253 w 12329253"/>
              <a:gd name="connsiteY2" fmla="*/ 13763625 h 15030295"/>
              <a:gd name="connsiteX3" fmla="*/ 2035797 w 12329253"/>
              <a:gd name="connsiteY3" fmla="*/ 13691937 h 15030295"/>
              <a:gd name="connsiteX4" fmla="*/ 2315 w 12329253"/>
              <a:gd name="connsiteY4" fmla="*/ 7892214 h 15030295"/>
              <a:gd name="connsiteX5" fmla="*/ 2316 w 12329253"/>
              <a:gd name="connsiteY5" fmla="*/ 0 h 15030295"/>
              <a:gd name="connsiteX0" fmla="*/ 2316 w 12329253"/>
              <a:gd name="connsiteY0" fmla="*/ 0 h 14793231"/>
              <a:gd name="connsiteX1" fmla="*/ 12329253 w 12329253"/>
              <a:gd name="connsiteY1" fmla="*/ 0 h 14793231"/>
              <a:gd name="connsiteX2" fmla="*/ 12329253 w 12329253"/>
              <a:gd name="connsiteY2" fmla="*/ 13763625 h 14793231"/>
              <a:gd name="connsiteX3" fmla="*/ 2035797 w 12329253"/>
              <a:gd name="connsiteY3" fmla="*/ 13691937 h 14793231"/>
              <a:gd name="connsiteX4" fmla="*/ 2315 w 12329253"/>
              <a:gd name="connsiteY4" fmla="*/ 7892214 h 14793231"/>
              <a:gd name="connsiteX5" fmla="*/ 2316 w 12329253"/>
              <a:gd name="connsiteY5" fmla="*/ 0 h 14793231"/>
              <a:gd name="connsiteX0" fmla="*/ 2316 w 12329253"/>
              <a:gd name="connsiteY0" fmla="*/ 0 h 14793231"/>
              <a:gd name="connsiteX1" fmla="*/ 12329253 w 12329253"/>
              <a:gd name="connsiteY1" fmla="*/ 0 h 14793231"/>
              <a:gd name="connsiteX2" fmla="*/ 12329253 w 12329253"/>
              <a:gd name="connsiteY2" fmla="*/ 13763625 h 14793231"/>
              <a:gd name="connsiteX3" fmla="*/ 2035797 w 12329253"/>
              <a:gd name="connsiteY3" fmla="*/ 13691937 h 14793231"/>
              <a:gd name="connsiteX4" fmla="*/ 2315 w 12329253"/>
              <a:gd name="connsiteY4" fmla="*/ 7892214 h 14793231"/>
              <a:gd name="connsiteX5" fmla="*/ 2316 w 12329253"/>
              <a:gd name="connsiteY5" fmla="*/ 0 h 14793231"/>
              <a:gd name="connsiteX0" fmla="*/ 5496 w 12332433"/>
              <a:gd name="connsiteY0" fmla="*/ 0 h 14793231"/>
              <a:gd name="connsiteX1" fmla="*/ 12332433 w 12332433"/>
              <a:gd name="connsiteY1" fmla="*/ 0 h 14793231"/>
              <a:gd name="connsiteX2" fmla="*/ 12332433 w 12332433"/>
              <a:gd name="connsiteY2" fmla="*/ 13763625 h 14793231"/>
              <a:gd name="connsiteX3" fmla="*/ 2038977 w 12332433"/>
              <a:gd name="connsiteY3" fmla="*/ 13691937 h 14793231"/>
              <a:gd name="connsiteX4" fmla="*/ 5495 w 12332433"/>
              <a:gd name="connsiteY4" fmla="*/ 7892214 h 14793231"/>
              <a:gd name="connsiteX5" fmla="*/ 5496 w 12332433"/>
              <a:gd name="connsiteY5" fmla="*/ 0 h 14793231"/>
              <a:gd name="connsiteX0" fmla="*/ 5496 w 12332512"/>
              <a:gd name="connsiteY0" fmla="*/ 0 h 13763625"/>
              <a:gd name="connsiteX1" fmla="*/ 12332433 w 12332512"/>
              <a:gd name="connsiteY1" fmla="*/ 0 h 13763625"/>
              <a:gd name="connsiteX2" fmla="*/ 12332433 w 12332512"/>
              <a:gd name="connsiteY2" fmla="*/ 13763625 h 13763625"/>
              <a:gd name="connsiteX3" fmla="*/ 2038977 w 12332512"/>
              <a:gd name="connsiteY3" fmla="*/ 13691937 h 13763625"/>
              <a:gd name="connsiteX4" fmla="*/ 5495 w 12332512"/>
              <a:gd name="connsiteY4" fmla="*/ 7892214 h 13763625"/>
              <a:gd name="connsiteX5" fmla="*/ 5496 w 12332512"/>
              <a:gd name="connsiteY5" fmla="*/ 0 h 13763625"/>
              <a:gd name="connsiteX0" fmla="*/ 4716 w 12331732"/>
              <a:gd name="connsiteY0" fmla="*/ 0 h 13763625"/>
              <a:gd name="connsiteX1" fmla="*/ 12331653 w 12331732"/>
              <a:gd name="connsiteY1" fmla="*/ 0 h 13763625"/>
              <a:gd name="connsiteX2" fmla="*/ 12331653 w 12331732"/>
              <a:gd name="connsiteY2" fmla="*/ 13763625 h 13763625"/>
              <a:gd name="connsiteX3" fmla="*/ 2110386 w 12331732"/>
              <a:gd name="connsiteY3" fmla="*/ 13716000 h 13763625"/>
              <a:gd name="connsiteX4" fmla="*/ 4715 w 12331732"/>
              <a:gd name="connsiteY4" fmla="*/ 7892214 h 13763625"/>
              <a:gd name="connsiteX5" fmla="*/ 4716 w 12331732"/>
              <a:gd name="connsiteY5" fmla="*/ 0 h 13763625"/>
              <a:gd name="connsiteX0" fmla="*/ 5496 w 12332512"/>
              <a:gd name="connsiteY0" fmla="*/ 0 h 13763625"/>
              <a:gd name="connsiteX1" fmla="*/ 12332433 w 12332512"/>
              <a:gd name="connsiteY1" fmla="*/ 0 h 13763625"/>
              <a:gd name="connsiteX2" fmla="*/ 12332433 w 12332512"/>
              <a:gd name="connsiteY2" fmla="*/ 13763625 h 13763625"/>
              <a:gd name="connsiteX3" fmla="*/ 2038977 w 12332512"/>
              <a:gd name="connsiteY3" fmla="*/ 13716000 h 13763625"/>
              <a:gd name="connsiteX4" fmla="*/ 5495 w 12332512"/>
              <a:gd name="connsiteY4" fmla="*/ 7892214 h 13763625"/>
              <a:gd name="connsiteX5" fmla="*/ 5496 w 12332512"/>
              <a:gd name="connsiteY5" fmla="*/ 0 h 13763625"/>
              <a:gd name="connsiteX0" fmla="*/ 3793 w 12330809"/>
              <a:gd name="connsiteY0" fmla="*/ 0 h 13763625"/>
              <a:gd name="connsiteX1" fmla="*/ 12330730 w 12330809"/>
              <a:gd name="connsiteY1" fmla="*/ 0 h 13763625"/>
              <a:gd name="connsiteX2" fmla="*/ 12330730 w 12330809"/>
              <a:gd name="connsiteY2" fmla="*/ 13763625 h 13763625"/>
              <a:gd name="connsiteX3" fmla="*/ 2037274 w 12330809"/>
              <a:gd name="connsiteY3" fmla="*/ 13716000 h 13763625"/>
              <a:gd name="connsiteX4" fmla="*/ 3792 w 12330809"/>
              <a:gd name="connsiteY4" fmla="*/ 7892214 h 13763625"/>
              <a:gd name="connsiteX5" fmla="*/ 3793 w 12330809"/>
              <a:gd name="connsiteY5" fmla="*/ 0 h 13763625"/>
              <a:gd name="connsiteX0" fmla="*/ 8330 w 12335346"/>
              <a:gd name="connsiteY0" fmla="*/ 0 h 13763625"/>
              <a:gd name="connsiteX1" fmla="*/ 12335267 w 12335346"/>
              <a:gd name="connsiteY1" fmla="*/ 0 h 13763625"/>
              <a:gd name="connsiteX2" fmla="*/ 12335267 w 12335346"/>
              <a:gd name="connsiteY2" fmla="*/ 13763625 h 13763625"/>
              <a:gd name="connsiteX3" fmla="*/ 2041811 w 12335346"/>
              <a:gd name="connsiteY3" fmla="*/ 13716000 h 13763625"/>
              <a:gd name="connsiteX4" fmla="*/ 8329 w 12335346"/>
              <a:gd name="connsiteY4" fmla="*/ 7892214 h 13763625"/>
              <a:gd name="connsiteX5" fmla="*/ 8330 w 12335346"/>
              <a:gd name="connsiteY5" fmla="*/ 0 h 13763625"/>
              <a:gd name="connsiteX0" fmla="*/ 7949 w 12334965"/>
              <a:gd name="connsiteY0" fmla="*/ 0 h 13763625"/>
              <a:gd name="connsiteX1" fmla="*/ 12334886 w 12334965"/>
              <a:gd name="connsiteY1" fmla="*/ 0 h 13763625"/>
              <a:gd name="connsiteX2" fmla="*/ 12334886 w 12334965"/>
              <a:gd name="connsiteY2" fmla="*/ 13763625 h 13763625"/>
              <a:gd name="connsiteX3" fmla="*/ 2041430 w 12334965"/>
              <a:gd name="connsiteY3" fmla="*/ 13716000 h 13763625"/>
              <a:gd name="connsiteX4" fmla="*/ 7948 w 12334965"/>
              <a:gd name="connsiteY4" fmla="*/ 7892214 h 13763625"/>
              <a:gd name="connsiteX5" fmla="*/ 7949 w 12334965"/>
              <a:gd name="connsiteY5" fmla="*/ 0 h 137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4965" h="13763625">
                <a:moveTo>
                  <a:pt x="7949" y="0"/>
                </a:moveTo>
                <a:lnTo>
                  <a:pt x="12334886" y="0"/>
                </a:lnTo>
                <a:lnTo>
                  <a:pt x="12334886" y="13763625"/>
                </a:lnTo>
                <a:cubicBezTo>
                  <a:pt x="12367899" y="13719510"/>
                  <a:pt x="2050552" y="13756106"/>
                  <a:pt x="2041430" y="13716000"/>
                </a:cubicBezTo>
                <a:cubicBezTo>
                  <a:pt x="128741" y="11669200"/>
                  <a:pt x="-46171" y="9027193"/>
                  <a:pt x="7948" y="7892214"/>
                </a:cubicBezTo>
                <a:cubicBezTo>
                  <a:pt x="15969" y="3312360"/>
                  <a:pt x="-72" y="4579854"/>
                  <a:pt x="7949" y="0"/>
                </a:cubicBezTo>
                <a:close/>
              </a:path>
            </a:pathLst>
          </a:custGeom>
        </p:spPr>
        <p:txBody>
          <a:bodyPr/>
          <a:lstStyle>
            <a:lvl1pPr>
              <a:defRPr>
                <a:latin typeface="+mj-lt"/>
              </a:defRPr>
            </a:lvl1pPr>
          </a:lstStyle>
          <a:p>
            <a:endParaRPr lang="en-US"/>
          </a:p>
        </p:txBody>
      </p:sp>
      <p:sp>
        <p:nvSpPr>
          <p:cNvPr id="10" name="Text Placeholder 15">
            <a:extLst>
              <a:ext uri="{FF2B5EF4-FFF2-40B4-BE49-F238E27FC236}">
                <a16:creationId xmlns:a16="http://schemas.microsoft.com/office/drawing/2014/main" id="{6C26BB9F-1D3B-4551-890E-73C648EACC64}"/>
              </a:ext>
            </a:extLst>
          </p:cNvPr>
          <p:cNvSpPr>
            <a:spLocks noGrp="1"/>
          </p:cNvSpPr>
          <p:nvPr>
            <p:ph type="body" sz="quarter" idx="11" hasCustomPrompt="1"/>
          </p:nvPr>
        </p:nvSpPr>
        <p:spPr>
          <a:xfrm>
            <a:off x="609850" y="4511891"/>
            <a:ext cx="4622198" cy="590321"/>
          </a:xfrm>
          <a:prstGeom prst="rect">
            <a:avLst/>
          </a:prstGeom>
        </p:spPr>
        <p:txBody>
          <a:bodyPr/>
          <a:lstStyle>
            <a:lvl1pPr marL="0" indent="0">
              <a:buNone/>
              <a:defRPr sz="1800" b="0" i="0">
                <a:solidFill>
                  <a:schemeClr val="tx2"/>
                </a:solidFill>
                <a:latin typeface="+mj-lt"/>
              </a:defRPr>
            </a:lvl1pPr>
            <a:lvl2pPr>
              <a:defRPr sz="1800" b="0" i="0">
                <a:solidFill>
                  <a:schemeClr val="bg1"/>
                </a:solidFill>
                <a:latin typeface="Montserrat" panose="02000505000000020004" pitchFamily="2" charset="77"/>
              </a:defRPr>
            </a:lvl2pPr>
            <a:lvl3pPr>
              <a:defRPr sz="1800" b="0" i="0">
                <a:solidFill>
                  <a:schemeClr val="bg1"/>
                </a:solidFill>
                <a:latin typeface="Montserrat" panose="02000505000000020004" pitchFamily="2" charset="77"/>
              </a:defRPr>
            </a:lvl3pPr>
            <a:lvl4pPr>
              <a:defRPr sz="1800" b="0" i="0">
                <a:solidFill>
                  <a:schemeClr val="bg1"/>
                </a:solidFill>
                <a:latin typeface="Montserrat" panose="02000505000000020004" pitchFamily="2" charset="77"/>
              </a:defRPr>
            </a:lvl4pPr>
            <a:lvl5pPr>
              <a:defRPr sz="1800" b="0" i="0">
                <a:solidFill>
                  <a:schemeClr val="bg1"/>
                </a:solidFill>
                <a:latin typeface="Montserrat" panose="02000505000000020004" pitchFamily="2" charset="77"/>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Text Placeholder 17">
            <a:extLst>
              <a:ext uri="{FF2B5EF4-FFF2-40B4-BE49-F238E27FC236}">
                <a16:creationId xmlns:a16="http://schemas.microsoft.com/office/drawing/2014/main" id="{C9B01CD7-D61B-4789-BDC7-1642E6981797}"/>
              </a:ext>
            </a:extLst>
          </p:cNvPr>
          <p:cNvSpPr>
            <a:spLocks noGrp="1"/>
          </p:cNvSpPr>
          <p:nvPr>
            <p:ph type="body" sz="quarter" idx="12" hasCustomPrompt="1"/>
          </p:nvPr>
        </p:nvSpPr>
        <p:spPr>
          <a:xfrm>
            <a:off x="609520" y="2122488"/>
            <a:ext cx="2391258" cy="350838"/>
          </a:xfrm>
          <a:prstGeom prst="rect">
            <a:avLst/>
          </a:prstGeom>
        </p:spPr>
        <p:txBody>
          <a:bodyPr/>
          <a:lstStyle>
            <a:lvl1pPr marL="0" indent="0">
              <a:buNone/>
              <a:defRPr sz="1300" b="1" i="0">
                <a:solidFill>
                  <a:schemeClr val="accent2"/>
                </a:solidFill>
                <a:latin typeface="+mj-lt"/>
              </a:defRPr>
            </a:lvl1pPr>
          </a:lstStyle>
          <a:p>
            <a:pPr lvl="0"/>
            <a:r>
              <a:rPr lang="en-US"/>
              <a:t>DATE</a:t>
            </a:r>
          </a:p>
        </p:txBody>
      </p:sp>
      <p:pic>
        <p:nvPicPr>
          <p:cNvPr id="13" name="Picture 12" descr="Logo, icon&#10;&#10;Description automatically generated">
            <a:extLst>
              <a:ext uri="{FF2B5EF4-FFF2-40B4-BE49-F238E27FC236}">
                <a16:creationId xmlns:a16="http://schemas.microsoft.com/office/drawing/2014/main" id="{FA0232BE-5921-4A47-A383-B44F1997DFB5}"/>
              </a:ext>
            </a:extLst>
          </p:cNvPr>
          <p:cNvPicPr>
            <a:picLocks noChangeAspect="1"/>
          </p:cNvPicPr>
          <p:nvPr userDrawn="1"/>
        </p:nvPicPr>
        <p:blipFill>
          <a:blip r:embed="rId2"/>
          <a:stretch>
            <a:fillRect/>
          </a:stretch>
        </p:blipFill>
        <p:spPr>
          <a:xfrm>
            <a:off x="323839" y="240240"/>
            <a:ext cx="1647580" cy="1647795"/>
          </a:xfrm>
          <a:prstGeom prst="rect">
            <a:avLst/>
          </a:prstGeom>
        </p:spPr>
      </p:pic>
      <p:sp>
        <p:nvSpPr>
          <p:cNvPr id="14" name="Text Placeholder 11">
            <a:extLst>
              <a:ext uri="{FF2B5EF4-FFF2-40B4-BE49-F238E27FC236}">
                <a16:creationId xmlns:a16="http://schemas.microsoft.com/office/drawing/2014/main" id="{EC88B306-72F9-4928-A474-12AAB005C7F6}"/>
              </a:ext>
            </a:extLst>
          </p:cNvPr>
          <p:cNvSpPr>
            <a:spLocks noGrp="1"/>
          </p:cNvSpPr>
          <p:nvPr>
            <p:ph type="body" sz="quarter" idx="13" hasCustomPrompt="1"/>
          </p:nvPr>
        </p:nvSpPr>
        <p:spPr>
          <a:xfrm>
            <a:off x="609521" y="2714625"/>
            <a:ext cx="4622198" cy="1557338"/>
          </a:xfrm>
        </p:spPr>
        <p:txBody>
          <a:bodyPr>
            <a:noAutofit/>
          </a:bodyPr>
          <a:lstStyle>
            <a:lvl1pPr marL="0" indent="0">
              <a:buNone/>
              <a:defRPr sz="3299" b="1">
                <a:latin typeface="+mj-lt"/>
              </a:defRPr>
            </a:lvl1pPr>
            <a:lvl2pPr marL="228554" indent="0">
              <a:buNone/>
              <a:defRPr sz="2000" b="1"/>
            </a:lvl2pPr>
            <a:lvl3pPr>
              <a:defRPr sz="2000" b="1"/>
            </a:lvl3pPr>
            <a:lvl4pPr>
              <a:defRPr sz="2000" b="1"/>
            </a:lvl4pPr>
            <a:lvl5pPr>
              <a:defRPr sz="2000" b="1"/>
            </a:lvl5pPr>
          </a:lstStyle>
          <a:p>
            <a:pPr lvl="0"/>
            <a:r>
              <a:rPr lang="en-US"/>
              <a:t>Lorem ipsum dolor sit amet, </a:t>
            </a:r>
            <a:r>
              <a:rPr lang="en-US" err="1"/>
              <a:t>consectetuer</a:t>
            </a:r>
            <a:endParaRPr lang="en-US"/>
          </a:p>
        </p:txBody>
      </p:sp>
    </p:spTree>
    <p:extLst>
      <p:ext uri="{BB962C8B-B14F-4D97-AF65-F5344CB8AC3E}">
        <p14:creationId xmlns:p14="http://schemas.microsoft.com/office/powerpoint/2010/main" val="6620807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 Bullet Points with Shap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48A9BA-561C-B541-AAAD-72A14A2775B1}"/>
              </a:ext>
            </a:extLst>
          </p:cNvPr>
          <p:cNvSpPr>
            <a:spLocks noGrp="1"/>
          </p:cNvSpPr>
          <p:nvPr>
            <p:ph type="sldNum" sz="quarter" idx="16"/>
          </p:nvPr>
        </p:nvSpPr>
        <p:spPr>
          <a:xfrm>
            <a:off x="8739098" y="6083220"/>
            <a:ext cx="2743636" cy="365125"/>
          </a:xfrm>
        </p:spPr>
        <p:txBody>
          <a:bodyPr/>
          <a:lstStyle>
            <a:lvl1pPr>
              <a:defRPr>
                <a:solidFill>
                  <a:schemeClr val="accent6"/>
                </a:solidFill>
                <a:latin typeface="+mj-lt"/>
              </a:defRPr>
            </a:lvl1pPr>
          </a:lstStyle>
          <a:p>
            <a:fld id="{4E226FA7-374D-0342-BB6B-0EF1EF265F6E}" type="slidenum">
              <a:rPr lang="en-US" smtClean="0"/>
              <a:pPr/>
              <a:t>‹#›</a:t>
            </a:fld>
            <a:endParaRPr lang="en-US"/>
          </a:p>
        </p:txBody>
      </p:sp>
      <p:sp>
        <p:nvSpPr>
          <p:cNvPr id="6" name="Text Placeholder 3">
            <a:extLst>
              <a:ext uri="{FF2B5EF4-FFF2-40B4-BE49-F238E27FC236}">
                <a16:creationId xmlns:a16="http://schemas.microsoft.com/office/drawing/2014/main" id="{B1D245B6-03E1-4ED3-B55A-F779D0476D56}"/>
              </a:ext>
            </a:extLst>
          </p:cNvPr>
          <p:cNvSpPr>
            <a:spLocks noGrp="1"/>
          </p:cNvSpPr>
          <p:nvPr>
            <p:ph type="body" sz="quarter" idx="18"/>
          </p:nvPr>
        </p:nvSpPr>
        <p:spPr>
          <a:xfrm>
            <a:off x="608464" y="1183822"/>
            <a:ext cx="8130633" cy="1945921"/>
          </a:xfrm>
        </p:spPr>
        <p:txBody>
          <a:bodyPr>
            <a:normAutofit/>
          </a:bodyPr>
          <a:lstStyle>
            <a:lvl1pPr>
              <a:buClr>
                <a:schemeClr val="accent6"/>
              </a:buClr>
              <a:defRPr sz="1800">
                <a:solidFill>
                  <a:schemeClr val="tx2"/>
                </a:solidFill>
                <a:latin typeface="+mj-lt"/>
              </a:defRPr>
            </a:lvl1pPr>
            <a:lvl2pPr>
              <a:buClr>
                <a:schemeClr val="accent6"/>
              </a:buClr>
              <a:defRPr sz="1800">
                <a:solidFill>
                  <a:schemeClr val="tx2"/>
                </a:solidFill>
                <a:latin typeface="+mj-lt"/>
              </a:defRPr>
            </a:lvl2pPr>
            <a:lvl3pPr>
              <a:buClr>
                <a:schemeClr val="accent6"/>
              </a:buClr>
              <a:defRPr sz="1600">
                <a:solidFill>
                  <a:schemeClr val="tx2"/>
                </a:solidFill>
                <a:latin typeface="+mj-lt"/>
              </a:defRPr>
            </a:lvl3pPr>
            <a:lvl4pPr>
              <a:buClr>
                <a:schemeClr val="accent6"/>
              </a:buClr>
              <a:defRPr sz="1400">
                <a:solidFill>
                  <a:schemeClr val="tx2"/>
                </a:solidFill>
                <a:latin typeface="+mj-lt"/>
              </a:defRPr>
            </a:lvl4pPr>
            <a:lvl5pPr>
              <a:buClr>
                <a:schemeClr val="accent6"/>
              </a:buClr>
              <a:defRPr sz="1400">
                <a:solidFill>
                  <a:schemeClr val="tx2"/>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Logo, icon&#10;&#10;Description automatically generated">
            <a:extLst>
              <a:ext uri="{FF2B5EF4-FFF2-40B4-BE49-F238E27FC236}">
                <a16:creationId xmlns:a16="http://schemas.microsoft.com/office/drawing/2014/main" id="{A9482726-20FC-4C1A-BF40-B0BF7B762731}"/>
              </a:ext>
            </a:extLst>
          </p:cNvPr>
          <p:cNvPicPr>
            <a:picLocks noChangeAspect="1"/>
          </p:cNvPicPr>
          <p:nvPr userDrawn="1"/>
        </p:nvPicPr>
        <p:blipFill>
          <a:blip r:embed="rId2"/>
          <a:stretch>
            <a:fillRect/>
          </a:stretch>
        </p:blipFill>
        <p:spPr>
          <a:xfrm>
            <a:off x="220385" y="5877654"/>
            <a:ext cx="776156" cy="776257"/>
          </a:xfrm>
          <a:prstGeom prst="rect">
            <a:avLst/>
          </a:prstGeom>
        </p:spPr>
      </p:pic>
      <p:sp>
        <p:nvSpPr>
          <p:cNvPr id="14" name="Text Placeholder 4">
            <a:extLst>
              <a:ext uri="{FF2B5EF4-FFF2-40B4-BE49-F238E27FC236}">
                <a16:creationId xmlns:a16="http://schemas.microsoft.com/office/drawing/2014/main" id="{C286EF3C-2E98-4F08-B8AF-C3F92471BA7F}"/>
              </a:ext>
            </a:extLst>
          </p:cNvPr>
          <p:cNvSpPr>
            <a:spLocks noGrp="1"/>
          </p:cNvSpPr>
          <p:nvPr>
            <p:ph type="body" sz="quarter" idx="19" hasCustomPrompt="1"/>
          </p:nvPr>
        </p:nvSpPr>
        <p:spPr>
          <a:xfrm>
            <a:off x="608464" y="318291"/>
            <a:ext cx="8234083" cy="572798"/>
          </a:xfrm>
        </p:spPr>
        <p:txBody>
          <a:bodyPr>
            <a:normAutofit/>
          </a:bodyPr>
          <a:lstStyle>
            <a:lvl1pPr marL="0" indent="0">
              <a:buNone/>
              <a:defRPr sz="2699" b="1">
                <a:solidFill>
                  <a:schemeClr val="accent2"/>
                </a:solidFill>
                <a:latin typeface="+mj-lt"/>
              </a:defRPr>
            </a:lvl1pPr>
          </a:lstStyle>
          <a:p>
            <a:pPr lvl="0"/>
            <a:r>
              <a:rPr lang="en-US"/>
              <a:t>Lorem ipsum dolor sit amet, </a:t>
            </a:r>
            <a:r>
              <a:rPr lang="en-US" err="1"/>
              <a:t>consectetuer</a:t>
            </a:r>
            <a:endParaRPr lang="en-US"/>
          </a:p>
        </p:txBody>
      </p:sp>
      <p:sp>
        <p:nvSpPr>
          <p:cNvPr id="16" name="Text Placeholder 6">
            <a:extLst>
              <a:ext uri="{FF2B5EF4-FFF2-40B4-BE49-F238E27FC236}">
                <a16:creationId xmlns:a16="http://schemas.microsoft.com/office/drawing/2014/main" id="{33A8D41D-4E7A-4AE0-9816-EB00FC9CC477}"/>
              </a:ext>
            </a:extLst>
          </p:cNvPr>
          <p:cNvSpPr>
            <a:spLocks noGrp="1"/>
          </p:cNvSpPr>
          <p:nvPr>
            <p:ph type="body" sz="quarter" idx="20" hasCustomPrompt="1"/>
          </p:nvPr>
        </p:nvSpPr>
        <p:spPr>
          <a:xfrm>
            <a:off x="608463" y="3429000"/>
            <a:ext cx="8234084" cy="1945921"/>
          </a:xfrm>
        </p:spPr>
        <p:txBody>
          <a:bodyPr>
            <a:noAutofit/>
          </a:bodyPr>
          <a:lstStyle>
            <a:lvl1pPr marL="371401" indent="-371401">
              <a:buClr>
                <a:schemeClr val="accent6"/>
              </a:buClr>
              <a:buFont typeface="+mj-lt"/>
              <a:buAutoNum type="arabicPeriod"/>
              <a:defRPr sz="1800">
                <a:solidFill>
                  <a:schemeClr val="tx2"/>
                </a:solidFill>
                <a:latin typeface="+mj-lt"/>
              </a:defRPr>
            </a:lvl1pPr>
          </a:lstStyle>
          <a:p>
            <a:pPr lvl="0"/>
            <a:r>
              <a:rPr lang="en-US"/>
              <a:t>Lorem ipsum dolor sit </a:t>
            </a:r>
            <a:r>
              <a:rPr lang="en-US" err="1"/>
              <a:t>amet</a:t>
            </a:r>
            <a:endParaRPr lang="en-US"/>
          </a:p>
          <a:p>
            <a:pPr lvl="0"/>
            <a:r>
              <a:rPr lang="en-US" err="1"/>
              <a:t>Consectetuer</a:t>
            </a:r>
            <a:r>
              <a:rPr lang="en-US"/>
              <a:t> </a:t>
            </a:r>
            <a:r>
              <a:rPr lang="en-US" err="1"/>
              <a:t>adipiscing</a:t>
            </a:r>
            <a:r>
              <a:rPr lang="en-US"/>
              <a:t> </a:t>
            </a:r>
            <a:r>
              <a:rPr lang="en-US" err="1"/>
              <a:t>elit</a:t>
            </a:r>
            <a:endParaRPr lang="en-US"/>
          </a:p>
          <a:p>
            <a:pPr lvl="0"/>
            <a:r>
              <a:rPr lang="en-US"/>
              <a:t>Maecenas porttitor congue massa. Fusce posuere, magna sed pulvinar ultricies, purus lectus </a:t>
            </a:r>
            <a:r>
              <a:rPr lang="en-US" err="1"/>
              <a:t>malesuada</a:t>
            </a:r>
            <a:r>
              <a:rPr lang="en-US"/>
              <a:t> libero</a:t>
            </a:r>
          </a:p>
          <a:p>
            <a:pPr lvl="0"/>
            <a:r>
              <a:rPr lang="en-US"/>
              <a:t>Sit amet commodo magna eros </a:t>
            </a:r>
            <a:r>
              <a:rPr lang="en-US" err="1"/>
              <a:t>quis</a:t>
            </a:r>
            <a:r>
              <a:rPr lang="en-US"/>
              <a:t> </a:t>
            </a:r>
            <a:r>
              <a:rPr lang="en-US" err="1"/>
              <a:t>urna</a:t>
            </a:r>
            <a:endParaRPr lang="en-US"/>
          </a:p>
        </p:txBody>
      </p:sp>
    </p:spTree>
    <p:extLst>
      <p:ext uri="{BB962C8B-B14F-4D97-AF65-F5344CB8AC3E}">
        <p14:creationId xmlns:p14="http://schemas.microsoft.com/office/powerpoint/2010/main" val="10401705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836613" y="2011680"/>
            <a:ext cx="10501312"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836613" y="1092416"/>
            <a:ext cx="10501312"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9" name="Picture 8">
            <a:extLst>
              <a:ext uri="{FF2B5EF4-FFF2-40B4-BE49-F238E27FC236}">
                <a16:creationId xmlns:a16="http://schemas.microsoft.com/office/drawing/2014/main" id="{0519D05E-DD67-464C-BCFB-E904E627475C}"/>
              </a:ext>
            </a:extLst>
          </p:cNvPr>
          <p:cNvPicPr>
            <a:picLocks noChangeAspect="1"/>
          </p:cNvPicPr>
          <p:nvPr userDrawn="1"/>
        </p:nvPicPr>
        <p:blipFill>
          <a:blip r:embed="rId2"/>
          <a:srcRect/>
          <a:stretch/>
        </p:blipFill>
        <p:spPr>
          <a:xfrm>
            <a:off x="196864" y="5647502"/>
            <a:ext cx="1959141" cy="942837"/>
          </a:xfrm>
          <a:prstGeom prst="rect">
            <a:avLst/>
          </a:prstGeom>
        </p:spPr>
      </p:pic>
    </p:spTree>
    <p:extLst>
      <p:ext uri="{BB962C8B-B14F-4D97-AF65-F5344CB8AC3E}">
        <p14:creationId xmlns:p14="http://schemas.microsoft.com/office/powerpoint/2010/main" val="38066639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pic>
        <p:nvPicPr>
          <p:cNvPr id="12" name="Google Shape;110;p17">
            <a:extLst>
              <a:ext uri="{FF2B5EF4-FFF2-40B4-BE49-F238E27FC236}">
                <a16:creationId xmlns:a16="http://schemas.microsoft.com/office/drawing/2014/main" id="{CBEFC340-1869-22CB-5A5C-537D113451C4}"/>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t="-86"/>
          <a:stretch/>
        </p:blipFill>
        <p:spPr>
          <a:xfrm>
            <a:off x="0" y="0"/>
            <a:ext cx="4489914" cy="6858000"/>
          </a:xfrm>
          <a:prstGeom prst="rect">
            <a:avLst/>
          </a:prstGeom>
          <a:noFill/>
          <a:ln>
            <a:noFill/>
          </a:ln>
        </p:spPr>
      </p:pic>
      <p:sp>
        <p:nvSpPr>
          <p:cNvPr id="13" name="Google Shape;55;p13">
            <a:extLst>
              <a:ext uri="{FF2B5EF4-FFF2-40B4-BE49-F238E27FC236}">
                <a16:creationId xmlns:a16="http://schemas.microsoft.com/office/drawing/2014/main" id="{63E12DBC-28B4-3EF4-ADA0-11BC3AF35513}"/>
              </a:ext>
            </a:extLst>
          </p:cNvPr>
          <p:cNvSpPr/>
          <p:nvPr userDrawn="1"/>
        </p:nvSpPr>
        <p:spPr>
          <a:xfrm>
            <a:off x="1" y="-26196"/>
            <a:ext cx="4489913" cy="6877241"/>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pic>
        <p:nvPicPr>
          <p:cNvPr id="8" name="Picture 7">
            <a:extLst>
              <a:ext uri="{FF2B5EF4-FFF2-40B4-BE49-F238E27FC236}">
                <a16:creationId xmlns:a16="http://schemas.microsoft.com/office/drawing/2014/main" id="{7B7417CF-1502-42B5-8A6E-F5DC1265E6BB}"/>
              </a:ext>
            </a:extLst>
          </p:cNvPr>
          <p:cNvPicPr>
            <a:picLocks noChangeAspect="1"/>
          </p:cNvPicPr>
          <p:nvPr userDrawn="1"/>
        </p:nvPicPr>
        <p:blipFill>
          <a:blip r:embed="rId3"/>
          <a:srcRect/>
          <a:stretch/>
        </p:blipFill>
        <p:spPr>
          <a:xfrm>
            <a:off x="129076" y="3356830"/>
            <a:ext cx="2354822" cy="3351095"/>
          </a:xfrm>
          <a:prstGeom prst="rect">
            <a:avLst/>
          </a:prstGeom>
        </p:spPr>
      </p:pic>
    </p:spTree>
    <p:extLst>
      <p:ext uri="{BB962C8B-B14F-4D97-AF65-F5344CB8AC3E}">
        <p14:creationId xmlns:p14="http://schemas.microsoft.com/office/powerpoint/2010/main" val="3095251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Title Here, Calibri Bold 36pt</a:t>
            </a:r>
          </a:p>
        </p:txBody>
      </p:sp>
      <p:sp>
        <p:nvSpPr>
          <p:cNvPr id="4" name="Slide Number Placeholder 3"/>
          <p:cNvSpPr>
            <a:spLocks noGrp="1"/>
          </p:cNvSpPr>
          <p:nvPr>
            <p:ph type="sldNum" sz="quarter" idx="11"/>
          </p:nvPr>
        </p:nvSpPr>
        <p:spPr/>
        <p:txBody>
          <a:bodyPr/>
          <a:lstStyle/>
          <a:p>
            <a:fld id="{79E2996C-95C0-8E43-BBBE-CC6F481F8A88}" type="slidenum">
              <a:rPr lang="en-US" smtClean="0"/>
              <a:pPr/>
              <a:t>‹#›</a:t>
            </a:fld>
            <a:endParaRPr lang="en-US"/>
          </a:p>
        </p:txBody>
      </p:sp>
      <p:sp>
        <p:nvSpPr>
          <p:cNvPr id="6" name="Text Placeholder 5"/>
          <p:cNvSpPr>
            <a:spLocks noGrp="1"/>
          </p:cNvSpPr>
          <p:nvPr>
            <p:ph type="body" sz="quarter" idx="12" hasCustomPrompt="1"/>
          </p:nvPr>
        </p:nvSpPr>
        <p:spPr>
          <a:xfrm>
            <a:off x="987554" y="1386422"/>
            <a:ext cx="10593916" cy="599399"/>
          </a:xfrm>
        </p:spPr>
        <p:txBody>
          <a:bodyPr>
            <a:normAutofit/>
          </a:bodyPr>
          <a:lstStyle>
            <a:lvl1pPr marL="0" indent="0">
              <a:lnSpc>
                <a:spcPct val="90000"/>
              </a:lnSpc>
              <a:buNone/>
              <a:defRPr sz="3200" baseline="0">
                <a:solidFill>
                  <a:srgbClr val="0090DA"/>
                </a:solidFill>
              </a:defRPr>
            </a:lvl1pPr>
          </a:lstStyle>
          <a:p>
            <a:pPr lvl="0"/>
            <a:r>
              <a:rPr lang="en-US"/>
              <a:t>Subtitle Here, Calibri 32pt</a:t>
            </a:r>
          </a:p>
        </p:txBody>
      </p:sp>
      <p:sp>
        <p:nvSpPr>
          <p:cNvPr id="8" name="Content Placeholder 7"/>
          <p:cNvSpPr>
            <a:spLocks noGrp="1"/>
          </p:cNvSpPr>
          <p:nvPr>
            <p:ph sz="quarter" idx="13" hasCustomPrompt="1"/>
          </p:nvPr>
        </p:nvSpPr>
        <p:spPr>
          <a:xfrm>
            <a:off x="988487" y="1985818"/>
            <a:ext cx="10593916" cy="4097990"/>
          </a:xfrm>
        </p:spPr>
        <p:txBody>
          <a:bodyPr/>
          <a:lstStyle/>
          <a:p>
            <a:pPr lvl="0"/>
            <a:r>
              <a:rPr lang="en-US"/>
              <a:t>Content here, Calibri 28pt</a:t>
            </a:r>
          </a:p>
          <a:p>
            <a:pPr lvl="1"/>
            <a:r>
              <a:rPr lang="en-US"/>
              <a:t>More Content, Calibri 22pt</a:t>
            </a:r>
          </a:p>
        </p:txBody>
      </p:sp>
      <p:sp>
        <p:nvSpPr>
          <p:cNvPr id="7" name="Footer Placeholder 4"/>
          <p:cNvSpPr>
            <a:spLocks noGrp="1"/>
          </p:cNvSpPr>
          <p:nvPr>
            <p:ph type="ftr" sz="quarter" idx="3"/>
          </p:nvPr>
        </p:nvSpPr>
        <p:spPr>
          <a:xfrm>
            <a:off x="3060194" y="6551042"/>
            <a:ext cx="7764441" cy="200055"/>
          </a:xfrm>
          <a:prstGeom prst="rect">
            <a:avLst/>
          </a:prstGeom>
        </p:spPr>
        <p:txBody>
          <a:bodyPr vert="horz" wrap="square" lIns="0" tIns="0" rIns="0" bIns="0" rtlCol="0" anchor="ctr">
            <a:spAutoFit/>
          </a:bodyPr>
          <a:lstStyle>
            <a:lvl1pPr algn="l">
              <a:defRPr sz="1300">
                <a:solidFill>
                  <a:srgbClr val="FFFFFF"/>
                </a:solidFill>
              </a:defRPr>
            </a:lvl1pPr>
          </a:lstStyle>
          <a:p>
            <a:endParaRPr lang="en-US"/>
          </a:p>
        </p:txBody>
      </p:sp>
    </p:spTree>
    <p:extLst>
      <p:ext uri="{BB962C8B-B14F-4D97-AF65-F5344CB8AC3E}">
        <p14:creationId xmlns:p14="http://schemas.microsoft.com/office/powerpoint/2010/main" val="28591195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FA2FB-DA5E-D3F8-BF63-7045F48166E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9241"/>
            <a:ext cx="12192001" cy="6877241"/>
          </a:xfrm>
          <a:prstGeom prst="rect">
            <a:avLst/>
          </a:prstGeom>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2" y="0"/>
            <a:ext cx="1219200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55;p13">
            <a:extLst>
              <a:ext uri="{FF2B5EF4-FFF2-40B4-BE49-F238E27FC236}">
                <a16:creationId xmlns:a16="http://schemas.microsoft.com/office/drawing/2014/main" id="{2D2F5E17-6D10-0A2B-4746-3B642B52135A}"/>
              </a:ext>
            </a:extLst>
          </p:cNvPr>
          <p:cNvSpPr/>
          <p:nvPr userDrawn="1"/>
        </p:nvSpPr>
        <p:spPr>
          <a:xfrm>
            <a:off x="-3" y="0"/>
            <a:ext cx="771041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212816" y="6365726"/>
            <a:ext cx="481614" cy="365125"/>
          </a:xfrm>
          <a:solidFill>
            <a:srgbClr val="0C70C8"/>
          </a:solidFill>
        </p:spPr>
        <p:txBody>
          <a:bodyPr/>
          <a:lstStyle>
            <a:lvl1pPr algn="l">
              <a:defRPr sz="1000" b="0" i="0">
                <a:solidFill>
                  <a:schemeClr val="bg1"/>
                </a:solidFill>
                <a:latin typeface="Montserrat Medium" pitchFamily="2" charset="77"/>
              </a:defRPr>
            </a:lvl1pPr>
          </a:lstStyle>
          <a:p>
            <a:fld id="{1AF6F2DA-B01E-0F4A-9C3D-CC5E8B20FA62}" type="slidenum">
              <a:rPr lang="en-US" smtClean="0"/>
              <a:pPr/>
              <a:t>‹#›</a:t>
            </a:fld>
            <a:endParaRPr lang="en-US"/>
          </a:p>
        </p:txBody>
      </p:sp>
      <p:sp>
        <p:nvSpPr>
          <p:cNvPr id="7" name="Title 13">
            <a:extLst>
              <a:ext uri="{FF2B5EF4-FFF2-40B4-BE49-F238E27FC236}">
                <a16:creationId xmlns:a16="http://schemas.microsoft.com/office/drawing/2014/main" id="{5B615F0B-D4AB-69E0-609D-92E2945480C8}"/>
              </a:ext>
            </a:extLst>
          </p:cNvPr>
          <p:cNvSpPr>
            <a:spLocks noGrp="1"/>
          </p:cNvSpPr>
          <p:nvPr>
            <p:ph type="title"/>
          </p:nvPr>
        </p:nvSpPr>
        <p:spPr>
          <a:xfrm>
            <a:off x="803188" y="1236572"/>
            <a:ext cx="6465517" cy="3519882"/>
          </a:xfrm>
        </p:spPr>
        <p:txBody>
          <a:bodyPr anchor="b">
            <a:normAutofit/>
          </a:bodyPr>
          <a:lstStyle>
            <a:lvl1pPr marL="0" indent="0">
              <a:buFont typeface="+mj-lt"/>
              <a:buNone/>
              <a:defRPr sz="5400">
                <a:solidFill>
                  <a:schemeClr val="bg1"/>
                </a:solidFill>
              </a:defRPr>
            </a:lvl1pPr>
          </a:lstStyle>
          <a:p>
            <a:r>
              <a:rPr lang="en-US"/>
              <a:t>Click to edit Master title style</a:t>
            </a:r>
          </a:p>
        </p:txBody>
      </p:sp>
      <p:sp>
        <p:nvSpPr>
          <p:cNvPr id="9" name="Text Placeholder 3">
            <a:extLst>
              <a:ext uri="{FF2B5EF4-FFF2-40B4-BE49-F238E27FC236}">
                <a16:creationId xmlns:a16="http://schemas.microsoft.com/office/drawing/2014/main" id="{81797806-8C78-1864-C05A-4FD543F44E7C}"/>
              </a:ext>
            </a:extLst>
          </p:cNvPr>
          <p:cNvSpPr>
            <a:spLocks noGrp="1"/>
          </p:cNvSpPr>
          <p:nvPr>
            <p:ph type="body" sz="quarter" idx="13"/>
          </p:nvPr>
        </p:nvSpPr>
        <p:spPr>
          <a:xfrm>
            <a:off x="803275" y="5029200"/>
            <a:ext cx="6465430" cy="1112838"/>
          </a:xfrm>
        </p:spPr>
        <p:txBody>
          <a:bodyPr/>
          <a:lstStyle>
            <a:lvl1pPr marL="0" indent="0">
              <a:buFont typeface="+mj-lt"/>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A57A7105-F5E2-474D-B745-774529FAEFDE}"/>
              </a:ext>
            </a:extLst>
          </p:cNvPr>
          <p:cNvPicPr>
            <a:picLocks noChangeAspect="1"/>
          </p:cNvPicPr>
          <p:nvPr userDrawn="1"/>
        </p:nvPicPr>
        <p:blipFill>
          <a:blip r:embed="rId3"/>
          <a:srcRect/>
          <a:stretch/>
        </p:blipFill>
        <p:spPr>
          <a:xfrm>
            <a:off x="9468385" y="3103407"/>
            <a:ext cx="2354822" cy="3351095"/>
          </a:xfrm>
          <a:prstGeom prst="rect">
            <a:avLst/>
          </a:prstGeom>
        </p:spPr>
      </p:pic>
    </p:spTree>
    <p:extLst>
      <p:ext uri="{BB962C8B-B14F-4D97-AF65-F5344CB8AC3E}">
        <p14:creationId xmlns:p14="http://schemas.microsoft.com/office/powerpoint/2010/main" val="18253426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i repeat">
    <p:spTree>
      <p:nvGrpSpPr>
        <p:cNvPr id="1" name=""/>
        <p:cNvGrpSpPr/>
        <p:nvPr/>
      </p:nvGrpSpPr>
      <p:grpSpPr>
        <a:xfrm>
          <a:off x="0" y="0"/>
          <a:ext cx="0" cy="0"/>
          <a:chOff x="0" y="0"/>
          <a:chExt cx="0" cy="0"/>
        </a:xfrm>
      </p:grpSpPr>
      <p:sp>
        <p:nvSpPr>
          <p:cNvPr id="5" name="Title 1" descr="session title in white">
            <a:extLst>
              <a:ext uri="{FF2B5EF4-FFF2-40B4-BE49-F238E27FC236}">
                <a16:creationId xmlns:a16="http://schemas.microsoft.com/office/drawing/2014/main" id="{668F9033-E2FE-9343-BB10-93FACD405981}"/>
              </a:ext>
            </a:extLst>
          </p:cNvPr>
          <p:cNvSpPr>
            <a:spLocks noGrp="1"/>
          </p:cNvSpPr>
          <p:nvPr>
            <p:ph type="ctrTitle"/>
          </p:nvPr>
        </p:nvSpPr>
        <p:spPr>
          <a:xfrm>
            <a:off x="1430529" y="2048256"/>
            <a:ext cx="10242807" cy="2202104"/>
          </a:xfrm>
          <a:prstGeom prst="rect">
            <a:avLst/>
          </a:prstGeom>
        </p:spPr>
        <p:txBody>
          <a:bodyPr>
            <a:normAutofit fontScale="90000"/>
          </a:bodyPr>
          <a:lstStyle/>
          <a:p>
            <a:br>
              <a:rPr lang="en-US" sz="4133">
                <a:solidFill>
                  <a:schemeClr val="bg1"/>
                </a:solidFill>
              </a:rPr>
            </a:br>
            <a:r>
              <a:rPr lang="en-US" sz="5333" b="0">
                <a:solidFill>
                  <a:schemeClr val="bg1"/>
                </a:solidFill>
                <a:latin typeface="Dubai Medium" panose="020B0603030403030204" pitchFamily="34" charset="-78"/>
                <a:cs typeface="Dubai Medium" panose="020B0603030403030204" pitchFamily="34" charset="-78"/>
              </a:rPr>
              <a:t>Session Title</a:t>
            </a:r>
            <a:br>
              <a:rPr lang="en-US" sz="4133"/>
            </a:br>
            <a:r>
              <a:rPr lang="en-US" sz="2133">
                <a:solidFill>
                  <a:schemeClr val="tx1"/>
                </a:solidFill>
              </a:rPr>
              <a:t> </a:t>
            </a:r>
            <a:br>
              <a:rPr lang="en-US"/>
            </a:br>
            <a:br>
              <a:rPr lang="en-US"/>
            </a:br>
            <a:endParaRPr lang="en-US"/>
          </a:p>
        </p:txBody>
      </p:sp>
      <p:sp>
        <p:nvSpPr>
          <p:cNvPr id="6" name="Text Placeholder 2" descr="presenter names in black text&#10;">
            <a:extLst>
              <a:ext uri="{FF2B5EF4-FFF2-40B4-BE49-F238E27FC236}">
                <a16:creationId xmlns:a16="http://schemas.microsoft.com/office/drawing/2014/main" id="{39B4CA36-20BD-9445-A3A8-B86292AA1AC2}"/>
              </a:ext>
            </a:extLst>
          </p:cNvPr>
          <p:cNvSpPr>
            <a:spLocks noGrp="1"/>
          </p:cNvSpPr>
          <p:nvPr>
            <p:ph type="body" sz="quarter" idx="10"/>
          </p:nvPr>
        </p:nvSpPr>
        <p:spPr>
          <a:xfrm>
            <a:off x="1430528" y="4502912"/>
            <a:ext cx="10761472" cy="1682496"/>
          </a:xfrm>
          <a:prstGeom prst="rect">
            <a:avLst/>
          </a:prstGeom>
        </p:spPr>
        <p:txBody>
          <a:bodyPr>
            <a:normAutofit/>
          </a:bodyPr>
          <a:lstStyle/>
          <a:p>
            <a:r>
              <a:rPr lang="en-US" sz="2667" b="1">
                <a:latin typeface="Dubai" panose="020B0503030403030204" pitchFamily="34" charset="-78"/>
                <a:cs typeface="Dubai" panose="020B0503030403030204" pitchFamily="34" charset="-78"/>
              </a:rPr>
              <a:t>Presenter #1 Name	</a:t>
            </a:r>
            <a:r>
              <a:rPr lang="en-US" sz="2667">
                <a:latin typeface="Dubai" panose="020B0503030403030204" pitchFamily="34" charset="-78"/>
                <a:cs typeface="Dubai" panose="020B0503030403030204" pitchFamily="34" charset="-78"/>
              </a:rPr>
              <a:t>			</a:t>
            </a:r>
            <a:r>
              <a:rPr lang="en-US" sz="2667" b="1">
                <a:latin typeface="Dubai" panose="020B0503030403030204" pitchFamily="34" charset="-78"/>
                <a:cs typeface="Dubai" panose="020B0503030403030204" pitchFamily="34" charset="-78"/>
              </a:rPr>
              <a:t>Presenter #2 Name</a:t>
            </a:r>
          </a:p>
          <a:p>
            <a:r>
              <a:rPr lang="en-US" sz="2400">
                <a:latin typeface="Dubai" panose="020B0503030403030204" pitchFamily="34" charset="-78"/>
                <a:cs typeface="Dubai" panose="020B0503030403030204" pitchFamily="34" charset="-78"/>
              </a:rPr>
              <a:t>Presenter #1 Title					Presenter #2 Title</a:t>
            </a:r>
          </a:p>
          <a:p>
            <a:endParaRPr lang="en-US"/>
          </a:p>
          <a:p>
            <a:endParaRPr lang="en-US"/>
          </a:p>
        </p:txBody>
      </p:sp>
      <p:pic>
        <p:nvPicPr>
          <p:cNvPr id="7" name="Picture 6">
            <a:extLst>
              <a:ext uri="{FF2B5EF4-FFF2-40B4-BE49-F238E27FC236}">
                <a16:creationId xmlns:a16="http://schemas.microsoft.com/office/drawing/2014/main" id="{BE7FA35F-49BF-4144-A598-2E1DF67E922F}"/>
              </a:ext>
            </a:extLst>
          </p:cNvPr>
          <p:cNvPicPr>
            <a:picLocks noChangeAspect="1"/>
          </p:cNvPicPr>
          <p:nvPr userDrawn="1"/>
        </p:nvPicPr>
        <p:blipFill>
          <a:blip r:embed="rId2"/>
          <a:stretch>
            <a:fillRect/>
          </a:stretch>
        </p:blipFill>
        <p:spPr>
          <a:xfrm>
            <a:off x="1105408" y="739677"/>
            <a:ext cx="3268133" cy="404171"/>
          </a:xfrm>
          <a:prstGeom prst="rect">
            <a:avLst/>
          </a:prstGeom>
        </p:spPr>
      </p:pic>
      <p:sp>
        <p:nvSpPr>
          <p:cNvPr id="8" name="Slide Number Placeholder 22">
            <a:extLst>
              <a:ext uri="{FF2B5EF4-FFF2-40B4-BE49-F238E27FC236}">
                <a16:creationId xmlns:a16="http://schemas.microsoft.com/office/drawing/2014/main" id="{050B4382-EB26-8240-8F72-F820F1955727}"/>
              </a:ext>
            </a:extLst>
          </p:cNvPr>
          <p:cNvSpPr txBox="1">
            <a:spLocks/>
          </p:cNvSpPr>
          <p:nvPr userDrawn="1"/>
        </p:nvSpPr>
        <p:spPr>
          <a:xfrm>
            <a:off x="11582399" y="6549955"/>
            <a:ext cx="482476" cy="227024"/>
          </a:xfrm>
          <a:prstGeom prst="rect">
            <a:avLst/>
          </a:prstGeom>
        </p:spPr>
        <p:txBody>
          <a:bodyPr/>
          <a:lstStyle>
            <a:defPPr>
              <a:defRPr lang="en-US"/>
            </a:defPPr>
            <a:lvl1pPr marL="0" algn="l" defTabSz="457200" rtl="0" eaLnBrk="1" latinLnBrk="0" hangingPunct="1">
              <a:defRPr sz="800" b="0" i="0" kern="1200">
                <a:solidFill>
                  <a:schemeClr val="tx1"/>
                </a:solidFill>
                <a:latin typeface="Dubai" panose="020B0503030403030204" pitchFamily="34" charset="-78"/>
                <a:ea typeface="+mn-ea"/>
                <a:cs typeface="Dubai" panose="020B0503030403030204" pitchFamily="34"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44ACC64-EA92-704E-888C-ABE633F0599E}" type="slidenum">
              <a:rPr lang="en-US" altLang="en-US" sz="1067" smtClean="0"/>
              <a:pPr/>
              <a:t>‹#›</a:t>
            </a:fld>
            <a:endParaRPr lang="en-US" altLang="en-US" sz="1067"/>
          </a:p>
        </p:txBody>
      </p:sp>
    </p:spTree>
    <p:extLst>
      <p:ext uri="{BB962C8B-B14F-4D97-AF65-F5344CB8AC3E}">
        <p14:creationId xmlns:p14="http://schemas.microsoft.com/office/powerpoint/2010/main" val="2688989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3CB5371-E42C-844D-A064-E2BC7ECC0F6E}"/>
              </a:ext>
            </a:extLst>
          </p:cNvPr>
          <p:cNvGrpSpPr/>
          <p:nvPr userDrawn="1"/>
        </p:nvGrpSpPr>
        <p:grpSpPr>
          <a:xfrm>
            <a:off x="0" y="0"/>
            <a:ext cx="12192000" cy="6858000"/>
            <a:chOff x="0" y="0"/>
            <a:chExt cx="9144000" cy="5143500"/>
          </a:xfrm>
        </p:grpSpPr>
        <p:pic>
          <p:nvPicPr>
            <p:cNvPr id="5" name="Picture 4" descr="PPT_BG_Cover-v2_whiteii_wide_v copy.png">
              <a:extLst>
                <a:ext uri="{FF2B5EF4-FFF2-40B4-BE49-F238E27FC236}">
                  <a16:creationId xmlns:a16="http://schemas.microsoft.com/office/drawing/2014/main" id="{E4E2E0ED-9A36-904A-9FB9-9458CB2BBD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9" y="0"/>
              <a:ext cx="9142519" cy="5143500"/>
            </a:xfrm>
            <a:prstGeom prst="rect">
              <a:avLst/>
            </a:prstGeom>
          </p:spPr>
        </p:pic>
        <p:sp>
          <p:nvSpPr>
            <p:cNvPr id="13" name="Google Shape;121;p22">
              <a:extLst>
                <a:ext uri="{FF2B5EF4-FFF2-40B4-BE49-F238E27FC236}">
                  <a16:creationId xmlns:a16="http://schemas.microsoft.com/office/drawing/2014/main" id="{52525DED-F206-E84F-832B-EB7A487610FC}"/>
                </a:ext>
              </a:extLst>
            </p:cNvPr>
            <p:cNvSpPr/>
            <p:nvPr userDrawn="1"/>
          </p:nvSpPr>
          <p:spPr>
            <a:xfrm>
              <a:off x="0" y="2400299"/>
              <a:ext cx="9144000" cy="2743201"/>
            </a:xfrm>
            <a:prstGeom prst="rect">
              <a:avLst/>
            </a:prstGeom>
            <a:solidFill>
              <a:srgbClr val="FFFFFF">
                <a:alpha val="42745"/>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19" name="Text Placeholder 18">
            <a:extLst>
              <a:ext uri="{FF2B5EF4-FFF2-40B4-BE49-F238E27FC236}">
                <a16:creationId xmlns:a16="http://schemas.microsoft.com/office/drawing/2014/main" id="{3841D495-C5C5-4F40-A714-BB6B9635B61B}"/>
              </a:ext>
            </a:extLst>
          </p:cNvPr>
          <p:cNvSpPr>
            <a:spLocks noGrp="1"/>
          </p:cNvSpPr>
          <p:nvPr>
            <p:ph type="body" sz="quarter" idx="12" hasCustomPrompt="1"/>
          </p:nvPr>
        </p:nvSpPr>
        <p:spPr>
          <a:xfrm>
            <a:off x="586318" y="4652431"/>
            <a:ext cx="2956983" cy="503767"/>
          </a:xfrm>
          <a:prstGeom prst="rect">
            <a:avLst/>
          </a:prstGeom>
        </p:spPr>
        <p:txBody>
          <a:bodyPr/>
          <a:lstStyle>
            <a:lvl1pPr marL="0" indent="0">
              <a:buNone/>
              <a:defRPr sz="2400" b="0" i="0" spc="80">
                <a:solidFill>
                  <a:schemeClr val="tx1"/>
                </a:solidFill>
                <a:latin typeface="Dubai Light" panose="020B0303030403030204" pitchFamily="34" charset="-78"/>
                <a:cs typeface="Dubai Light" panose="020B0303030403030204" pitchFamily="34" charset="-78"/>
              </a:defRPr>
            </a:lvl1pPr>
            <a:lvl2pPr>
              <a:defRPr sz="2133" b="0" i="0" spc="80">
                <a:solidFill>
                  <a:schemeClr val="tx1"/>
                </a:solidFill>
                <a:latin typeface="Dubai Light" panose="020B0303030403030204" pitchFamily="34" charset="-78"/>
                <a:cs typeface="Dubai Light" panose="020B0303030403030204" pitchFamily="34" charset="-78"/>
              </a:defRPr>
            </a:lvl2pPr>
            <a:lvl3pPr>
              <a:defRPr sz="2133" b="0" i="0" spc="80">
                <a:solidFill>
                  <a:schemeClr val="tx1"/>
                </a:solidFill>
                <a:latin typeface="Dubai Light" panose="020B0303030403030204" pitchFamily="34" charset="-78"/>
                <a:cs typeface="Dubai Light" panose="020B0303030403030204" pitchFamily="34" charset="-78"/>
              </a:defRPr>
            </a:lvl3pPr>
            <a:lvl4pPr>
              <a:defRPr sz="2133" b="0" i="0" spc="80">
                <a:solidFill>
                  <a:schemeClr val="tx1"/>
                </a:solidFill>
                <a:latin typeface="Dubai Light" panose="020B0303030403030204" pitchFamily="34" charset="-78"/>
                <a:cs typeface="Dubai Light" panose="020B0303030403030204" pitchFamily="34" charset="-78"/>
              </a:defRPr>
            </a:lvl4pPr>
            <a:lvl5pPr>
              <a:defRPr sz="2133" b="0" i="0" spc="80">
                <a:solidFill>
                  <a:schemeClr val="tx1"/>
                </a:solidFill>
                <a:latin typeface="Dubai Light" panose="020B0303030403030204" pitchFamily="34" charset="-78"/>
                <a:cs typeface="Dubai Light" panose="020B0303030403030204" pitchFamily="34" charset="-78"/>
              </a:defRPr>
            </a:lvl5pPr>
          </a:lstStyle>
          <a:p>
            <a:pPr lvl="0"/>
            <a:r>
              <a:rPr lang="en-US"/>
              <a:t>PRESENTED BY:</a:t>
            </a:r>
          </a:p>
        </p:txBody>
      </p:sp>
      <p:sp>
        <p:nvSpPr>
          <p:cNvPr id="17" name="Picture Placeholder 15">
            <a:extLst>
              <a:ext uri="{FF2B5EF4-FFF2-40B4-BE49-F238E27FC236}">
                <a16:creationId xmlns:a16="http://schemas.microsoft.com/office/drawing/2014/main" id="{95D66432-AB62-2F44-96AE-0B8DF85BE2FE}"/>
              </a:ext>
            </a:extLst>
          </p:cNvPr>
          <p:cNvSpPr>
            <a:spLocks noGrp="1"/>
          </p:cNvSpPr>
          <p:nvPr>
            <p:ph type="pic" sz="quarter" idx="11"/>
          </p:nvPr>
        </p:nvSpPr>
        <p:spPr>
          <a:xfrm>
            <a:off x="8672373" y="3588085"/>
            <a:ext cx="1949449" cy="1841500"/>
          </a:xfrm>
          <a:prstGeom prst="rect">
            <a:avLst/>
          </a:prstGeom>
        </p:spPr>
        <p:txBody>
          <a:bodyPr/>
          <a:lstStyle/>
          <a:p>
            <a:endParaRPr lang="en-US"/>
          </a:p>
        </p:txBody>
      </p:sp>
      <p:sp>
        <p:nvSpPr>
          <p:cNvPr id="16" name="Picture Placeholder 15">
            <a:extLst>
              <a:ext uri="{FF2B5EF4-FFF2-40B4-BE49-F238E27FC236}">
                <a16:creationId xmlns:a16="http://schemas.microsoft.com/office/drawing/2014/main" id="{6662E9AF-6F7D-5940-B3DF-CA8CC28D0F76}"/>
              </a:ext>
            </a:extLst>
          </p:cNvPr>
          <p:cNvSpPr>
            <a:spLocks noGrp="1"/>
          </p:cNvSpPr>
          <p:nvPr>
            <p:ph type="pic" sz="quarter" idx="10"/>
          </p:nvPr>
        </p:nvSpPr>
        <p:spPr>
          <a:xfrm>
            <a:off x="4446825" y="3597841"/>
            <a:ext cx="1949449" cy="1841500"/>
          </a:xfrm>
          <a:prstGeom prst="rect">
            <a:avLst/>
          </a:prstGeom>
        </p:spPr>
        <p:txBody>
          <a:bodyPr/>
          <a:lstStyle/>
          <a:p>
            <a:endParaRPr lang="en-US"/>
          </a:p>
        </p:txBody>
      </p:sp>
      <p:sp>
        <p:nvSpPr>
          <p:cNvPr id="7" name="Google Shape;125;p22">
            <a:extLst>
              <a:ext uri="{FF2B5EF4-FFF2-40B4-BE49-F238E27FC236}">
                <a16:creationId xmlns:a16="http://schemas.microsoft.com/office/drawing/2014/main" id="{CF7ACA32-F53B-A042-B808-AA86ED9333E6}"/>
              </a:ext>
            </a:extLst>
          </p:cNvPr>
          <p:cNvSpPr txBox="1"/>
          <p:nvPr userDrawn="1"/>
        </p:nvSpPr>
        <p:spPr>
          <a:xfrm>
            <a:off x="7828839" y="5496049"/>
            <a:ext cx="3636515" cy="1241200"/>
          </a:xfrm>
          <a:prstGeom prst="rect">
            <a:avLst/>
          </a:prstGeom>
          <a:noFill/>
          <a:ln>
            <a:noFill/>
          </a:ln>
        </p:spPr>
        <p:txBody>
          <a:bodyPr spcFirstLastPara="1" wrap="square" lIns="121867" tIns="121867" rIns="121867" bIns="121867"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400" b="1" i="0" u="none" strike="noStrike" cap="none" err="1">
                <a:solidFill>
                  <a:srgbClr val="FFFFFF"/>
                </a:solidFill>
                <a:latin typeface="Dubai" panose="020B0503030403030204" pitchFamily="34" charset="-78"/>
                <a:ea typeface="Calibri"/>
                <a:cs typeface="Dubai" panose="020B0503030403030204" pitchFamily="34" charset="-78"/>
                <a:sym typeface="Calibri"/>
              </a:rPr>
              <a:t>Firstname</a:t>
            </a:r>
            <a:r>
              <a:rPr lang="en-US" sz="2400" b="1" i="0" u="none" strike="noStrike" cap="none">
                <a:solidFill>
                  <a:srgbClr val="FFFFFF"/>
                </a:solidFill>
                <a:latin typeface="Dubai" panose="020B0503030403030204" pitchFamily="34" charset="-78"/>
                <a:ea typeface="Calibri"/>
                <a:cs typeface="Dubai" panose="020B0503030403030204" pitchFamily="34" charset="-78"/>
                <a:sym typeface="Calibri"/>
              </a:rPr>
              <a:t> </a:t>
            </a:r>
            <a:r>
              <a:rPr lang="en-US" sz="2400" b="1" i="0" u="none" strike="noStrike" cap="none" err="1">
                <a:solidFill>
                  <a:srgbClr val="FFFFFF"/>
                </a:solidFill>
                <a:latin typeface="Dubai" panose="020B0503030403030204" pitchFamily="34" charset="-78"/>
                <a:ea typeface="Calibri"/>
                <a:cs typeface="Dubai" panose="020B0503030403030204" pitchFamily="34" charset="-78"/>
                <a:sym typeface="Calibri"/>
              </a:rPr>
              <a:t>Lastname</a:t>
            </a:r>
            <a:r>
              <a:rPr lang="en-US" sz="2400" b="1" i="0" u="none" strike="noStrike" cap="none">
                <a:solidFill>
                  <a:srgbClr val="FFFFFF"/>
                </a:solidFill>
                <a:latin typeface="Dubai" panose="020B0503030403030204" pitchFamily="34" charset="-78"/>
                <a:ea typeface="Calibri"/>
                <a:cs typeface="Dubai" panose="020B0503030403030204" pitchFamily="34" charset="-78"/>
                <a:sym typeface="Calibri"/>
              </a:rPr>
              <a:t>,</a:t>
            </a:r>
            <a:r>
              <a:rPr lang="en-US" sz="2400" b="1">
                <a:solidFill>
                  <a:srgbClr val="FFFFFF"/>
                </a:solidFill>
                <a:latin typeface="Dubai" panose="020B0503030403030204" pitchFamily="34" charset="-78"/>
                <a:ea typeface="Calibri"/>
                <a:cs typeface="Dubai" panose="020B0503030403030204" pitchFamily="34" charset="-78"/>
                <a:sym typeface="Calibri"/>
              </a:rPr>
              <a:t> </a:t>
            </a:r>
            <a:r>
              <a:rPr lang="en-US" sz="2400" b="1" i="0" u="none" strike="noStrike" cap="none">
                <a:solidFill>
                  <a:srgbClr val="FFFFFF"/>
                </a:solidFill>
                <a:latin typeface="Dubai" panose="020B0503030403030204" pitchFamily="34" charset="-78"/>
                <a:ea typeface="Calibri"/>
                <a:cs typeface="Dubai" panose="020B0503030403030204" pitchFamily="34" charset="-78"/>
                <a:sym typeface="Calibri"/>
              </a:rPr>
              <a:t>PhD</a:t>
            </a:r>
          </a:p>
          <a:p>
            <a:pPr marL="0" marR="0" lvl="0" indent="0" algn="ctr" rtl="0">
              <a:lnSpc>
                <a:spcPct val="100000"/>
              </a:lnSpc>
              <a:spcBef>
                <a:spcPts val="0"/>
              </a:spcBef>
              <a:spcAft>
                <a:spcPts val="0"/>
              </a:spcAft>
              <a:buClr>
                <a:srgbClr val="000000"/>
              </a:buClr>
              <a:buSzPts val="1800"/>
              <a:buFont typeface="Arial"/>
              <a:buNone/>
            </a:pPr>
            <a:r>
              <a:rPr lang="en-US" sz="2400" err="1">
                <a:solidFill>
                  <a:srgbClr val="FFFFFF"/>
                </a:solidFill>
                <a:latin typeface="Dubai" panose="020B0503030403030204" pitchFamily="34" charset="-78"/>
                <a:ea typeface="Calibri"/>
                <a:cs typeface="Dubai" panose="020B0503030403030204" pitchFamily="34" charset="-78"/>
                <a:sym typeface="Calibri"/>
              </a:rPr>
              <a:t>Titlename</a:t>
            </a:r>
            <a:r>
              <a:rPr lang="en-US" sz="2400">
                <a:solidFill>
                  <a:srgbClr val="FFFFFF"/>
                </a:solidFill>
                <a:latin typeface="Dubai" panose="020B0503030403030204" pitchFamily="34" charset="-78"/>
                <a:ea typeface="Calibri"/>
                <a:cs typeface="Dubai" panose="020B0503030403030204" pitchFamily="34" charset="-78"/>
                <a:sym typeface="Calibri"/>
              </a:rPr>
              <a:t> &amp; </a:t>
            </a:r>
            <a:r>
              <a:rPr lang="en-US" sz="2400" b="0" i="0" u="none" strike="noStrike" cap="none" err="1">
                <a:solidFill>
                  <a:srgbClr val="FFFFFF"/>
                </a:solidFill>
                <a:latin typeface="Dubai" panose="020B0503030403030204" pitchFamily="34" charset="-78"/>
                <a:ea typeface="Calibri"/>
                <a:cs typeface="Dubai" panose="020B0503030403030204" pitchFamily="34" charset="-78"/>
                <a:sym typeface="Calibri"/>
              </a:rPr>
              <a:t>Titlename</a:t>
            </a:r>
            <a:endParaRPr lang="en-US" sz="2400" b="0" i="0" u="none" strike="noStrike" cap="none">
              <a:solidFill>
                <a:srgbClr val="FFFFFF"/>
              </a:solidFill>
              <a:latin typeface="Dubai" panose="020B0503030403030204" pitchFamily="34" charset="-78"/>
              <a:ea typeface="Calibri"/>
              <a:cs typeface="Dubai" panose="020B0503030403030204" pitchFamily="34" charset="-78"/>
              <a:sym typeface="Calibri"/>
            </a:endParaRPr>
          </a:p>
        </p:txBody>
      </p:sp>
      <p:sp>
        <p:nvSpPr>
          <p:cNvPr id="9" name="Google Shape;128;p22">
            <a:extLst>
              <a:ext uri="{FF2B5EF4-FFF2-40B4-BE49-F238E27FC236}">
                <a16:creationId xmlns:a16="http://schemas.microsoft.com/office/drawing/2014/main" id="{D44C9552-7741-A344-AC23-5F0E0E0BF4DC}"/>
              </a:ext>
            </a:extLst>
          </p:cNvPr>
          <p:cNvSpPr txBox="1"/>
          <p:nvPr userDrawn="1"/>
        </p:nvSpPr>
        <p:spPr>
          <a:xfrm>
            <a:off x="3401637" y="5502339"/>
            <a:ext cx="4095433" cy="1241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400" b="1" i="0" u="none" strike="noStrike" cap="none" err="1">
                <a:solidFill>
                  <a:srgbClr val="FFFFFF"/>
                </a:solidFill>
                <a:latin typeface="Dubai" panose="020B0503030403030204" pitchFamily="34" charset="-78"/>
                <a:ea typeface="Calibri"/>
                <a:cs typeface="Dubai" panose="020B0503030403030204" pitchFamily="34" charset="-78"/>
                <a:sym typeface="Calibri"/>
              </a:rPr>
              <a:t>Firstname</a:t>
            </a:r>
            <a:r>
              <a:rPr lang="en-US" sz="2400" b="1" i="0" u="none" strike="noStrike" cap="none">
                <a:solidFill>
                  <a:srgbClr val="FFFFFF"/>
                </a:solidFill>
                <a:latin typeface="Dubai" panose="020B0503030403030204" pitchFamily="34" charset="-78"/>
                <a:ea typeface="Calibri"/>
                <a:cs typeface="Dubai" panose="020B0503030403030204" pitchFamily="34" charset="-78"/>
                <a:sym typeface="Calibri"/>
              </a:rPr>
              <a:t> </a:t>
            </a:r>
            <a:r>
              <a:rPr lang="en-US" sz="2400" b="1" i="0" u="none" strike="noStrike" cap="none" err="1">
                <a:solidFill>
                  <a:srgbClr val="FFFFFF"/>
                </a:solidFill>
                <a:latin typeface="Dubai" panose="020B0503030403030204" pitchFamily="34" charset="-78"/>
                <a:ea typeface="Calibri"/>
                <a:cs typeface="Dubai" panose="020B0503030403030204" pitchFamily="34" charset="-78"/>
                <a:sym typeface="Calibri"/>
              </a:rPr>
              <a:t>Lastname</a:t>
            </a:r>
            <a:r>
              <a:rPr lang="en-US" sz="2400" b="1" i="0" u="none" strike="noStrike" cap="none">
                <a:solidFill>
                  <a:srgbClr val="FFFFFF"/>
                </a:solidFill>
                <a:latin typeface="Dubai" panose="020B0503030403030204" pitchFamily="34" charset="-78"/>
                <a:ea typeface="Calibri"/>
                <a:cs typeface="Dubai" panose="020B0503030403030204" pitchFamily="34" charset="-78"/>
                <a:sym typeface="Calibri"/>
              </a:rPr>
              <a:t>,</a:t>
            </a:r>
            <a:r>
              <a:rPr lang="en-US" sz="2400" b="1">
                <a:solidFill>
                  <a:srgbClr val="FFFFFF"/>
                </a:solidFill>
                <a:latin typeface="Dubai" panose="020B0503030403030204" pitchFamily="34" charset="-78"/>
                <a:ea typeface="Calibri"/>
                <a:cs typeface="Dubai" panose="020B0503030403030204" pitchFamily="34" charset="-78"/>
                <a:sym typeface="Calibri"/>
              </a:rPr>
              <a:t> </a:t>
            </a:r>
            <a:r>
              <a:rPr lang="en-US" sz="2400" b="1" i="0" u="none" strike="noStrike" cap="none">
                <a:solidFill>
                  <a:srgbClr val="FFFFFF"/>
                </a:solidFill>
                <a:latin typeface="Dubai" panose="020B0503030403030204" pitchFamily="34" charset="-78"/>
                <a:ea typeface="Calibri"/>
                <a:cs typeface="Dubai" panose="020B0503030403030204" pitchFamily="34" charset="-78"/>
                <a:sym typeface="Calibri"/>
              </a:rPr>
              <a:t>PhD</a:t>
            </a:r>
            <a:endParaRPr sz="2400" b="1" i="0" u="none" strike="noStrike" cap="none">
              <a:solidFill>
                <a:srgbClr val="FFFFFF"/>
              </a:solidFill>
              <a:latin typeface="Dubai" panose="020B0503030403030204" pitchFamily="34" charset="-78"/>
              <a:ea typeface="Calibri"/>
              <a:cs typeface="Dubai" panose="020B0503030403030204" pitchFamily="34" charset="-78"/>
              <a:sym typeface="Calibri"/>
            </a:endParaRPr>
          </a:p>
          <a:p>
            <a:pPr marL="0" marR="0" lvl="0" indent="0" algn="ctr" rtl="0">
              <a:lnSpc>
                <a:spcPct val="100000"/>
              </a:lnSpc>
              <a:spcBef>
                <a:spcPts val="0"/>
              </a:spcBef>
              <a:spcAft>
                <a:spcPts val="0"/>
              </a:spcAft>
              <a:buClr>
                <a:srgbClr val="000000"/>
              </a:buClr>
              <a:buSzPts val="1800"/>
              <a:buFont typeface="Arial"/>
              <a:buNone/>
            </a:pPr>
            <a:r>
              <a:rPr lang="en-US" sz="2400" err="1">
                <a:solidFill>
                  <a:srgbClr val="FFFFFF"/>
                </a:solidFill>
                <a:latin typeface="Dubai" panose="020B0503030403030204" pitchFamily="34" charset="-78"/>
                <a:ea typeface="Calibri"/>
                <a:cs typeface="Dubai" panose="020B0503030403030204" pitchFamily="34" charset="-78"/>
                <a:sym typeface="Calibri"/>
              </a:rPr>
              <a:t>Titlename</a:t>
            </a:r>
            <a:r>
              <a:rPr lang="en-US" sz="2400">
                <a:solidFill>
                  <a:srgbClr val="FFFFFF"/>
                </a:solidFill>
                <a:latin typeface="Dubai" panose="020B0503030403030204" pitchFamily="34" charset="-78"/>
                <a:ea typeface="Calibri"/>
                <a:cs typeface="Dubai" panose="020B0503030403030204" pitchFamily="34" charset="-78"/>
                <a:sym typeface="Calibri"/>
              </a:rPr>
              <a:t> &amp; </a:t>
            </a:r>
            <a:r>
              <a:rPr lang="en-US" sz="2400" b="0" i="0" u="none" strike="noStrike" cap="none" err="1">
                <a:solidFill>
                  <a:srgbClr val="FFFFFF"/>
                </a:solidFill>
                <a:latin typeface="Dubai" panose="020B0503030403030204" pitchFamily="34" charset="-78"/>
                <a:ea typeface="Calibri"/>
                <a:cs typeface="Dubai" panose="020B0503030403030204" pitchFamily="34" charset="-78"/>
                <a:sym typeface="Calibri"/>
              </a:rPr>
              <a:t>Titlename</a:t>
            </a:r>
            <a:endParaRPr sz="2400" b="0" i="0" u="none" strike="noStrike" cap="none">
              <a:solidFill>
                <a:srgbClr val="FFFFFF"/>
              </a:solidFill>
              <a:latin typeface="Dubai" panose="020B0503030403030204" pitchFamily="34" charset="-78"/>
              <a:ea typeface="Calibri"/>
              <a:cs typeface="Dubai" panose="020B0503030403030204" pitchFamily="34" charset="-78"/>
              <a:sym typeface="Calibri"/>
            </a:endParaRPr>
          </a:p>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Calibri"/>
              <a:ea typeface="Calibri"/>
              <a:cs typeface="Calibri"/>
              <a:sym typeface="Calibri"/>
            </a:endParaRPr>
          </a:p>
        </p:txBody>
      </p:sp>
      <p:sp>
        <p:nvSpPr>
          <p:cNvPr id="11" name="Google Shape;122;p22">
            <a:extLst>
              <a:ext uri="{FF2B5EF4-FFF2-40B4-BE49-F238E27FC236}">
                <a16:creationId xmlns:a16="http://schemas.microsoft.com/office/drawing/2014/main" id="{791D5344-7EC5-0C47-ADDB-9716FEF48225}"/>
              </a:ext>
            </a:extLst>
          </p:cNvPr>
          <p:cNvSpPr txBox="1">
            <a:spLocks noGrp="1"/>
          </p:cNvSpPr>
          <p:nvPr>
            <p:ph type="title" hasCustomPrompt="1"/>
          </p:nvPr>
        </p:nvSpPr>
        <p:spPr>
          <a:xfrm>
            <a:off x="585901" y="1764141"/>
            <a:ext cx="10640799" cy="1564919"/>
          </a:xfrm>
          <a:prstGeom prst="rect">
            <a:avLst/>
          </a:prstGeom>
          <a:noFill/>
          <a:ln>
            <a:noFill/>
          </a:ln>
        </p:spPr>
        <p:txBody>
          <a:bodyPr spcFirstLastPara="1" wrap="square" lIns="45675" tIns="45675" rIns="45675" bIns="45675" anchor="t" anchorCtr="0">
            <a:noAutofit/>
          </a:bodyPr>
          <a:lstStyle>
            <a:lvl1pPr marL="0" indent="0" algn="l" rtl="0">
              <a:lnSpc>
                <a:spcPct val="90000"/>
              </a:lnSpc>
              <a:spcBef>
                <a:spcPts val="0"/>
              </a:spcBef>
              <a:spcAft>
                <a:spcPts val="0"/>
              </a:spcAft>
              <a:buClr>
                <a:srgbClr val="000000"/>
              </a:buClr>
              <a:buSzPts val="3300"/>
              <a:buFont typeface="Helvetica Neue"/>
              <a:buNone/>
              <a:defRPr sz="4800" b="0" i="0">
                <a:solidFill>
                  <a:schemeClr val="tx1"/>
                </a:solidFill>
                <a:latin typeface="Dubai Medium" panose="020B0503030403030204" pitchFamily="34" charset="-78"/>
                <a:cs typeface="Dubai Medium" panose="020B0503030403030204" pitchFamily="34" charset="-78"/>
              </a:defRPr>
            </a:lvl1pPr>
          </a:lstStyle>
          <a:p>
            <a:pPr marL="0" lvl="0" indent="0" algn="l" rtl="0">
              <a:lnSpc>
                <a:spcPct val="90000"/>
              </a:lnSpc>
              <a:spcBef>
                <a:spcPts val="0"/>
              </a:spcBef>
              <a:spcAft>
                <a:spcPts val="0"/>
              </a:spcAft>
              <a:buClr>
                <a:srgbClr val="000000"/>
              </a:buClr>
              <a:buSzPts val="3300"/>
              <a:buFont typeface="Helvetica Neue"/>
              <a:buNone/>
            </a:pPr>
            <a:r>
              <a:rPr lang="en-US" sz="4400" b="0">
                <a:solidFill>
                  <a:srgbClr val="000000"/>
                </a:solidFill>
                <a:latin typeface="Dubai Medium" panose="020B0603030403030204" pitchFamily="34" charset="-78"/>
                <a:ea typeface="Calibri"/>
                <a:cs typeface="Dubai Medium" panose="020B0603030403030204" pitchFamily="34" charset="-78"/>
                <a:sym typeface="Calibri"/>
              </a:rPr>
              <a:t>Enter Presentation Title Here</a:t>
            </a:r>
            <a:br>
              <a:rPr lang="en-US" sz="4400" b="0">
                <a:solidFill>
                  <a:srgbClr val="000000"/>
                </a:solidFill>
                <a:latin typeface="Dubai Medium" panose="020B0603030403030204" pitchFamily="34" charset="-78"/>
                <a:ea typeface="Calibri"/>
                <a:cs typeface="Dubai Medium" panose="020B0603030403030204" pitchFamily="34" charset="-78"/>
                <a:sym typeface="Calibri"/>
              </a:rPr>
            </a:br>
            <a:r>
              <a:rPr lang="en-US" sz="4800" b="0">
                <a:solidFill>
                  <a:srgbClr val="000000"/>
                </a:solidFill>
                <a:latin typeface="Dubai Medium" panose="020B0603030403030204" pitchFamily="34" charset="-78"/>
                <a:ea typeface="Calibri"/>
                <a:cs typeface="Dubai Medium" panose="020B0603030403030204" pitchFamily="34" charset="-78"/>
                <a:sym typeface="Calibri"/>
              </a:rPr>
              <a:t>Enter Presentation Title Here</a:t>
            </a:r>
            <a:endParaRPr b="0">
              <a:latin typeface="Dubai Medium" panose="020B0603030403030204" pitchFamily="34" charset="-78"/>
              <a:ea typeface="Calibri"/>
              <a:cs typeface="Dubai Medium" panose="020B0603030403030204" pitchFamily="34" charset="-78"/>
              <a:sym typeface="Calibri"/>
            </a:endParaRPr>
          </a:p>
        </p:txBody>
      </p:sp>
      <p:pic>
        <p:nvPicPr>
          <p:cNvPr id="12" name="Picture 11" descr="Logo&#10;&#10;Description automatically generated with medium confidence">
            <a:extLst>
              <a:ext uri="{FF2B5EF4-FFF2-40B4-BE49-F238E27FC236}">
                <a16:creationId xmlns:a16="http://schemas.microsoft.com/office/drawing/2014/main" id="{78293877-8490-774B-8367-F26281B9115D}"/>
              </a:ext>
            </a:extLst>
          </p:cNvPr>
          <p:cNvPicPr>
            <a:picLocks noChangeAspect="1"/>
          </p:cNvPicPr>
          <p:nvPr userDrawn="1"/>
        </p:nvPicPr>
        <p:blipFill>
          <a:blip r:embed="rId2"/>
          <a:stretch>
            <a:fillRect/>
          </a:stretch>
        </p:blipFill>
        <p:spPr>
          <a:xfrm>
            <a:off x="9200481" y="540371"/>
            <a:ext cx="2252424" cy="1088920"/>
          </a:xfrm>
          <a:prstGeom prst="rect">
            <a:avLst/>
          </a:prstGeom>
        </p:spPr>
      </p:pic>
      <p:sp>
        <p:nvSpPr>
          <p:cNvPr id="14" name="Slide Number Placeholder 22">
            <a:extLst>
              <a:ext uri="{FF2B5EF4-FFF2-40B4-BE49-F238E27FC236}">
                <a16:creationId xmlns:a16="http://schemas.microsoft.com/office/drawing/2014/main" id="{A0545BC5-61DD-184B-BBFF-8C247C62E2D5}"/>
              </a:ext>
            </a:extLst>
          </p:cNvPr>
          <p:cNvSpPr txBox="1">
            <a:spLocks/>
          </p:cNvSpPr>
          <p:nvPr userDrawn="1"/>
        </p:nvSpPr>
        <p:spPr>
          <a:xfrm>
            <a:off x="11582399" y="6549955"/>
            <a:ext cx="482476" cy="227024"/>
          </a:xfrm>
          <a:prstGeom prst="rect">
            <a:avLst/>
          </a:prstGeom>
        </p:spPr>
        <p:txBody>
          <a:bodyPr/>
          <a:lstStyle>
            <a:defPPr>
              <a:defRPr lang="en-US"/>
            </a:defPPr>
            <a:lvl1pPr marL="0" algn="l" defTabSz="457200" rtl="0" eaLnBrk="1" latinLnBrk="0" hangingPunct="1">
              <a:defRPr sz="800" b="0" i="0" kern="1200">
                <a:solidFill>
                  <a:schemeClr val="tx1"/>
                </a:solidFill>
                <a:latin typeface="Dubai" panose="020B0503030403030204" pitchFamily="34" charset="-78"/>
                <a:ea typeface="+mn-ea"/>
                <a:cs typeface="Dubai" panose="020B0503030403030204" pitchFamily="34"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44ACC64-EA92-704E-888C-ABE633F0599E}" type="slidenum">
              <a:rPr lang="en-US" altLang="en-US" sz="1067" smtClean="0"/>
              <a:pPr/>
              <a:t>‹#›</a:t>
            </a:fld>
            <a:endParaRPr lang="en-US" altLang="en-US" sz="1067"/>
          </a:p>
        </p:txBody>
      </p:sp>
    </p:spTree>
    <p:extLst>
      <p:ext uri="{BB962C8B-B14F-4D97-AF65-F5344CB8AC3E}">
        <p14:creationId xmlns:p14="http://schemas.microsoft.com/office/powerpoint/2010/main" val="17296444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3 Photo BLUE">
    <p:spTree>
      <p:nvGrpSpPr>
        <p:cNvPr id="1" name=""/>
        <p:cNvGrpSpPr/>
        <p:nvPr/>
      </p:nvGrpSpPr>
      <p:grpSpPr>
        <a:xfrm>
          <a:off x="0" y="0"/>
          <a:ext cx="0" cy="0"/>
          <a:chOff x="0" y="0"/>
          <a:chExt cx="0" cy="0"/>
        </a:xfrm>
      </p:grpSpPr>
      <p:pic>
        <p:nvPicPr>
          <p:cNvPr id="30" name="Picture 29" descr="PPT_BG_Cover-v2_whiteii_wide_v copy.png">
            <a:extLst>
              <a:ext uri="{FF2B5EF4-FFF2-40B4-BE49-F238E27FC236}">
                <a16:creationId xmlns:a16="http://schemas.microsoft.com/office/drawing/2014/main" id="{2E380194-E232-894D-9E22-671DF4BF19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6" y="0"/>
            <a:ext cx="12190025" cy="6858000"/>
          </a:xfrm>
          <a:prstGeom prst="rect">
            <a:avLst/>
          </a:prstGeom>
        </p:spPr>
      </p:pic>
      <p:sp>
        <p:nvSpPr>
          <p:cNvPr id="13" name="Title 2" descr="Title of slide in white">
            <a:extLst>
              <a:ext uri="{FF2B5EF4-FFF2-40B4-BE49-F238E27FC236}">
                <a16:creationId xmlns:a16="http://schemas.microsoft.com/office/drawing/2014/main" id="{CC4C2751-CC98-8940-AC11-AA81108386C2}"/>
              </a:ext>
            </a:extLst>
          </p:cNvPr>
          <p:cNvSpPr>
            <a:spLocks noGrp="1"/>
          </p:cNvSpPr>
          <p:nvPr>
            <p:ph type="title"/>
          </p:nvPr>
        </p:nvSpPr>
        <p:spPr>
          <a:xfrm>
            <a:off x="1" y="634497"/>
            <a:ext cx="12190025" cy="920375"/>
          </a:xfrm>
          <a:prstGeom prst="rect">
            <a:avLst/>
          </a:prstGeom>
        </p:spPr>
        <p:txBody>
          <a:bodyPr/>
          <a:lstStyle>
            <a:lvl1pPr algn="ctr">
              <a:defRPr b="0" i="0">
                <a:solidFill>
                  <a:schemeClr val="bg1"/>
                </a:solidFill>
                <a:latin typeface="Dubai Medium" panose="020B0503030403030204" pitchFamily="34" charset="-78"/>
                <a:cs typeface="Dubai Medium" panose="020B0503030403030204" pitchFamily="34" charset="-78"/>
              </a:defRPr>
            </a:lvl1pPr>
          </a:lstStyle>
          <a:p>
            <a:r>
              <a:rPr lang="en-US"/>
              <a:t>Click to edit Master title style</a:t>
            </a:r>
          </a:p>
        </p:txBody>
      </p:sp>
      <p:sp>
        <p:nvSpPr>
          <p:cNvPr id="9" name="Picture Placeholder 8" descr="photo">
            <a:extLst>
              <a:ext uri="{FF2B5EF4-FFF2-40B4-BE49-F238E27FC236}">
                <a16:creationId xmlns:a16="http://schemas.microsoft.com/office/drawing/2014/main" id="{3817E9F4-86F9-5040-9D7A-39F63A58FDA9}"/>
              </a:ext>
            </a:extLst>
          </p:cNvPr>
          <p:cNvSpPr>
            <a:spLocks noGrp="1"/>
          </p:cNvSpPr>
          <p:nvPr>
            <p:ph type="pic" sz="quarter" idx="17"/>
          </p:nvPr>
        </p:nvSpPr>
        <p:spPr>
          <a:xfrm>
            <a:off x="1032513" y="1661312"/>
            <a:ext cx="2144184" cy="2142067"/>
          </a:xfrm>
          <a:prstGeom prst="rect">
            <a:avLst/>
          </a:prstGeom>
        </p:spPr>
        <p:txBody>
          <a:bodyPr/>
          <a:lstStyle>
            <a:lvl1pPr marL="0" indent="0">
              <a:buFontTx/>
              <a:buNone/>
              <a:defRPr b="1" i="0">
                <a:latin typeface="Dubai" panose="020B0503030403030204" pitchFamily="34" charset="-78"/>
                <a:cs typeface="Dubai" panose="020B0503030403030204" pitchFamily="34" charset="-78"/>
              </a:defRPr>
            </a:lvl1pPr>
          </a:lstStyle>
          <a:p>
            <a:endParaRPr lang="en-US"/>
          </a:p>
        </p:txBody>
      </p:sp>
      <p:sp>
        <p:nvSpPr>
          <p:cNvPr id="5" name="Text Placeholder 4">
            <a:extLst>
              <a:ext uri="{FF2B5EF4-FFF2-40B4-BE49-F238E27FC236}">
                <a16:creationId xmlns:a16="http://schemas.microsoft.com/office/drawing/2014/main" id="{EC803E16-2D42-F548-8ED1-A18755AF7BA1}"/>
              </a:ext>
            </a:extLst>
          </p:cNvPr>
          <p:cNvSpPr>
            <a:spLocks noGrp="1"/>
          </p:cNvSpPr>
          <p:nvPr>
            <p:ph type="body" sz="quarter" idx="11" hasCustomPrompt="1"/>
          </p:nvPr>
        </p:nvSpPr>
        <p:spPr>
          <a:xfrm>
            <a:off x="112094" y="3942379"/>
            <a:ext cx="3985023" cy="450851"/>
          </a:xfrm>
          <a:prstGeom prst="rect">
            <a:avLst/>
          </a:prstGeom>
        </p:spPr>
        <p:txBody>
          <a:bodyPr/>
          <a:lstStyle>
            <a:lvl1pPr marL="0" indent="0" algn="ctr">
              <a:buNone/>
              <a:defRPr sz="2133" b="0" i="0">
                <a:solidFill>
                  <a:schemeClr val="bg1"/>
                </a:solidFill>
                <a:latin typeface="Dubai Medium" panose="020B0503030403030204" pitchFamily="34" charset="-78"/>
                <a:cs typeface="Dubai Medium" panose="020B0503030403030204" pitchFamily="34" charset="-78"/>
              </a:defRPr>
            </a:lvl1pPr>
            <a:lvl2pPr>
              <a:defRPr sz="2133" b="0" i="0">
                <a:latin typeface="Dubai" panose="020B0503030403030204" pitchFamily="34" charset="-78"/>
                <a:cs typeface="Dubai" panose="020B0503030403030204" pitchFamily="34" charset="-78"/>
              </a:defRPr>
            </a:lvl2pPr>
            <a:lvl3pPr>
              <a:defRPr sz="2133" b="0" i="0">
                <a:latin typeface="Dubai" panose="020B0503030403030204" pitchFamily="34" charset="-78"/>
                <a:cs typeface="Dubai" panose="020B0503030403030204" pitchFamily="34" charset="-78"/>
              </a:defRPr>
            </a:lvl3pPr>
            <a:lvl4pPr>
              <a:defRPr sz="2133" b="0" i="0">
                <a:latin typeface="Dubai" panose="020B0503030403030204" pitchFamily="34" charset="-78"/>
                <a:cs typeface="Dubai" panose="020B0503030403030204" pitchFamily="34" charset="-78"/>
              </a:defRPr>
            </a:lvl4pPr>
            <a:lvl5pPr>
              <a:defRPr sz="2133" b="0" i="0">
                <a:latin typeface="Dubai" panose="020B0503030403030204" pitchFamily="34" charset="-78"/>
                <a:cs typeface="Dubai" panose="020B0503030403030204" pitchFamily="34" charset="-78"/>
              </a:defRPr>
            </a:lvl5pPr>
          </a:lstStyle>
          <a:p>
            <a:pPr lvl="0"/>
            <a:r>
              <a:rPr lang="en-US" err="1"/>
              <a:t>Firstname</a:t>
            </a:r>
            <a:r>
              <a:rPr lang="en-US"/>
              <a:t> </a:t>
            </a:r>
            <a:r>
              <a:rPr lang="en-US" err="1"/>
              <a:t>Lastname</a:t>
            </a:r>
            <a:r>
              <a:rPr lang="en-US"/>
              <a:t>, ABC, ABCD</a:t>
            </a:r>
          </a:p>
        </p:txBody>
      </p:sp>
      <p:sp>
        <p:nvSpPr>
          <p:cNvPr id="20" name="Text Placeholder 4">
            <a:extLst>
              <a:ext uri="{FF2B5EF4-FFF2-40B4-BE49-F238E27FC236}">
                <a16:creationId xmlns:a16="http://schemas.microsoft.com/office/drawing/2014/main" id="{F430F136-4821-BE41-B277-B0ED581598B1}"/>
              </a:ext>
            </a:extLst>
          </p:cNvPr>
          <p:cNvSpPr>
            <a:spLocks noGrp="1"/>
          </p:cNvSpPr>
          <p:nvPr>
            <p:ph type="body" sz="quarter" idx="12" hasCustomPrompt="1"/>
          </p:nvPr>
        </p:nvSpPr>
        <p:spPr>
          <a:xfrm>
            <a:off x="4296595" y="3944479"/>
            <a:ext cx="3598811" cy="450851"/>
          </a:xfrm>
          <a:prstGeom prst="rect">
            <a:avLst/>
          </a:prstGeom>
        </p:spPr>
        <p:txBody>
          <a:bodyPr/>
          <a:lstStyle>
            <a:lvl1pPr marL="0" indent="0" algn="ctr">
              <a:buNone/>
              <a:defRPr sz="2133" b="0" i="0">
                <a:solidFill>
                  <a:schemeClr val="bg1"/>
                </a:solidFill>
                <a:latin typeface="Dubai Medium" panose="020B0503030403030204" pitchFamily="34" charset="-78"/>
                <a:cs typeface="Dubai Medium" panose="020B0503030403030204" pitchFamily="34" charset="-78"/>
              </a:defRPr>
            </a:lvl1pPr>
            <a:lvl2pPr>
              <a:defRPr sz="2133" b="0" i="0">
                <a:latin typeface="Dubai" panose="020B0503030403030204" pitchFamily="34" charset="-78"/>
                <a:cs typeface="Dubai" panose="020B0503030403030204" pitchFamily="34" charset="-78"/>
              </a:defRPr>
            </a:lvl2pPr>
            <a:lvl3pPr>
              <a:defRPr sz="2133" b="0" i="0">
                <a:latin typeface="Dubai" panose="020B0503030403030204" pitchFamily="34" charset="-78"/>
                <a:cs typeface="Dubai" panose="020B0503030403030204" pitchFamily="34" charset="-78"/>
              </a:defRPr>
            </a:lvl3pPr>
            <a:lvl4pPr>
              <a:defRPr sz="2133" b="0" i="0">
                <a:latin typeface="Dubai" panose="020B0503030403030204" pitchFamily="34" charset="-78"/>
                <a:cs typeface="Dubai" panose="020B0503030403030204" pitchFamily="34" charset="-78"/>
              </a:defRPr>
            </a:lvl4pPr>
            <a:lvl5pPr>
              <a:defRPr sz="2133" b="0" i="0">
                <a:latin typeface="Dubai" panose="020B0503030403030204" pitchFamily="34" charset="-78"/>
                <a:cs typeface="Dubai" panose="020B0503030403030204" pitchFamily="34" charset="-78"/>
              </a:defRPr>
            </a:lvl5pPr>
          </a:lstStyle>
          <a:p>
            <a:pPr lvl="0"/>
            <a:r>
              <a:rPr lang="en-US" err="1"/>
              <a:t>Firstname</a:t>
            </a:r>
            <a:r>
              <a:rPr lang="en-US"/>
              <a:t> </a:t>
            </a:r>
            <a:r>
              <a:rPr lang="en-US" err="1"/>
              <a:t>Lastname</a:t>
            </a:r>
            <a:r>
              <a:rPr lang="en-US"/>
              <a:t>, ABC</a:t>
            </a:r>
          </a:p>
        </p:txBody>
      </p:sp>
      <p:sp>
        <p:nvSpPr>
          <p:cNvPr id="25" name="Text Placeholder 4">
            <a:extLst>
              <a:ext uri="{FF2B5EF4-FFF2-40B4-BE49-F238E27FC236}">
                <a16:creationId xmlns:a16="http://schemas.microsoft.com/office/drawing/2014/main" id="{603B4F5D-BA08-DC4F-A8C6-363A9F997677}"/>
              </a:ext>
            </a:extLst>
          </p:cNvPr>
          <p:cNvSpPr>
            <a:spLocks noGrp="1"/>
          </p:cNvSpPr>
          <p:nvPr>
            <p:ph type="body" sz="quarter" idx="13" hasCustomPrompt="1"/>
          </p:nvPr>
        </p:nvSpPr>
        <p:spPr>
          <a:xfrm>
            <a:off x="8094885" y="3938287"/>
            <a:ext cx="3985023" cy="450851"/>
          </a:xfrm>
          <a:prstGeom prst="rect">
            <a:avLst/>
          </a:prstGeom>
        </p:spPr>
        <p:txBody>
          <a:bodyPr/>
          <a:lstStyle>
            <a:lvl1pPr marL="0" indent="0" algn="ctr">
              <a:buNone/>
              <a:defRPr sz="2133" b="0" i="0">
                <a:solidFill>
                  <a:schemeClr val="bg1"/>
                </a:solidFill>
                <a:latin typeface="Dubai Medium" panose="020B0503030403030204" pitchFamily="34" charset="-78"/>
                <a:cs typeface="Dubai Medium" panose="020B0503030403030204" pitchFamily="34" charset="-78"/>
              </a:defRPr>
            </a:lvl1pPr>
            <a:lvl2pPr>
              <a:defRPr sz="2133" b="0" i="0">
                <a:latin typeface="Dubai" panose="020B0503030403030204" pitchFamily="34" charset="-78"/>
                <a:cs typeface="Dubai" panose="020B0503030403030204" pitchFamily="34" charset="-78"/>
              </a:defRPr>
            </a:lvl2pPr>
            <a:lvl3pPr>
              <a:defRPr sz="2133" b="0" i="0">
                <a:latin typeface="Dubai" panose="020B0503030403030204" pitchFamily="34" charset="-78"/>
                <a:cs typeface="Dubai" panose="020B0503030403030204" pitchFamily="34" charset="-78"/>
              </a:defRPr>
            </a:lvl3pPr>
            <a:lvl4pPr>
              <a:defRPr sz="2133" b="0" i="0">
                <a:latin typeface="Dubai" panose="020B0503030403030204" pitchFamily="34" charset="-78"/>
                <a:cs typeface="Dubai" panose="020B0503030403030204" pitchFamily="34" charset="-78"/>
              </a:defRPr>
            </a:lvl4pPr>
            <a:lvl5pPr>
              <a:defRPr sz="2133" b="0" i="0">
                <a:latin typeface="Dubai" panose="020B0503030403030204" pitchFamily="34" charset="-78"/>
                <a:cs typeface="Dubai" panose="020B0503030403030204" pitchFamily="34" charset="-78"/>
              </a:defRPr>
            </a:lvl5pPr>
          </a:lstStyle>
          <a:p>
            <a:pPr lvl="0"/>
            <a:r>
              <a:rPr lang="en-US" err="1"/>
              <a:t>Firstname</a:t>
            </a:r>
            <a:r>
              <a:rPr lang="en-US"/>
              <a:t> </a:t>
            </a:r>
            <a:r>
              <a:rPr lang="en-US" err="1"/>
              <a:t>Lastname</a:t>
            </a:r>
            <a:r>
              <a:rPr lang="en-US"/>
              <a:t>, ABC, ABCD</a:t>
            </a:r>
          </a:p>
        </p:txBody>
      </p:sp>
      <p:sp>
        <p:nvSpPr>
          <p:cNvPr id="7" name="Text Placeholder 6">
            <a:extLst>
              <a:ext uri="{FF2B5EF4-FFF2-40B4-BE49-F238E27FC236}">
                <a16:creationId xmlns:a16="http://schemas.microsoft.com/office/drawing/2014/main" id="{0643AE11-098B-C64B-A3FD-56F341A05466}"/>
              </a:ext>
            </a:extLst>
          </p:cNvPr>
          <p:cNvSpPr>
            <a:spLocks noGrp="1"/>
          </p:cNvSpPr>
          <p:nvPr>
            <p:ph type="body" sz="quarter" idx="14" hasCustomPrompt="1"/>
          </p:nvPr>
        </p:nvSpPr>
        <p:spPr>
          <a:xfrm>
            <a:off x="313904" y="4415932"/>
            <a:ext cx="3581400" cy="861483"/>
          </a:xfrm>
          <a:prstGeom prst="rect">
            <a:avLst/>
          </a:prstGeom>
        </p:spPr>
        <p:txBody>
          <a:bodyPr/>
          <a:lstStyle>
            <a:lvl1pPr marL="0" indent="0" algn="ctr">
              <a:buNone/>
              <a:defRPr sz="1867" b="0" i="0">
                <a:solidFill>
                  <a:schemeClr val="bg1"/>
                </a:solidFill>
                <a:latin typeface="Dubai Light" panose="020B0303030403030204" pitchFamily="34" charset="-78"/>
                <a:cs typeface="Dubai Light" panose="020B0303030403030204" pitchFamily="34" charset="-78"/>
              </a:defRPr>
            </a:lvl1pPr>
            <a:lvl2pPr marL="609585" indent="0">
              <a:buNone/>
              <a:defRPr sz="1867" b="0" i="0">
                <a:solidFill>
                  <a:schemeClr val="bg1"/>
                </a:solidFill>
                <a:latin typeface="Dubai Light" panose="020B0303030403030204" pitchFamily="34" charset="-78"/>
                <a:cs typeface="Dubai Light" panose="020B0303030403030204" pitchFamily="34" charset="-78"/>
              </a:defRPr>
            </a:lvl2pPr>
            <a:lvl3pPr>
              <a:defRPr sz="1867" b="0" i="0">
                <a:solidFill>
                  <a:schemeClr val="bg1"/>
                </a:solidFill>
                <a:latin typeface="Dubai Light" panose="020B0303030403030204" pitchFamily="34" charset="-78"/>
                <a:cs typeface="Dubai Light" panose="020B0303030403030204" pitchFamily="34" charset="-78"/>
              </a:defRPr>
            </a:lvl3pPr>
            <a:lvl4pPr>
              <a:defRPr sz="1867" b="0" i="0">
                <a:solidFill>
                  <a:schemeClr val="bg1"/>
                </a:solidFill>
                <a:latin typeface="Dubai Light" panose="020B0303030403030204" pitchFamily="34" charset="-78"/>
                <a:cs typeface="Dubai Light" panose="020B0303030403030204" pitchFamily="34" charset="-78"/>
              </a:defRPr>
            </a:lvl4pPr>
            <a:lvl5pPr>
              <a:defRPr sz="1867" b="0" i="0">
                <a:solidFill>
                  <a:schemeClr val="bg1"/>
                </a:solidFill>
                <a:latin typeface="Dubai Light" panose="020B0303030403030204" pitchFamily="34" charset="-78"/>
                <a:cs typeface="Dubai Light" panose="020B0303030403030204" pitchFamily="34" charset="-78"/>
              </a:defRPr>
            </a:lvl5pPr>
          </a:lstStyle>
          <a:p>
            <a:pPr lvl="0"/>
            <a:r>
              <a:rPr lang="en-US" err="1"/>
              <a:t>Titletitle</a:t>
            </a:r>
            <a:r>
              <a:rPr lang="en-US"/>
              <a:t> </a:t>
            </a:r>
            <a:r>
              <a:rPr lang="en-US" err="1"/>
              <a:t>Titletitle</a:t>
            </a:r>
            <a:endParaRPr lang="en-US"/>
          </a:p>
          <a:p>
            <a:pPr lvl="0"/>
            <a:r>
              <a:rPr lang="en-US"/>
              <a:t>Organization Name Organization</a:t>
            </a:r>
          </a:p>
        </p:txBody>
      </p:sp>
      <p:sp>
        <p:nvSpPr>
          <p:cNvPr id="26" name="Text Placeholder 6">
            <a:extLst>
              <a:ext uri="{FF2B5EF4-FFF2-40B4-BE49-F238E27FC236}">
                <a16:creationId xmlns:a16="http://schemas.microsoft.com/office/drawing/2014/main" id="{45D5B89E-E868-5549-865C-B2EE413947FD}"/>
              </a:ext>
            </a:extLst>
          </p:cNvPr>
          <p:cNvSpPr>
            <a:spLocks noGrp="1"/>
          </p:cNvSpPr>
          <p:nvPr>
            <p:ph type="body" sz="quarter" idx="15" hasCustomPrompt="1"/>
          </p:nvPr>
        </p:nvSpPr>
        <p:spPr>
          <a:xfrm>
            <a:off x="4305300" y="4431564"/>
            <a:ext cx="3581400" cy="861483"/>
          </a:xfrm>
          <a:prstGeom prst="rect">
            <a:avLst/>
          </a:prstGeom>
        </p:spPr>
        <p:txBody>
          <a:bodyPr/>
          <a:lstStyle>
            <a:lvl1pPr marL="0" indent="0" algn="ctr">
              <a:buNone/>
              <a:defRPr sz="1867" b="0" i="0">
                <a:solidFill>
                  <a:schemeClr val="bg1"/>
                </a:solidFill>
                <a:latin typeface="Dubai Light" panose="020B0303030403030204" pitchFamily="34" charset="-78"/>
                <a:cs typeface="Dubai Light" panose="020B0303030403030204" pitchFamily="34" charset="-78"/>
              </a:defRPr>
            </a:lvl1pPr>
            <a:lvl2pPr marL="609585" indent="0">
              <a:buNone/>
              <a:defRPr sz="1867" b="0" i="0">
                <a:solidFill>
                  <a:schemeClr val="bg1"/>
                </a:solidFill>
                <a:latin typeface="Dubai Light" panose="020B0303030403030204" pitchFamily="34" charset="-78"/>
                <a:cs typeface="Dubai Light" panose="020B0303030403030204" pitchFamily="34" charset="-78"/>
              </a:defRPr>
            </a:lvl2pPr>
            <a:lvl3pPr>
              <a:defRPr sz="1867" b="0" i="0">
                <a:solidFill>
                  <a:schemeClr val="bg1"/>
                </a:solidFill>
                <a:latin typeface="Dubai Light" panose="020B0303030403030204" pitchFamily="34" charset="-78"/>
                <a:cs typeface="Dubai Light" panose="020B0303030403030204" pitchFamily="34" charset="-78"/>
              </a:defRPr>
            </a:lvl3pPr>
            <a:lvl4pPr>
              <a:defRPr sz="1867" b="0" i="0">
                <a:solidFill>
                  <a:schemeClr val="bg1"/>
                </a:solidFill>
                <a:latin typeface="Dubai Light" panose="020B0303030403030204" pitchFamily="34" charset="-78"/>
                <a:cs typeface="Dubai Light" panose="020B0303030403030204" pitchFamily="34" charset="-78"/>
              </a:defRPr>
            </a:lvl4pPr>
            <a:lvl5pPr>
              <a:defRPr sz="1867" b="0" i="0">
                <a:solidFill>
                  <a:schemeClr val="bg1"/>
                </a:solidFill>
                <a:latin typeface="Dubai Light" panose="020B0303030403030204" pitchFamily="34" charset="-78"/>
                <a:cs typeface="Dubai Light" panose="020B0303030403030204" pitchFamily="34" charset="-78"/>
              </a:defRPr>
            </a:lvl5pPr>
          </a:lstStyle>
          <a:p>
            <a:pPr lvl="0"/>
            <a:r>
              <a:rPr lang="en-US" err="1"/>
              <a:t>Titletitle</a:t>
            </a:r>
            <a:r>
              <a:rPr lang="en-US"/>
              <a:t> </a:t>
            </a:r>
            <a:r>
              <a:rPr lang="en-US" err="1"/>
              <a:t>Titletitle</a:t>
            </a:r>
            <a:endParaRPr lang="en-US"/>
          </a:p>
          <a:p>
            <a:pPr lvl="0"/>
            <a:r>
              <a:rPr lang="en-US"/>
              <a:t>Organization Name Organization</a:t>
            </a:r>
          </a:p>
        </p:txBody>
      </p:sp>
      <p:sp>
        <p:nvSpPr>
          <p:cNvPr id="27" name="Text Placeholder 6">
            <a:extLst>
              <a:ext uri="{FF2B5EF4-FFF2-40B4-BE49-F238E27FC236}">
                <a16:creationId xmlns:a16="http://schemas.microsoft.com/office/drawing/2014/main" id="{3EDFF6A5-344C-8248-B3BB-F30D7119A911}"/>
              </a:ext>
            </a:extLst>
          </p:cNvPr>
          <p:cNvSpPr>
            <a:spLocks noGrp="1"/>
          </p:cNvSpPr>
          <p:nvPr>
            <p:ph type="body" sz="quarter" idx="16" hasCustomPrompt="1"/>
          </p:nvPr>
        </p:nvSpPr>
        <p:spPr>
          <a:xfrm>
            <a:off x="8296695" y="4418167"/>
            <a:ext cx="3581400" cy="861483"/>
          </a:xfrm>
          <a:prstGeom prst="rect">
            <a:avLst/>
          </a:prstGeom>
        </p:spPr>
        <p:txBody>
          <a:bodyPr/>
          <a:lstStyle>
            <a:lvl1pPr marL="0" indent="0" algn="ctr">
              <a:buNone/>
              <a:defRPr sz="1867" b="0" i="0">
                <a:solidFill>
                  <a:schemeClr val="bg1"/>
                </a:solidFill>
                <a:latin typeface="Dubai Light" panose="020B0303030403030204" pitchFamily="34" charset="-78"/>
                <a:cs typeface="Dubai Light" panose="020B0303030403030204" pitchFamily="34" charset="-78"/>
              </a:defRPr>
            </a:lvl1pPr>
            <a:lvl2pPr marL="609585" indent="0">
              <a:buNone/>
              <a:defRPr sz="1867" b="0" i="0">
                <a:solidFill>
                  <a:schemeClr val="bg1"/>
                </a:solidFill>
                <a:latin typeface="Dubai Light" panose="020B0303030403030204" pitchFamily="34" charset="-78"/>
                <a:cs typeface="Dubai Light" panose="020B0303030403030204" pitchFamily="34" charset="-78"/>
              </a:defRPr>
            </a:lvl2pPr>
            <a:lvl3pPr>
              <a:defRPr sz="1867" b="0" i="0">
                <a:solidFill>
                  <a:schemeClr val="bg1"/>
                </a:solidFill>
                <a:latin typeface="Dubai Light" panose="020B0303030403030204" pitchFamily="34" charset="-78"/>
                <a:cs typeface="Dubai Light" panose="020B0303030403030204" pitchFamily="34" charset="-78"/>
              </a:defRPr>
            </a:lvl3pPr>
            <a:lvl4pPr>
              <a:defRPr sz="1867" b="0" i="0">
                <a:solidFill>
                  <a:schemeClr val="bg1"/>
                </a:solidFill>
                <a:latin typeface="Dubai Light" panose="020B0303030403030204" pitchFamily="34" charset="-78"/>
                <a:cs typeface="Dubai Light" panose="020B0303030403030204" pitchFamily="34" charset="-78"/>
              </a:defRPr>
            </a:lvl4pPr>
            <a:lvl5pPr>
              <a:defRPr sz="1867" b="0" i="0">
                <a:solidFill>
                  <a:schemeClr val="bg1"/>
                </a:solidFill>
                <a:latin typeface="Dubai Light" panose="020B0303030403030204" pitchFamily="34" charset="-78"/>
                <a:cs typeface="Dubai Light" panose="020B0303030403030204" pitchFamily="34" charset="-78"/>
              </a:defRPr>
            </a:lvl5pPr>
          </a:lstStyle>
          <a:p>
            <a:pPr lvl="0"/>
            <a:r>
              <a:rPr lang="en-US" err="1"/>
              <a:t>Titletitle</a:t>
            </a:r>
            <a:r>
              <a:rPr lang="en-US"/>
              <a:t> </a:t>
            </a:r>
            <a:r>
              <a:rPr lang="en-US" err="1"/>
              <a:t>Titletitle</a:t>
            </a:r>
            <a:endParaRPr lang="en-US"/>
          </a:p>
          <a:p>
            <a:pPr lvl="0"/>
            <a:r>
              <a:rPr lang="en-US"/>
              <a:t>Organization Name Organization</a:t>
            </a:r>
          </a:p>
        </p:txBody>
      </p:sp>
      <p:sp>
        <p:nvSpPr>
          <p:cNvPr id="28" name="Picture Placeholder 8" descr="photo">
            <a:extLst>
              <a:ext uri="{FF2B5EF4-FFF2-40B4-BE49-F238E27FC236}">
                <a16:creationId xmlns:a16="http://schemas.microsoft.com/office/drawing/2014/main" id="{80EA5A7D-4219-B842-8ACB-59DC2772545E}"/>
              </a:ext>
            </a:extLst>
          </p:cNvPr>
          <p:cNvSpPr>
            <a:spLocks noGrp="1"/>
          </p:cNvSpPr>
          <p:nvPr>
            <p:ph type="pic" sz="quarter" idx="18"/>
          </p:nvPr>
        </p:nvSpPr>
        <p:spPr>
          <a:xfrm>
            <a:off x="9015303" y="1661312"/>
            <a:ext cx="2144184" cy="2142067"/>
          </a:xfrm>
          <a:prstGeom prst="rect">
            <a:avLst/>
          </a:prstGeom>
        </p:spPr>
        <p:txBody>
          <a:bodyPr/>
          <a:lstStyle>
            <a:lvl1pPr marL="0" indent="0">
              <a:buFontTx/>
              <a:buNone/>
              <a:defRPr b="1" i="0">
                <a:latin typeface="Dubai" panose="020B0503030403030204" pitchFamily="34" charset="-78"/>
                <a:cs typeface="Dubai" panose="020B0503030403030204" pitchFamily="34" charset="-78"/>
              </a:defRPr>
            </a:lvl1pPr>
          </a:lstStyle>
          <a:p>
            <a:endParaRPr lang="en-US"/>
          </a:p>
        </p:txBody>
      </p:sp>
      <p:sp>
        <p:nvSpPr>
          <p:cNvPr id="29" name="Picture Placeholder 8" descr="photo">
            <a:extLst>
              <a:ext uri="{FF2B5EF4-FFF2-40B4-BE49-F238E27FC236}">
                <a16:creationId xmlns:a16="http://schemas.microsoft.com/office/drawing/2014/main" id="{FF45B020-765C-3849-B4FF-EB078E7E84EA}"/>
              </a:ext>
            </a:extLst>
          </p:cNvPr>
          <p:cNvSpPr>
            <a:spLocks noGrp="1"/>
          </p:cNvSpPr>
          <p:nvPr>
            <p:ph type="pic" sz="quarter" idx="19"/>
          </p:nvPr>
        </p:nvSpPr>
        <p:spPr>
          <a:xfrm>
            <a:off x="5023908" y="1661312"/>
            <a:ext cx="2144184" cy="2142067"/>
          </a:xfrm>
          <a:prstGeom prst="rect">
            <a:avLst/>
          </a:prstGeom>
        </p:spPr>
        <p:txBody>
          <a:bodyPr/>
          <a:lstStyle>
            <a:lvl1pPr marL="0" indent="0">
              <a:buFontTx/>
              <a:buNone/>
              <a:defRPr b="1" i="0">
                <a:latin typeface="Dubai" panose="020B0503030403030204" pitchFamily="34" charset="-78"/>
                <a:cs typeface="Dubai" panose="020B0503030403030204" pitchFamily="34" charset="-78"/>
              </a:defRPr>
            </a:lvl1pPr>
          </a:lstStyle>
          <a:p>
            <a:endParaRPr lang="en-US"/>
          </a:p>
        </p:txBody>
      </p:sp>
      <p:pic>
        <p:nvPicPr>
          <p:cNvPr id="14" name="Picture 13" descr="EriksonInstitute_Logo_REV.eps">
            <a:extLst>
              <a:ext uri="{FF2B5EF4-FFF2-40B4-BE49-F238E27FC236}">
                <a16:creationId xmlns:a16="http://schemas.microsoft.com/office/drawing/2014/main" id="{22475B88-66F9-F446-A96D-D7C4A6BF29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5632" y="6510529"/>
            <a:ext cx="1780032" cy="220244"/>
          </a:xfrm>
          <a:prstGeom prst="rect">
            <a:avLst/>
          </a:prstGeom>
        </p:spPr>
      </p:pic>
    </p:spTree>
    <p:extLst>
      <p:ext uri="{BB962C8B-B14F-4D97-AF65-F5344CB8AC3E}">
        <p14:creationId xmlns:p14="http://schemas.microsoft.com/office/powerpoint/2010/main" val="27982103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 name="Picture 8" descr="A picture containing person, outdoor, child, wooden&#10;&#10;Description automatically generated">
            <a:extLst>
              <a:ext uri="{FF2B5EF4-FFF2-40B4-BE49-F238E27FC236}">
                <a16:creationId xmlns:a16="http://schemas.microsoft.com/office/drawing/2014/main" id="{44AC3558-5E0F-45A1-A804-EAF9B14A3D4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973" b="4596"/>
          <a:stretch/>
        </p:blipFill>
        <p:spPr>
          <a:xfrm>
            <a:off x="0" y="0"/>
            <a:ext cx="12192000" cy="6857999"/>
          </a:xfrm>
          <a:prstGeom prst="rect">
            <a:avLst/>
          </a:prstGeom>
        </p:spPr>
      </p:pic>
      <p:pic>
        <p:nvPicPr>
          <p:cNvPr id="5" name="Picture 4">
            <a:extLst>
              <a:ext uri="{FF2B5EF4-FFF2-40B4-BE49-F238E27FC236}">
                <a16:creationId xmlns:a16="http://schemas.microsoft.com/office/drawing/2014/main" id="{A8C21751-BF84-C24B-F194-F65A3C6A1119}"/>
              </a:ext>
            </a:extLst>
          </p:cNvPr>
          <p:cNvPicPr>
            <a:picLocks noChangeAspect="1"/>
          </p:cNvPicPr>
          <p:nvPr userDrawn="1"/>
        </p:nvPicPr>
        <p:blipFill rotWithShape="1">
          <a:blip r:embed="rId3"/>
          <a:srcRect l="20709" b="62222"/>
          <a:stretch/>
        </p:blipFill>
        <p:spPr>
          <a:xfrm>
            <a:off x="0" y="4267200"/>
            <a:ext cx="6978913" cy="2590800"/>
          </a:xfrm>
          <a:prstGeom prst="rect">
            <a:avLst/>
          </a:prstGeom>
        </p:spPr>
      </p:pic>
      <p:pic>
        <p:nvPicPr>
          <p:cNvPr id="10" name="Picture 9" descr="Text, logo&#10;&#10;Description automatically generated with medium confidence">
            <a:extLst>
              <a:ext uri="{FF2B5EF4-FFF2-40B4-BE49-F238E27FC236}">
                <a16:creationId xmlns:a16="http://schemas.microsoft.com/office/drawing/2014/main" id="{682D0D8A-1550-802A-5876-40147F12EC8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6263" y="5779014"/>
            <a:ext cx="3972538" cy="965758"/>
          </a:xfrm>
          <a:prstGeom prst="rect">
            <a:avLst/>
          </a:prstGeom>
        </p:spPr>
      </p:pic>
    </p:spTree>
    <p:extLst>
      <p:ext uri="{BB962C8B-B14F-4D97-AF65-F5344CB8AC3E}">
        <p14:creationId xmlns:p14="http://schemas.microsoft.com/office/powerpoint/2010/main" val="21953027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C3B27B-EE45-94E3-C08C-FA344C5C2FC6}"/>
              </a:ext>
            </a:extLst>
          </p:cNvPr>
          <p:cNvSpPr/>
          <p:nvPr userDrawn="1"/>
        </p:nvSpPr>
        <p:spPr>
          <a:xfrm>
            <a:off x="0" y="0"/>
            <a:ext cx="122151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oogle Shape;1637;p1" descr="Image">
            <a:extLst>
              <a:ext uri="{FF2B5EF4-FFF2-40B4-BE49-F238E27FC236}">
                <a16:creationId xmlns:a16="http://schemas.microsoft.com/office/drawing/2014/main" id="{E31D9C44-01A0-DCAA-D60A-6D0D99FE5667}"/>
              </a:ext>
            </a:extLst>
          </p:cNvPr>
          <p:cNvPicPr preferRelativeResize="0">
            <a:picLocks noChangeAspect="1"/>
          </p:cNvPicPr>
          <p:nvPr userDrawn="1"/>
        </p:nvPicPr>
        <p:blipFill rotWithShape="1">
          <a:blip r:embed="rId2">
            <a:alphaModFix/>
          </a:blip>
          <a:srcRect/>
          <a:stretch/>
        </p:blipFill>
        <p:spPr>
          <a:xfrm>
            <a:off x="7793143" y="0"/>
            <a:ext cx="3759288" cy="2286000"/>
          </a:xfrm>
          <a:prstGeom prst="rect">
            <a:avLst/>
          </a:prstGeom>
          <a:noFill/>
          <a:ln>
            <a:noFill/>
          </a:ln>
        </p:spPr>
      </p:pic>
      <p:pic>
        <p:nvPicPr>
          <p:cNvPr id="8" name="Google Shape;1639;p1" descr="Image">
            <a:extLst>
              <a:ext uri="{FF2B5EF4-FFF2-40B4-BE49-F238E27FC236}">
                <a16:creationId xmlns:a16="http://schemas.microsoft.com/office/drawing/2014/main" id="{2A9932AA-14CB-69FC-0A04-C361E50E0372}"/>
              </a:ext>
            </a:extLst>
          </p:cNvPr>
          <p:cNvPicPr preferRelativeResize="0">
            <a:picLocks noChangeAspect="1"/>
          </p:cNvPicPr>
          <p:nvPr userDrawn="1"/>
        </p:nvPicPr>
        <p:blipFill rotWithShape="1">
          <a:blip r:embed="rId2">
            <a:alphaModFix/>
          </a:blip>
          <a:srcRect/>
          <a:stretch/>
        </p:blipFill>
        <p:spPr>
          <a:xfrm rot="10800000" flipH="1">
            <a:off x="7793143" y="4557340"/>
            <a:ext cx="3759288" cy="2286000"/>
          </a:xfrm>
          <a:prstGeom prst="rect">
            <a:avLst/>
          </a:prstGeom>
          <a:noFill/>
          <a:ln>
            <a:noFill/>
          </a:ln>
        </p:spPr>
      </p:pic>
      <p:pic>
        <p:nvPicPr>
          <p:cNvPr id="19" name="Picture 18" descr="Text, logo&#10;&#10;Description automatically generated with medium confidence">
            <a:extLst>
              <a:ext uri="{FF2B5EF4-FFF2-40B4-BE49-F238E27FC236}">
                <a16:creationId xmlns:a16="http://schemas.microsoft.com/office/drawing/2014/main" id="{5503FDAD-4299-749D-0632-8529AF0309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701" y="2860242"/>
            <a:ext cx="4679043" cy="1137517"/>
          </a:xfrm>
          <a:prstGeom prst="rect">
            <a:avLst/>
          </a:prstGeom>
        </p:spPr>
      </p:pic>
      <p:sp>
        <p:nvSpPr>
          <p:cNvPr id="11" name="Text Placeholder 16">
            <a:extLst>
              <a:ext uri="{FF2B5EF4-FFF2-40B4-BE49-F238E27FC236}">
                <a16:creationId xmlns:a16="http://schemas.microsoft.com/office/drawing/2014/main" id="{4FC0E47D-76E3-CE5C-88E4-E0B6692BEB9C}"/>
              </a:ext>
            </a:extLst>
          </p:cNvPr>
          <p:cNvSpPr>
            <a:spLocks noGrp="1"/>
          </p:cNvSpPr>
          <p:nvPr>
            <p:ph type="body" sz="quarter" idx="11" hasCustomPrompt="1"/>
          </p:nvPr>
        </p:nvSpPr>
        <p:spPr>
          <a:xfrm>
            <a:off x="7074026" y="2626940"/>
            <a:ext cx="4803236" cy="627706"/>
          </a:xfrm>
          <a:prstGeom prst="rect">
            <a:avLst/>
          </a:prstGeom>
        </p:spPr>
        <p:txBody>
          <a:bodyPr anchor="ctr"/>
          <a:lstStyle>
            <a:lvl1pPr marL="0" indent="0" algn="ctr">
              <a:buNone/>
              <a:defRPr sz="4800" b="1">
                <a:solidFill>
                  <a:schemeClr val="accent2"/>
                </a:solidFill>
                <a:latin typeface="+mn-lt"/>
                <a:cs typeface="Poppins" panose="00000500000000000000" pitchFamily="2" charset="0"/>
              </a:defRPr>
            </a:lvl1pPr>
            <a:lvl2pPr marL="457200" indent="0">
              <a:buNone/>
              <a:defRPr>
                <a:latin typeface="Poppins" panose="00000500000000000000" pitchFamily="2" charset="0"/>
                <a:cs typeface="Poppins" panose="00000500000000000000" pitchFamily="2" charset="0"/>
              </a:defRPr>
            </a:lvl2pPr>
            <a:lvl3pPr marL="914400" indent="0">
              <a:buNone/>
              <a:defRPr>
                <a:latin typeface="Poppins" panose="00000500000000000000" pitchFamily="2" charset="0"/>
                <a:cs typeface="Poppins" panose="00000500000000000000" pitchFamily="2" charset="0"/>
              </a:defRPr>
            </a:lvl3pPr>
            <a:lvl4pPr marL="1371600" indent="0">
              <a:buNone/>
              <a:defRPr>
                <a:latin typeface="Poppins" panose="00000500000000000000" pitchFamily="2" charset="0"/>
                <a:cs typeface="Poppins" panose="00000500000000000000" pitchFamily="2" charset="0"/>
              </a:defRPr>
            </a:lvl4pPr>
            <a:lvl5pPr marL="1828800" indent="0">
              <a:buNone/>
              <a:defRPr>
                <a:latin typeface="Poppins" panose="00000500000000000000" pitchFamily="2" charset="0"/>
                <a:cs typeface="Poppins" panose="00000500000000000000" pitchFamily="2" charset="0"/>
              </a:defRPr>
            </a:lvl5pPr>
          </a:lstStyle>
          <a:p>
            <a:r>
              <a:rPr lang="en-US" sz="4800" b="1">
                <a:solidFill>
                  <a:srgbClr val="FA821E"/>
                </a:solidFill>
                <a:latin typeface="Poppins" pitchFamily="2" charset="77"/>
                <a:ea typeface="Verdana" panose="020B0604030504040204" pitchFamily="34" charset="0"/>
                <a:cs typeface="Poppins" pitchFamily="2" charset="77"/>
              </a:rPr>
              <a:t>TITLE</a:t>
            </a:r>
            <a:endParaRPr lang="en-US"/>
          </a:p>
        </p:txBody>
      </p:sp>
      <p:sp>
        <p:nvSpPr>
          <p:cNvPr id="12" name="Text Placeholder 2">
            <a:extLst>
              <a:ext uri="{FF2B5EF4-FFF2-40B4-BE49-F238E27FC236}">
                <a16:creationId xmlns:a16="http://schemas.microsoft.com/office/drawing/2014/main" id="{1E4463F3-B9ED-61C7-BC5F-5BFDF74244BB}"/>
              </a:ext>
            </a:extLst>
          </p:cNvPr>
          <p:cNvSpPr>
            <a:spLocks noGrp="1"/>
          </p:cNvSpPr>
          <p:nvPr>
            <p:ph type="body" sz="quarter" idx="12" hasCustomPrompt="1"/>
          </p:nvPr>
        </p:nvSpPr>
        <p:spPr>
          <a:xfrm>
            <a:off x="7074026" y="3344851"/>
            <a:ext cx="4803236" cy="652908"/>
          </a:xfrm>
          <a:prstGeom prst="rect">
            <a:avLst/>
          </a:prstGeom>
        </p:spPr>
        <p:txBody>
          <a:bodyPr/>
          <a:lstStyle>
            <a:lvl1pPr marL="0" indent="0" algn="ctr">
              <a:buNone/>
              <a:defRPr sz="1800" b="1">
                <a:solidFill>
                  <a:schemeClr val="bg1"/>
                </a:solidFill>
                <a:latin typeface="Poppins" panose="00000500000000000000" pitchFamily="2" charset="0"/>
                <a:cs typeface="Poppins" panose="00000500000000000000" pitchFamily="2" charset="0"/>
              </a:defRPr>
            </a:lvl1pPr>
          </a:lstStyle>
          <a:p>
            <a:r>
              <a:rPr lang="en-US"/>
              <a:t>Presenter</a:t>
            </a:r>
          </a:p>
          <a:p>
            <a:r>
              <a:rPr lang="en-US"/>
              <a:t>Date</a:t>
            </a:r>
          </a:p>
        </p:txBody>
      </p:sp>
    </p:spTree>
    <p:extLst>
      <p:ext uri="{BB962C8B-B14F-4D97-AF65-F5344CB8AC3E}">
        <p14:creationId xmlns:p14="http://schemas.microsoft.com/office/powerpoint/2010/main" val="1833899663"/>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38A58A-848E-8A19-2B9B-8187396DDB62}"/>
              </a:ext>
            </a:extLst>
          </p:cNvPr>
          <p:cNvSpPr>
            <a:spLocks noGrp="1"/>
          </p:cNvSpPr>
          <p:nvPr>
            <p:ph type="sldNum" idx="4"/>
          </p:nvPr>
        </p:nvSpPr>
        <p:spPr>
          <a:xfrm>
            <a:off x="11428279" y="6414827"/>
            <a:ext cx="286985" cy="365125"/>
          </a:xfrm>
          <a:prstGeom prst="rect">
            <a:avLst/>
          </a:prstGeom>
        </p:spPr>
        <p:txBody>
          <a:bodyPr/>
          <a:lstStyle/>
          <a:p>
            <a:fld id="{00000000-1234-1234-1234-123412341234}" type="slidenum">
              <a:rPr lang="en-US" smtClean="0"/>
              <a:pPr/>
              <a:t>‹#›</a:t>
            </a:fld>
            <a:endParaRPr lang="en-US"/>
          </a:p>
        </p:txBody>
      </p:sp>
      <p:sp>
        <p:nvSpPr>
          <p:cNvPr id="4" name="Google Shape;50;p16">
            <a:extLst>
              <a:ext uri="{FF2B5EF4-FFF2-40B4-BE49-F238E27FC236}">
                <a16:creationId xmlns:a16="http://schemas.microsoft.com/office/drawing/2014/main" id="{BE2A437A-DC17-6998-8931-4D9A53B48622}"/>
              </a:ext>
            </a:extLst>
          </p:cNvPr>
          <p:cNvSpPr/>
          <p:nvPr userDrawn="1"/>
        </p:nvSpPr>
        <p:spPr>
          <a:xfrm>
            <a:off x="-332961" y="-337930"/>
            <a:ext cx="12857922" cy="7195930"/>
          </a:xfrm>
          <a:custGeom>
            <a:avLst/>
            <a:gdLst/>
            <a:ahLst/>
            <a:cxnLst/>
            <a:rect l="l" t="t" r="r" b="b"/>
            <a:pathLst>
              <a:path w="2282103" h="1291771" extrusionOk="0">
                <a:moveTo>
                  <a:pt x="2260706" y="0"/>
                </a:moveTo>
                <a:lnTo>
                  <a:pt x="2282103" y="0"/>
                </a:lnTo>
                <a:lnTo>
                  <a:pt x="2282103" y="1291771"/>
                </a:lnTo>
                <a:lnTo>
                  <a:pt x="0" y="1291771"/>
                </a:lnTo>
                <a:lnTo>
                  <a:pt x="7288" y="1291060"/>
                </a:lnTo>
                <a:cubicBezTo>
                  <a:pt x="864213" y="1185405"/>
                  <a:pt x="1612608" y="762886"/>
                  <a:pt x="2142157" y="1509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pic>
        <p:nvPicPr>
          <p:cNvPr id="12" name="Picture 11" descr="Text, logo&#10;&#10;Description automatically generated with medium confidence">
            <a:extLst>
              <a:ext uri="{FF2B5EF4-FFF2-40B4-BE49-F238E27FC236}">
                <a16:creationId xmlns:a16="http://schemas.microsoft.com/office/drawing/2014/main" id="{3DB1F303-8239-2CEF-D878-4AE3A63FC9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6221" y="4994043"/>
            <a:ext cx="4679043" cy="1137517"/>
          </a:xfrm>
          <a:prstGeom prst="rect">
            <a:avLst/>
          </a:prstGeom>
        </p:spPr>
      </p:pic>
      <p:sp>
        <p:nvSpPr>
          <p:cNvPr id="20" name="Text Placeholder 16">
            <a:extLst>
              <a:ext uri="{FF2B5EF4-FFF2-40B4-BE49-F238E27FC236}">
                <a16:creationId xmlns:a16="http://schemas.microsoft.com/office/drawing/2014/main" id="{A02E46D6-317F-7B97-8854-270E8E204343}"/>
              </a:ext>
            </a:extLst>
          </p:cNvPr>
          <p:cNvSpPr>
            <a:spLocks noGrp="1"/>
          </p:cNvSpPr>
          <p:nvPr>
            <p:ph type="body" sz="quarter" idx="11" hasCustomPrompt="1"/>
          </p:nvPr>
        </p:nvSpPr>
        <p:spPr>
          <a:xfrm>
            <a:off x="464503" y="2756192"/>
            <a:ext cx="7104697" cy="627706"/>
          </a:xfrm>
          <a:prstGeom prst="rect">
            <a:avLst/>
          </a:prstGeom>
        </p:spPr>
        <p:txBody>
          <a:bodyPr anchor="ctr"/>
          <a:lstStyle>
            <a:lvl1pPr marL="0" indent="0">
              <a:buNone/>
              <a:defRPr sz="4800" b="1">
                <a:solidFill>
                  <a:schemeClr val="accent2"/>
                </a:solidFill>
                <a:latin typeface="Poppins" panose="00000500000000000000" pitchFamily="2" charset="0"/>
                <a:cs typeface="Poppins" panose="00000500000000000000" pitchFamily="2" charset="0"/>
              </a:defRPr>
            </a:lvl1pPr>
            <a:lvl2pPr marL="457200" indent="0">
              <a:buNone/>
              <a:defRPr>
                <a:latin typeface="Poppins" panose="00000500000000000000" pitchFamily="2" charset="0"/>
                <a:cs typeface="Poppins" panose="00000500000000000000" pitchFamily="2" charset="0"/>
              </a:defRPr>
            </a:lvl2pPr>
            <a:lvl3pPr marL="914400" indent="0">
              <a:buNone/>
              <a:defRPr>
                <a:latin typeface="Poppins" panose="00000500000000000000" pitchFamily="2" charset="0"/>
                <a:cs typeface="Poppins" panose="00000500000000000000" pitchFamily="2" charset="0"/>
              </a:defRPr>
            </a:lvl3pPr>
            <a:lvl4pPr marL="1371600" indent="0">
              <a:buNone/>
              <a:defRPr>
                <a:latin typeface="Poppins" panose="00000500000000000000" pitchFamily="2" charset="0"/>
                <a:cs typeface="Poppins" panose="00000500000000000000" pitchFamily="2" charset="0"/>
              </a:defRPr>
            </a:lvl4pPr>
            <a:lvl5pPr marL="1828800" indent="0">
              <a:buNone/>
              <a:defRPr>
                <a:latin typeface="Poppins" panose="00000500000000000000" pitchFamily="2" charset="0"/>
                <a:cs typeface="Poppins" panose="00000500000000000000" pitchFamily="2" charset="0"/>
              </a:defRPr>
            </a:lvl5pPr>
          </a:lstStyle>
          <a:p>
            <a:r>
              <a:rPr lang="en-US" sz="4800" b="1">
                <a:solidFill>
                  <a:srgbClr val="FA821E"/>
                </a:solidFill>
                <a:latin typeface="Poppins" pitchFamily="2" charset="77"/>
                <a:ea typeface="Verdana" panose="020B0604030504040204" pitchFamily="34" charset="0"/>
                <a:cs typeface="Poppins" pitchFamily="2" charset="77"/>
              </a:rPr>
              <a:t>PRESENTATION TITLE</a:t>
            </a:r>
            <a:endParaRPr lang="en-US"/>
          </a:p>
        </p:txBody>
      </p:sp>
      <p:sp>
        <p:nvSpPr>
          <p:cNvPr id="5" name="Text Placeholder 2">
            <a:extLst>
              <a:ext uri="{FF2B5EF4-FFF2-40B4-BE49-F238E27FC236}">
                <a16:creationId xmlns:a16="http://schemas.microsoft.com/office/drawing/2014/main" id="{E04AFD9D-1E58-E831-1A22-50094BB04F94}"/>
              </a:ext>
            </a:extLst>
          </p:cNvPr>
          <p:cNvSpPr>
            <a:spLocks noGrp="1"/>
          </p:cNvSpPr>
          <p:nvPr>
            <p:ph type="body" sz="quarter" idx="12" hasCustomPrompt="1"/>
          </p:nvPr>
        </p:nvSpPr>
        <p:spPr>
          <a:xfrm>
            <a:off x="464503" y="3474103"/>
            <a:ext cx="7104697" cy="871548"/>
          </a:xfrm>
          <a:prstGeom prst="rect">
            <a:avLst/>
          </a:prstGeom>
        </p:spPr>
        <p:txBody>
          <a:bodyPr/>
          <a:lstStyle>
            <a:lvl1pPr marL="0" indent="0">
              <a:buNone/>
              <a:defRPr sz="1800" b="1">
                <a:solidFill>
                  <a:schemeClr val="accent1"/>
                </a:solidFill>
                <a:latin typeface="Poppins" panose="00000500000000000000" pitchFamily="2" charset="0"/>
                <a:cs typeface="Poppins" panose="00000500000000000000" pitchFamily="2" charset="0"/>
              </a:defRPr>
            </a:lvl1pPr>
          </a:lstStyle>
          <a:p>
            <a:r>
              <a:rPr lang="en-US"/>
              <a:t>Presenter</a:t>
            </a:r>
          </a:p>
          <a:p>
            <a:r>
              <a:rPr lang="en-US"/>
              <a:t>Date</a:t>
            </a:r>
          </a:p>
        </p:txBody>
      </p:sp>
    </p:spTree>
    <p:extLst>
      <p:ext uri="{BB962C8B-B14F-4D97-AF65-F5344CB8AC3E}">
        <p14:creationId xmlns:p14="http://schemas.microsoft.com/office/powerpoint/2010/main" val="591245951"/>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4_ Section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84A2B3-80AD-1CD4-EF10-E0F9A6F8C92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pic>
        <p:nvPicPr>
          <p:cNvPr id="3" name="Picture 2" descr="Icon&#10;&#10;Description automatically generated">
            <a:extLst>
              <a:ext uri="{FF2B5EF4-FFF2-40B4-BE49-F238E27FC236}">
                <a16:creationId xmlns:a16="http://schemas.microsoft.com/office/drawing/2014/main" id="{911C4B67-E26D-E844-74A7-2BC4D7058F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6649"/>
          <a:stretch/>
        </p:blipFill>
        <p:spPr>
          <a:xfrm rot="5400000" flipV="1">
            <a:off x="-114648" y="785191"/>
            <a:ext cx="2999004" cy="1898374"/>
          </a:xfrm>
          <a:prstGeom prst="rect">
            <a:avLst/>
          </a:prstGeom>
        </p:spPr>
      </p:pic>
      <p:sp>
        <p:nvSpPr>
          <p:cNvPr id="6" name="Text Placeholder 5">
            <a:extLst>
              <a:ext uri="{FF2B5EF4-FFF2-40B4-BE49-F238E27FC236}">
                <a16:creationId xmlns:a16="http://schemas.microsoft.com/office/drawing/2014/main" id="{ED7F3D15-7C50-046D-0341-64781D1273F8}"/>
              </a:ext>
            </a:extLst>
          </p:cNvPr>
          <p:cNvSpPr>
            <a:spLocks noGrp="1"/>
          </p:cNvSpPr>
          <p:nvPr>
            <p:ph type="body" sz="quarter" idx="10" hasCustomPrompt="1"/>
          </p:nvPr>
        </p:nvSpPr>
        <p:spPr>
          <a:xfrm>
            <a:off x="1648345" y="1177959"/>
            <a:ext cx="7205662" cy="1112837"/>
          </a:xfrm>
          <a:prstGeom prst="rect">
            <a:avLst/>
          </a:prstGeom>
        </p:spPr>
        <p:txBody>
          <a:bodyPr anchor="ctr"/>
          <a:lstStyle>
            <a:lvl1pPr marL="0" indent="0" algn="l">
              <a:buFont typeface="Arial" panose="020B0604020202020204" pitchFamily="34" charset="0"/>
              <a:buNone/>
              <a:defRPr>
                <a:solidFill>
                  <a:schemeClr val="bg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Section Break Title</a:t>
            </a:r>
          </a:p>
        </p:txBody>
      </p:sp>
    </p:spTree>
    <p:extLst>
      <p:ext uri="{BB962C8B-B14F-4D97-AF65-F5344CB8AC3E}">
        <p14:creationId xmlns:p14="http://schemas.microsoft.com/office/powerpoint/2010/main" val="3685779050"/>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5_ Section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6CC6317-33F3-589F-3005-7738DD1E69AE}"/>
              </a:ext>
            </a:extLst>
          </p:cNvPr>
          <p:cNvGrpSpPr/>
          <p:nvPr userDrawn="1"/>
        </p:nvGrpSpPr>
        <p:grpSpPr>
          <a:xfrm>
            <a:off x="3510" y="0"/>
            <a:ext cx="12188491" cy="6858000"/>
            <a:chOff x="0" y="0"/>
            <a:chExt cx="5681673" cy="6858000"/>
          </a:xfrm>
        </p:grpSpPr>
        <p:sp>
          <p:nvSpPr>
            <p:cNvPr id="5" name="Rectangle 4">
              <a:extLst>
                <a:ext uri="{FF2B5EF4-FFF2-40B4-BE49-F238E27FC236}">
                  <a16:creationId xmlns:a16="http://schemas.microsoft.com/office/drawing/2014/main" id="{6E6D2333-659C-C315-0643-F2EF04685C3F}"/>
                </a:ext>
              </a:extLst>
            </p:cNvPr>
            <p:cNvSpPr/>
            <p:nvPr userDrawn="1"/>
          </p:nvSpPr>
          <p:spPr>
            <a:xfrm>
              <a:off x="0" y="0"/>
              <a:ext cx="5681673" cy="6858000"/>
            </a:xfrm>
            <a:prstGeom prst="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19530137-73AB-76AD-58D6-328EA13D29AA}"/>
                </a:ext>
              </a:extLst>
            </p:cNvPr>
            <p:cNvSpPr txBox="1">
              <a:spLocks/>
            </p:cNvSpPr>
            <p:nvPr userDrawn="1"/>
          </p:nvSpPr>
          <p:spPr>
            <a:xfrm>
              <a:off x="71970" y="129209"/>
              <a:ext cx="5536096" cy="6599582"/>
            </a:xfrm>
            <a:prstGeom prst="rect">
              <a:avLst/>
            </a:prstGeom>
            <a:ln>
              <a:noFill/>
            </a:ln>
          </p:spPr>
          <p:style>
            <a:lnRef idx="2">
              <a:schemeClr val="dk1"/>
            </a:lnRef>
            <a:fillRef idx="1">
              <a:schemeClr val="lt1"/>
            </a:fillRef>
            <a:effectRef idx="0">
              <a:schemeClr val="dk1"/>
            </a:effectRef>
            <a:fontRef idx="minor">
              <a:schemeClr val="dk1"/>
            </a:fontRef>
          </p:style>
          <p:txBody>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4600">
                <a:latin typeface="Open Sans Light" panose="020B0306030504020204" pitchFamily="34" charset="0"/>
                <a:ea typeface="Open Sans Light" panose="020B0306030504020204" pitchFamily="34" charset="0"/>
                <a:cs typeface="Open Sans Light" panose="020B0306030504020204" pitchFamily="34" charset="0"/>
              </a:endParaRPr>
            </a:p>
          </p:txBody>
        </p:sp>
      </p:grpSp>
      <p:pic>
        <p:nvPicPr>
          <p:cNvPr id="3" name="Picture 2" descr="Icon&#10;&#10;Description automatically generated">
            <a:extLst>
              <a:ext uri="{FF2B5EF4-FFF2-40B4-BE49-F238E27FC236}">
                <a16:creationId xmlns:a16="http://schemas.microsoft.com/office/drawing/2014/main" id="{911C4B67-E26D-E844-74A7-2BC4D7058F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6649"/>
          <a:stretch/>
        </p:blipFill>
        <p:spPr>
          <a:xfrm rot="5400000" flipV="1">
            <a:off x="-114648" y="785191"/>
            <a:ext cx="2999004" cy="1898374"/>
          </a:xfrm>
          <a:prstGeom prst="rect">
            <a:avLst/>
          </a:prstGeom>
        </p:spPr>
      </p:pic>
      <p:sp>
        <p:nvSpPr>
          <p:cNvPr id="6" name="Text Placeholder 5">
            <a:extLst>
              <a:ext uri="{FF2B5EF4-FFF2-40B4-BE49-F238E27FC236}">
                <a16:creationId xmlns:a16="http://schemas.microsoft.com/office/drawing/2014/main" id="{ED7F3D15-7C50-046D-0341-64781D1273F8}"/>
              </a:ext>
            </a:extLst>
          </p:cNvPr>
          <p:cNvSpPr>
            <a:spLocks noGrp="1"/>
          </p:cNvSpPr>
          <p:nvPr>
            <p:ph type="body" sz="quarter" idx="10" hasCustomPrompt="1"/>
          </p:nvPr>
        </p:nvSpPr>
        <p:spPr>
          <a:xfrm>
            <a:off x="1648345" y="1177959"/>
            <a:ext cx="7205662" cy="1112837"/>
          </a:xfrm>
          <a:prstGeom prst="rect">
            <a:avLst/>
          </a:prstGeom>
        </p:spPr>
        <p:txBody>
          <a:bodyPr anchor="ctr"/>
          <a:lstStyle>
            <a:lvl1pPr marL="0" indent="0" algn="l">
              <a:buFont typeface="Arial" panose="020B0604020202020204" pitchFamily="34" charset="0"/>
              <a:buNone/>
              <a:defRPr>
                <a:solidFill>
                  <a:schemeClr val="accent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Section Break Title</a:t>
            </a:r>
          </a:p>
        </p:txBody>
      </p:sp>
    </p:spTree>
    <p:extLst>
      <p:ext uri="{BB962C8B-B14F-4D97-AF65-F5344CB8AC3E}">
        <p14:creationId xmlns:p14="http://schemas.microsoft.com/office/powerpoint/2010/main" val="4181040793"/>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 Title Content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3CF871-3C75-DED8-7BDE-43760A9B2D42}"/>
              </a:ext>
            </a:extLst>
          </p:cNvPr>
          <p:cNvSpPr>
            <a:spLocks noGrp="1"/>
          </p:cNvSpPr>
          <p:nvPr>
            <p:ph type="sldNum" idx="10"/>
          </p:nvPr>
        </p:nvSpPr>
        <p:spPr>
          <a:xfrm>
            <a:off x="11535759" y="6495752"/>
            <a:ext cx="502609" cy="193899"/>
          </a:xfrm>
        </p:spPr>
        <p:txBody>
          <a:bodyPr/>
          <a:lstStyle>
            <a:lvl1pPr>
              <a:defRPr>
                <a:solidFill>
                  <a:schemeClr val="accent1"/>
                </a:solidFill>
              </a:defRPr>
            </a:lvl1pPr>
          </a:lstStyle>
          <a:p>
            <a:pPr algn="r">
              <a:lnSpc>
                <a:spcPct val="120000"/>
              </a:lnSpc>
              <a:buClr>
                <a:srgbClr val="FACD00"/>
              </a:buClr>
              <a:buSzPts val="2400"/>
              <a:buFont typeface="Mina"/>
              <a:buNone/>
            </a:pPr>
            <a:fld id="{00000000-1234-1234-1234-123412341234}" type="slidenum">
              <a:rPr lang="en-US" smtClean="0"/>
              <a:pPr algn="r">
                <a:lnSpc>
                  <a:spcPct val="120000"/>
                </a:lnSpc>
                <a:buClr>
                  <a:srgbClr val="FACD00"/>
                </a:buClr>
                <a:buSzPts val="2400"/>
                <a:buFont typeface="Mina"/>
                <a:buNone/>
              </a:pPr>
              <a:t>‹#›</a:t>
            </a:fld>
            <a:endParaRPr lang="en-US"/>
          </a:p>
        </p:txBody>
      </p:sp>
      <p:sp>
        <p:nvSpPr>
          <p:cNvPr id="6" name="Title 5">
            <a:extLst>
              <a:ext uri="{FF2B5EF4-FFF2-40B4-BE49-F238E27FC236}">
                <a16:creationId xmlns:a16="http://schemas.microsoft.com/office/drawing/2014/main" id="{09A4AD21-02CB-4E67-774E-D16F091DDD77}"/>
              </a:ext>
            </a:extLst>
          </p:cNvPr>
          <p:cNvSpPr>
            <a:spLocks noGrp="1"/>
          </p:cNvSpPr>
          <p:nvPr>
            <p:ph type="title" hasCustomPrompt="1"/>
          </p:nvPr>
        </p:nvSpPr>
        <p:spPr>
          <a:xfrm>
            <a:off x="122583" y="258418"/>
            <a:ext cx="10515600" cy="526774"/>
          </a:xfrm>
          <a:prstGeom prst="rect">
            <a:avLst/>
          </a:prstGeom>
        </p:spPr>
        <p:txBody>
          <a:bodyPr/>
          <a:lstStyle>
            <a:lvl1pPr marL="0" indent="0">
              <a:buFont typeface="Arial" panose="020B0604020202020204" pitchFamily="34" charset="0"/>
              <a:buNone/>
              <a:defRPr sz="2800">
                <a:solidFill>
                  <a:schemeClr val="accent1"/>
                </a:solidFill>
              </a:defRPr>
            </a:lvl1pPr>
          </a:lstStyle>
          <a:p>
            <a:r>
              <a:rPr lang="en-US"/>
              <a:t>Title</a:t>
            </a:r>
          </a:p>
        </p:txBody>
      </p:sp>
    </p:spTree>
    <p:extLst>
      <p:ext uri="{BB962C8B-B14F-4D97-AF65-F5344CB8AC3E}">
        <p14:creationId xmlns:p14="http://schemas.microsoft.com/office/powerpoint/2010/main" val="220803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87552" y="694943"/>
            <a:ext cx="10594848" cy="685800"/>
          </a:xfrm>
        </p:spPr>
        <p:txBody>
          <a:bodyPr/>
          <a:lstStyle/>
          <a:p>
            <a:r>
              <a:rPr lang="en-US"/>
              <a:t>Title Here, Calibri Bold 36pt</a:t>
            </a:r>
          </a:p>
        </p:txBody>
      </p:sp>
      <p:sp>
        <p:nvSpPr>
          <p:cNvPr id="3" name="Footer Placeholder 2"/>
          <p:cNvSpPr>
            <a:spLocks noGrp="1"/>
          </p:cNvSpPr>
          <p:nvPr>
            <p:ph type="ftr" sz="quarter" idx="10"/>
          </p:nvPr>
        </p:nvSpPr>
        <p:spPr>
          <a:xfrm>
            <a:off x="3060194" y="6551042"/>
            <a:ext cx="7764441" cy="200055"/>
          </a:xfrm>
        </p:spPr>
        <p:txBody>
          <a:bodyPr/>
          <a:lstStyle/>
          <a:p>
            <a:endParaRPr lang="en-US"/>
          </a:p>
        </p:txBody>
      </p:sp>
      <p:sp>
        <p:nvSpPr>
          <p:cNvPr id="4" name="Slide Number Placeholder 3"/>
          <p:cNvSpPr>
            <a:spLocks noGrp="1"/>
          </p:cNvSpPr>
          <p:nvPr>
            <p:ph type="sldNum" sz="quarter" idx="11"/>
          </p:nvPr>
        </p:nvSpPr>
        <p:spPr/>
        <p:txBody>
          <a:bodyPr/>
          <a:lstStyle/>
          <a:p>
            <a:fld id="{79E2996C-95C0-8E43-BBBE-CC6F481F8A88}" type="slidenum">
              <a:rPr lang="en-US" smtClean="0"/>
              <a:pPr/>
              <a:t>‹#›</a:t>
            </a:fld>
            <a:endParaRPr lang="en-US"/>
          </a:p>
        </p:txBody>
      </p:sp>
    </p:spTree>
    <p:extLst>
      <p:ext uri="{BB962C8B-B14F-4D97-AF65-F5344CB8AC3E}">
        <p14:creationId xmlns:p14="http://schemas.microsoft.com/office/powerpoint/2010/main" val="27928067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7_Agenda Layout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3CF871-3C75-DED8-7BDE-43760A9B2D42}"/>
              </a:ext>
            </a:extLst>
          </p:cNvPr>
          <p:cNvSpPr>
            <a:spLocks noGrp="1"/>
          </p:cNvSpPr>
          <p:nvPr>
            <p:ph type="sldNum" idx="10"/>
          </p:nvPr>
        </p:nvSpPr>
        <p:spPr>
          <a:xfrm>
            <a:off x="11535759" y="6495752"/>
            <a:ext cx="502609" cy="193899"/>
          </a:xfrm>
        </p:spPr>
        <p:txBody>
          <a:bodyPr/>
          <a:lstStyle>
            <a:lvl1pPr>
              <a:defRPr>
                <a:solidFill>
                  <a:schemeClr val="accent1"/>
                </a:solidFill>
              </a:defRPr>
            </a:lvl1pPr>
          </a:lstStyle>
          <a:p>
            <a:pPr algn="r">
              <a:lnSpc>
                <a:spcPct val="120000"/>
              </a:lnSpc>
              <a:buClr>
                <a:srgbClr val="FACD00"/>
              </a:buClr>
              <a:buSzPts val="2400"/>
              <a:buFont typeface="Mina"/>
              <a:buNone/>
            </a:pPr>
            <a:fld id="{00000000-1234-1234-1234-123412341234}" type="slidenum">
              <a:rPr lang="en-US" smtClean="0"/>
              <a:pPr algn="r">
                <a:lnSpc>
                  <a:spcPct val="120000"/>
                </a:lnSpc>
                <a:buClr>
                  <a:srgbClr val="FACD00"/>
                </a:buClr>
                <a:buSzPts val="2400"/>
                <a:buFont typeface="Mina"/>
                <a:buNone/>
              </a:pPr>
              <a:t>‹#›</a:t>
            </a:fld>
            <a:endParaRPr lang="en-US"/>
          </a:p>
        </p:txBody>
      </p:sp>
      <p:pic>
        <p:nvPicPr>
          <p:cNvPr id="8" name="Google Shape;1646;p2" descr="Image">
            <a:extLst>
              <a:ext uri="{FF2B5EF4-FFF2-40B4-BE49-F238E27FC236}">
                <a16:creationId xmlns:a16="http://schemas.microsoft.com/office/drawing/2014/main" id="{848B034B-EB48-9C8A-B62E-DA1DDC6F9468}"/>
              </a:ext>
            </a:extLst>
          </p:cNvPr>
          <p:cNvPicPr preferRelativeResize="0">
            <a:picLocks/>
          </p:cNvPicPr>
          <p:nvPr userDrawn="1"/>
        </p:nvPicPr>
        <p:blipFill rotWithShape="1">
          <a:blip r:embed="rId2">
            <a:alphaModFix/>
          </a:blip>
          <a:srcRect b="22917"/>
          <a:stretch/>
        </p:blipFill>
        <p:spPr>
          <a:xfrm>
            <a:off x="656562" y="5973417"/>
            <a:ext cx="3115853" cy="522335"/>
          </a:xfrm>
          <a:prstGeom prst="rect">
            <a:avLst/>
          </a:prstGeom>
          <a:noFill/>
          <a:ln>
            <a:noFill/>
          </a:ln>
        </p:spPr>
      </p:pic>
      <p:pic>
        <p:nvPicPr>
          <p:cNvPr id="9" name="Google Shape;1650;p2" descr="Image">
            <a:extLst>
              <a:ext uri="{FF2B5EF4-FFF2-40B4-BE49-F238E27FC236}">
                <a16:creationId xmlns:a16="http://schemas.microsoft.com/office/drawing/2014/main" id="{63833CAC-D415-4C9D-E5E4-EC1FA6A00D6F}"/>
              </a:ext>
            </a:extLst>
          </p:cNvPr>
          <p:cNvPicPr preferRelativeResize="0"/>
          <p:nvPr userDrawn="1"/>
        </p:nvPicPr>
        <p:blipFill rotWithShape="1">
          <a:blip r:embed="rId3">
            <a:alphaModFix/>
          </a:blip>
          <a:srcRect/>
          <a:stretch/>
        </p:blipFill>
        <p:spPr>
          <a:xfrm>
            <a:off x="504249" y="0"/>
            <a:ext cx="3268166" cy="1985891"/>
          </a:xfrm>
          <a:prstGeom prst="rect">
            <a:avLst/>
          </a:prstGeom>
          <a:noFill/>
          <a:ln>
            <a:noFill/>
          </a:ln>
        </p:spPr>
      </p:pic>
    </p:spTree>
    <p:extLst>
      <p:ext uri="{BB962C8B-B14F-4D97-AF65-F5344CB8AC3E}">
        <p14:creationId xmlns:p14="http://schemas.microsoft.com/office/powerpoint/2010/main" val="28812518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8_Title Content Pictur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C141151-310F-4643-8A18-72C76BA443C6}"/>
              </a:ext>
            </a:extLst>
          </p:cNvPr>
          <p:cNvSpPr>
            <a:spLocks noGrp="1"/>
          </p:cNvSpPr>
          <p:nvPr>
            <p:ph type="pic" sz="quarter" idx="17" hasCustomPrompt="1"/>
          </p:nvPr>
        </p:nvSpPr>
        <p:spPr>
          <a:xfrm>
            <a:off x="7071571" y="888458"/>
            <a:ext cx="5766474" cy="5939921"/>
          </a:xfrm>
          <a:prstGeom prst="ellipse">
            <a:avLst/>
          </a:pr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8" name="Text Placeholder 16">
            <a:extLst>
              <a:ext uri="{FF2B5EF4-FFF2-40B4-BE49-F238E27FC236}">
                <a16:creationId xmlns:a16="http://schemas.microsoft.com/office/drawing/2014/main" id="{80D8AAD2-A791-F1C3-3F14-FC3A8B78E245}"/>
              </a:ext>
            </a:extLst>
          </p:cNvPr>
          <p:cNvSpPr>
            <a:spLocks noGrp="1"/>
          </p:cNvSpPr>
          <p:nvPr>
            <p:ph type="body" sz="quarter" idx="19" hasCustomPrompt="1"/>
          </p:nvPr>
        </p:nvSpPr>
        <p:spPr>
          <a:xfrm>
            <a:off x="550863" y="2736849"/>
            <a:ext cx="5545137" cy="2243138"/>
          </a:xfrm>
          <a:prstGeom prst="rect">
            <a:avLst/>
          </a:prstGeom>
        </p:spPr>
        <p:txBody>
          <a:bodyPr/>
          <a:lstStyle>
            <a:lvl1pPr marL="285750" indent="-285750">
              <a:spcBef>
                <a:spcPts val="600"/>
              </a:spcBef>
              <a:buFont typeface="Arial" panose="020B0604020202020204" pitchFamily="34" charset="0"/>
              <a:buChar char="•"/>
              <a:defRPr sz="1400">
                <a:solidFill>
                  <a:schemeClr val="tx1">
                    <a:lumMod val="85000"/>
                    <a:lumOff val="15000"/>
                  </a:schemeClr>
                </a:solidFill>
                <a:latin typeface="Poppins" panose="00000500000000000000" pitchFamily="2" charset="0"/>
                <a:cs typeface="Poppins" panose="00000500000000000000" pitchFamily="2" charset="0"/>
              </a:defRPr>
            </a:lvl1pPr>
            <a:lvl2pPr marL="457200" indent="0">
              <a:spcBef>
                <a:spcPts val="600"/>
              </a:spcBef>
              <a:buNone/>
              <a:defRPr sz="1400">
                <a:solidFill>
                  <a:schemeClr val="tx1">
                    <a:lumMod val="85000"/>
                    <a:lumOff val="15000"/>
                  </a:schemeClr>
                </a:solidFill>
                <a:latin typeface="Poppins" panose="00000500000000000000" pitchFamily="2" charset="0"/>
                <a:cs typeface="Poppins" panose="00000500000000000000" pitchFamily="2" charset="0"/>
              </a:defRPr>
            </a:lvl2pPr>
            <a:lvl3pPr marL="914400" indent="0">
              <a:spcBef>
                <a:spcPts val="600"/>
              </a:spcBef>
              <a:buNone/>
              <a:defRPr sz="1400">
                <a:solidFill>
                  <a:schemeClr val="tx1">
                    <a:lumMod val="85000"/>
                    <a:lumOff val="15000"/>
                  </a:schemeClr>
                </a:solidFill>
                <a:latin typeface="Poppins" panose="00000500000000000000" pitchFamily="2" charset="0"/>
                <a:cs typeface="Poppins" panose="00000500000000000000" pitchFamily="2" charset="0"/>
              </a:defRPr>
            </a:lvl3pPr>
            <a:lvl4pPr marL="1371600" indent="0">
              <a:spcBef>
                <a:spcPts val="600"/>
              </a:spcBef>
              <a:buNone/>
              <a:defRPr sz="1400">
                <a:solidFill>
                  <a:schemeClr val="tx1">
                    <a:lumMod val="85000"/>
                    <a:lumOff val="15000"/>
                  </a:schemeClr>
                </a:solidFill>
                <a:latin typeface="Poppins" panose="00000500000000000000" pitchFamily="2" charset="0"/>
                <a:cs typeface="Poppins" panose="00000500000000000000" pitchFamily="2" charset="0"/>
              </a:defRPr>
            </a:lvl4pPr>
            <a:lvl5pPr marL="1828800" indent="0">
              <a:spcBef>
                <a:spcPts val="600"/>
              </a:spcBef>
              <a:buNone/>
              <a:defRPr sz="1400">
                <a:solidFill>
                  <a:schemeClr val="tx1">
                    <a:lumMod val="85000"/>
                    <a:lumOff val="15000"/>
                  </a:schemeClr>
                </a:solidFill>
                <a:latin typeface="Poppins" panose="00000500000000000000" pitchFamily="2" charset="0"/>
                <a:cs typeface="Poppins" panose="00000500000000000000" pitchFamily="2" charset="0"/>
              </a:defRPr>
            </a:lvl5pPr>
          </a:lstStyle>
          <a:p>
            <a:pPr marL="285750" marR="0" lvl="0" indent="-285750" algn="l" defTabSz="914400" rtl="0" eaLnBrk="1" fontAlgn="auto" latinLnBrk="0" hangingPunct="1">
              <a:lnSpc>
                <a:spcPct val="90000"/>
              </a:lnSpc>
              <a:spcBef>
                <a:spcPts val="600"/>
              </a:spcBef>
              <a:spcAft>
                <a:spcPts val="0"/>
              </a:spcAft>
              <a:buClrTx/>
              <a:buSzTx/>
              <a:tabLst/>
              <a:defRPr/>
            </a:pPr>
            <a:r>
              <a:rPr lang="en-US"/>
              <a:t>Lorem Ipsum is simply dummy text of the printing and typesetting industry. </a:t>
            </a:r>
          </a:p>
          <a:p>
            <a:pPr marL="285750" marR="0" lvl="0" indent="-285750" algn="l" defTabSz="914400" rtl="0" eaLnBrk="1" fontAlgn="auto" latinLnBrk="0" hangingPunct="1">
              <a:lnSpc>
                <a:spcPct val="90000"/>
              </a:lnSpc>
              <a:spcBef>
                <a:spcPts val="600"/>
              </a:spcBef>
              <a:spcAft>
                <a:spcPts val="0"/>
              </a:spcAft>
              <a:buClrTx/>
              <a:buSzTx/>
              <a:tabLst/>
              <a:defRPr/>
            </a:pPr>
            <a:r>
              <a:rPr lang="en-US"/>
              <a:t>Lorem Ipsum is simply dummy text of the printing and typesetting industry. </a:t>
            </a:r>
          </a:p>
          <a:p>
            <a:pPr marL="285750" marR="0" lvl="0" indent="-285750" algn="l" defTabSz="914400" rtl="0" eaLnBrk="1" fontAlgn="auto" latinLnBrk="0" hangingPunct="1">
              <a:lnSpc>
                <a:spcPct val="90000"/>
              </a:lnSpc>
              <a:spcBef>
                <a:spcPts val="600"/>
              </a:spcBef>
              <a:spcAft>
                <a:spcPts val="0"/>
              </a:spcAft>
              <a:buClrTx/>
              <a:buSzTx/>
              <a:tabLst/>
              <a:defRPr/>
            </a:pPr>
            <a:r>
              <a:rPr lang="en-US"/>
              <a:t>Lorem Ipsum is simply dummy text of the printing and typesetting industry. </a:t>
            </a:r>
          </a:p>
          <a:p>
            <a:pPr marL="285750" marR="0" lvl="0" indent="-285750" algn="l" defTabSz="914400" rtl="0" eaLnBrk="1" fontAlgn="auto" latinLnBrk="0" hangingPunct="1">
              <a:lnSpc>
                <a:spcPct val="90000"/>
              </a:lnSpc>
              <a:spcBef>
                <a:spcPts val="600"/>
              </a:spcBef>
              <a:spcAft>
                <a:spcPts val="0"/>
              </a:spcAft>
              <a:buClrTx/>
              <a:buSzTx/>
              <a:tabLst/>
              <a:defRPr/>
            </a:pPr>
            <a:r>
              <a:rPr lang="en-US"/>
              <a:t>Lorem Ipsum is simply dummy text of the printing and typesetting industry. </a:t>
            </a:r>
          </a:p>
          <a:p>
            <a:pPr marL="285750" marR="0" lvl="0" indent="-285750" algn="l" defTabSz="914400" rtl="0" eaLnBrk="1" fontAlgn="auto" latinLnBrk="0" hangingPunct="1">
              <a:lnSpc>
                <a:spcPct val="90000"/>
              </a:lnSpc>
              <a:spcBef>
                <a:spcPts val="600"/>
              </a:spcBef>
              <a:spcAft>
                <a:spcPts val="0"/>
              </a:spcAft>
              <a:buClrTx/>
              <a:buSzTx/>
              <a:tabLst/>
              <a:defRPr/>
            </a:pPr>
            <a:r>
              <a:rPr lang="en-US"/>
              <a:t>Lorem Ipsum is simply dummy text of the printing and typesetting industry. </a:t>
            </a:r>
          </a:p>
          <a:p>
            <a:endParaRPr lang="en-US"/>
          </a:p>
        </p:txBody>
      </p:sp>
      <p:sp>
        <p:nvSpPr>
          <p:cNvPr id="2" name="Title 5">
            <a:extLst>
              <a:ext uri="{FF2B5EF4-FFF2-40B4-BE49-F238E27FC236}">
                <a16:creationId xmlns:a16="http://schemas.microsoft.com/office/drawing/2014/main" id="{CEAA6CD8-BB71-A5BB-6B48-F991C8DC9B95}"/>
              </a:ext>
            </a:extLst>
          </p:cNvPr>
          <p:cNvSpPr>
            <a:spLocks noGrp="1"/>
          </p:cNvSpPr>
          <p:nvPr>
            <p:ph type="title" hasCustomPrompt="1"/>
          </p:nvPr>
        </p:nvSpPr>
        <p:spPr>
          <a:xfrm>
            <a:off x="122583" y="258418"/>
            <a:ext cx="10515600" cy="526774"/>
          </a:xfrm>
          <a:prstGeom prst="rect">
            <a:avLst/>
          </a:prstGeom>
        </p:spPr>
        <p:txBody>
          <a:bodyPr/>
          <a:lstStyle>
            <a:lvl1pPr marL="0" indent="0">
              <a:buFont typeface="Arial" panose="020B0604020202020204" pitchFamily="34" charset="0"/>
              <a:buNone/>
              <a:defRPr sz="2800">
                <a:solidFill>
                  <a:schemeClr val="accent1"/>
                </a:solidFill>
              </a:defRPr>
            </a:lvl1pPr>
          </a:lstStyle>
          <a:p>
            <a:r>
              <a:rPr lang="en-US"/>
              <a:t>Title</a:t>
            </a:r>
          </a:p>
        </p:txBody>
      </p:sp>
      <p:sp>
        <p:nvSpPr>
          <p:cNvPr id="3" name="Slide Number Placeholder 2">
            <a:extLst>
              <a:ext uri="{FF2B5EF4-FFF2-40B4-BE49-F238E27FC236}">
                <a16:creationId xmlns:a16="http://schemas.microsoft.com/office/drawing/2014/main" id="{CC22BB96-94C2-3F93-C1FE-7FB607B6385D}"/>
              </a:ext>
            </a:extLst>
          </p:cNvPr>
          <p:cNvSpPr>
            <a:spLocks noGrp="1"/>
          </p:cNvSpPr>
          <p:nvPr>
            <p:ph type="sldNum" idx="10"/>
          </p:nvPr>
        </p:nvSpPr>
        <p:spPr>
          <a:xfrm>
            <a:off x="11535759" y="6495752"/>
            <a:ext cx="502609" cy="193899"/>
          </a:xfrm>
        </p:spPr>
        <p:txBody>
          <a:bodyPr/>
          <a:lstStyle>
            <a:lvl1pPr>
              <a:defRPr>
                <a:solidFill>
                  <a:schemeClr val="accent1"/>
                </a:solidFill>
              </a:defRPr>
            </a:lvl1pPr>
          </a:lstStyle>
          <a:p>
            <a:pPr algn="r">
              <a:lnSpc>
                <a:spcPct val="120000"/>
              </a:lnSpc>
              <a:buClr>
                <a:srgbClr val="FACD00"/>
              </a:buClr>
              <a:buSzPts val="2400"/>
              <a:buFont typeface="Mina"/>
              <a:buNone/>
            </a:pPr>
            <a:fld id="{00000000-1234-1234-1234-123412341234}" type="slidenum">
              <a:rPr lang="en-US" smtClean="0"/>
              <a:pPr algn="r">
                <a:lnSpc>
                  <a:spcPct val="120000"/>
                </a:lnSpc>
                <a:buClr>
                  <a:srgbClr val="FACD00"/>
                </a:buClr>
                <a:buSzPts val="2400"/>
                <a:buFont typeface="Mina"/>
                <a:buNone/>
              </a:pPr>
              <a:t>‹#›</a:t>
            </a:fld>
            <a:endParaRPr lang="en-US"/>
          </a:p>
        </p:txBody>
      </p:sp>
    </p:spTree>
    <p:extLst>
      <p:ext uri="{BB962C8B-B14F-4D97-AF65-F5344CB8AC3E}">
        <p14:creationId xmlns:p14="http://schemas.microsoft.com/office/powerpoint/2010/main" val="3193155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9_Contac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84A2B3-80AD-1CD4-EF10-E0F9A6F8C92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pic>
        <p:nvPicPr>
          <p:cNvPr id="3" name="Picture 2" descr="Icon&#10;&#10;Description automatically generated">
            <a:extLst>
              <a:ext uri="{FF2B5EF4-FFF2-40B4-BE49-F238E27FC236}">
                <a16:creationId xmlns:a16="http://schemas.microsoft.com/office/drawing/2014/main" id="{911C4B67-E26D-E844-74A7-2BC4D7058F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6649"/>
          <a:stretch/>
        </p:blipFill>
        <p:spPr>
          <a:xfrm rot="5400000" flipV="1">
            <a:off x="-114648" y="785191"/>
            <a:ext cx="2999004" cy="1898374"/>
          </a:xfrm>
          <a:prstGeom prst="rect">
            <a:avLst/>
          </a:prstGeom>
        </p:spPr>
      </p:pic>
      <p:sp>
        <p:nvSpPr>
          <p:cNvPr id="8" name="TextBox 7">
            <a:extLst>
              <a:ext uri="{FF2B5EF4-FFF2-40B4-BE49-F238E27FC236}">
                <a16:creationId xmlns:a16="http://schemas.microsoft.com/office/drawing/2014/main" id="{D342F6CA-1A37-1942-0801-5CBD2E143166}"/>
              </a:ext>
            </a:extLst>
          </p:cNvPr>
          <p:cNvSpPr txBox="1"/>
          <p:nvPr userDrawn="1"/>
        </p:nvSpPr>
        <p:spPr>
          <a:xfrm>
            <a:off x="1648345" y="1472768"/>
            <a:ext cx="4939748" cy="523220"/>
          </a:xfrm>
          <a:prstGeom prst="rect">
            <a:avLst/>
          </a:prstGeom>
          <a:noFill/>
        </p:spPr>
        <p:txBody>
          <a:bodyPr wrap="square" rtlCol="0">
            <a:spAutoFit/>
          </a:bodyPr>
          <a:lstStyle/>
          <a:p>
            <a:r>
              <a:rPr lang="en-US" sz="2800" b="1">
                <a:solidFill>
                  <a:schemeClr val="bg1"/>
                </a:solidFill>
                <a:latin typeface="+mj-lt"/>
              </a:rPr>
              <a:t>Contact Information</a:t>
            </a:r>
          </a:p>
        </p:txBody>
      </p:sp>
    </p:spTree>
    <p:extLst>
      <p:ext uri="{BB962C8B-B14F-4D97-AF65-F5344CB8AC3E}">
        <p14:creationId xmlns:p14="http://schemas.microsoft.com/office/powerpoint/2010/main" val="2928398811"/>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0_ Thank You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B0D86D-C76D-430C-9BB0-A254440E537D}"/>
              </a:ext>
            </a:extLst>
          </p:cNvPr>
          <p:cNvSpPr/>
          <p:nvPr userDrawn="1"/>
        </p:nvSpPr>
        <p:spPr>
          <a:xfrm>
            <a:off x="0" y="0"/>
            <a:ext cx="12192000" cy="68580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100">
              <a:solidFill>
                <a:schemeClr val="tx1">
                  <a:lumMod val="85000"/>
                  <a:lumOff val="15000"/>
                </a:schemeClr>
              </a:solidFill>
              <a:latin typeface="Avenir Next LT Pro" panose="020B0504020202020204" pitchFamily="34" charset="0"/>
            </a:endParaRPr>
          </a:p>
        </p:txBody>
      </p:sp>
      <p:pic>
        <p:nvPicPr>
          <p:cNvPr id="3" name="Picture 2" descr="Icon&#10;&#10;Description automatically generated">
            <a:extLst>
              <a:ext uri="{FF2B5EF4-FFF2-40B4-BE49-F238E27FC236}">
                <a16:creationId xmlns:a16="http://schemas.microsoft.com/office/drawing/2014/main" id="{B1E6631F-5A31-3C11-8F41-07C60B00628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5961"/>
          <a:stretch/>
        </p:blipFill>
        <p:spPr>
          <a:xfrm flipV="1">
            <a:off x="3424229" y="0"/>
            <a:ext cx="5343542" cy="3414154"/>
          </a:xfrm>
          <a:prstGeom prst="rect">
            <a:avLst/>
          </a:prstGeom>
        </p:spPr>
      </p:pic>
      <p:sp>
        <p:nvSpPr>
          <p:cNvPr id="10" name="Text Placeholder 8">
            <a:extLst>
              <a:ext uri="{FF2B5EF4-FFF2-40B4-BE49-F238E27FC236}">
                <a16:creationId xmlns:a16="http://schemas.microsoft.com/office/drawing/2014/main" id="{97BC6A99-5DCE-43DE-432A-67F6126C3B0C}"/>
              </a:ext>
            </a:extLst>
          </p:cNvPr>
          <p:cNvSpPr>
            <a:spLocks noGrp="1"/>
          </p:cNvSpPr>
          <p:nvPr>
            <p:ph type="body" sz="quarter" idx="10" hasCustomPrompt="1"/>
          </p:nvPr>
        </p:nvSpPr>
        <p:spPr>
          <a:xfrm>
            <a:off x="998537" y="3996846"/>
            <a:ext cx="10194925" cy="1200150"/>
          </a:xfrm>
          <a:prstGeom prst="rect">
            <a:avLst/>
          </a:prstGeom>
        </p:spPr>
        <p:txBody>
          <a:bodyPr anchor="ctr"/>
          <a:lstStyle>
            <a:lvl1pPr marL="0" indent="0" algn="ctr">
              <a:buNone/>
              <a:defRPr sz="7200" b="1">
                <a:solidFill>
                  <a:schemeClr val="bg1"/>
                </a:solidFill>
                <a:latin typeface="Poppins" panose="00000500000000000000" pitchFamily="2" charset="0"/>
                <a:cs typeface="Poppins" panose="00000500000000000000" pitchFamily="2" charset="0"/>
              </a:defRPr>
            </a:lvl1pPr>
          </a:lstStyle>
          <a:p>
            <a:pPr algn="ctr"/>
            <a:r>
              <a:rPr lang="en-US" sz="7200" b="1">
                <a:solidFill>
                  <a:schemeClr val="bg1"/>
                </a:solidFill>
                <a:latin typeface="Poppins" pitchFamily="2" charset="77"/>
                <a:ea typeface="Verdana" panose="020B0604030504040204" pitchFamily="34" charset="0"/>
                <a:cs typeface="Poppins" pitchFamily="2" charset="77"/>
              </a:rPr>
              <a:t>THANK YOU</a:t>
            </a:r>
          </a:p>
        </p:txBody>
      </p:sp>
      <p:pic>
        <p:nvPicPr>
          <p:cNvPr id="5" name="Picture 4" descr="Text, logo&#10;&#10;Description automatically generated with medium confidence">
            <a:extLst>
              <a:ext uri="{FF2B5EF4-FFF2-40B4-BE49-F238E27FC236}">
                <a16:creationId xmlns:a16="http://schemas.microsoft.com/office/drawing/2014/main" id="{CB7D9229-6C2E-AFAA-A211-878642C8EA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2745" y="458713"/>
            <a:ext cx="2426510" cy="589906"/>
          </a:xfrm>
          <a:prstGeom prst="rect">
            <a:avLst/>
          </a:prstGeom>
        </p:spPr>
      </p:pic>
      <p:grpSp>
        <p:nvGrpSpPr>
          <p:cNvPr id="6" name="Group 5">
            <a:extLst>
              <a:ext uri="{FF2B5EF4-FFF2-40B4-BE49-F238E27FC236}">
                <a16:creationId xmlns:a16="http://schemas.microsoft.com/office/drawing/2014/main" id="{A82FE2E8-27AE-93F4-C7D7-666702F633A8}"/>
              </a:ext>
            </a:extLst>
          </p:cNvPr>
          <p:cNvGrpSpPr/>
          <p:nvPr userDrawn="1"/>
        </p:nvGrpSpPr>
        <p:grpSpPr>
          <a:xfrm>
            <a:off x="11038448" y="6572571"/>
            <a:ext cx="1075121" cy="215444"/>
            <a:chOff x="8802144" y="6608128"/>
            <a:chExt cx="1075121" cy="215444"/>
          </a:xfrm>
        </p:grpSpPr>
        <p:sp>
          <p:nvSpPr>
            <p:cNvPr id="7" name="Freeform 62">
              <a:extLst>
                <a:ext uri="{FF2B5EF4-FFF2-40B4-BE49-F238E27FC236}">
                  <a16:creationId xmlns:a16="http://schemas.microsoft.com/office/drawing/2014/main" id="{0C711908-445D-AD9B-697A-BDD3A5A1960E}"/>
                </a:ext>
              </a:extLst>
            </p:cNvPr>
            <p:cNvSpPr>
              <a:spLocks noEditPoints="1"/>
            </p:cNvSpPr>
            <p:nvPr/>
          </p:nvSpPr>
          <p:spPr bwMode="auto">
            <a:xfrm>
              <a:off x="8802144" y="6662807"/>
              <a:ext cx="112998" cy="111097"/>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751" spc="188">
                <a:solidFill>
                  <a:schemeClr val="bg1"/>
                </a:solidFill>
                <a:latin typeface="Roboto" panose="02000000000000000000" pitchFamily="2" charset="0"/>
                <a:ea typeface="Roboto" panose="020000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7F4D4AD1-6CFB-D933-00B4-4EB309471978}"/>
                </a:ext>
              </a:extLst>
            </p:cNvPr>
            <p:cNvSpPr txBox="1"/>
            <p:nvPr/>
          </p:nvSpPr>
          <p:spPr>
            <a:xfrm>
              <a:off x="8915142" y="6608128"/>
              <a:ext cx="962123" cy="215444"/>
            </a:xfrm>
            <a:prstGeom prst="rect">
              <a:avLst/>
            </a:prstGeom>
            <a:noFill/>
          </p:spPr>
          <p:txBody>
            <a:bodyPr wrap="none" rtlCol="0" anchor="ctr">
              <a:spAutoFit/>
            </a:bodyPr>
            <a:lstStyle/>
            <a:p>
              <a:r>
                <a:rPr lang="en-US" sz="800">
                  <a:solidFill>
                    <a:schemeClr val="bg1"/>
                  </a:solidFill>
                  <a:latin typeface="Poppins" panose="00000500000000000000" pitchFamily="2" charset="0"/>
                  <a:ea typeface="Roboto" panose="02000000000000000000" pitchFamily="2" charset="0"/>
                  <a:cs typeface="Poppins" panose="00000500000000000000" pitchFamily="2" charset="0"/>
                </a:rPr>
                <a:t>Copyright 2023</a:t>
              </a:r>
            </a:p>
          </p:txBody>
        </p:sp>
      </p:grpSp>
    </p:spTree>
    <p:extLst>
      <p:ext uri="{BB962C8B-B14F-4D97-AF65-F5344CB8AC3E}">
        <p14:creationId xmlns:p14="http://schemas.microsoft.com/office/powerpoint/2010/main" val="3790591677"/>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1_Thank You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E79B5-F0F5-B360-53E9-BD0662C40547}"/>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D9140212-28C1-BDD6-3C66-A8B674A61095}"/>
              </a:ext>
            </a:extLst>
          </p:cNvPr>
          <p:cNvSpPr>
            <a:spLocks noGrp="1"/>
          </p:cNvSpPr>
          <p:nvPr>
            <p:ph type="pic" sz="quarter" idx="10"/>
          </p:nvPr>
        </p:nvSpPr>
        <p:spPr>
          <a:xfrm>
            <a:off x="5571211" y="0"/>
            <a:ext cx="6620791" cy="6858000"/>
          </a:xfrm>
          <a:prstGeom prst="rect">
            <a:avLst/>
          </a:prstGeom>
        </p:spPr>
        <p:txBody>
          <a:bodyPr wrap="square">
            <a:noAutofit/>
          </a:bodyPr>
          <a:lstStyle>
            <a:lvl1pPr marL="0" indent="0">
              <a:buNone/>
              <a:defRPr/>
            </a:lvl1pPr>
          </a:lstStyle>
          <a:p>
            <a:endParaRPr lang="en-US"/>
          </a:p>
        </p:txBody>
      </p:sp>
      <p:pic>
        <p:nvPicPr>
          <p:cNvPr id="4" name="Picture 3" descr="Text, logo&#10;&#10;Description automatically generated with medium confidence">
            <a:extLst>
              <a:ext uri="{FF2B5EF4-FFF2-40B4-BE49-F238E27FC236}">
                <a16:creationId xmlns:a16="http://schemas.microsoft.com/office/drawing/2014/main" id="{14104EDC-0AA3-CD4E-291F-CEA5EB3D60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138" y="324840"/>
            <a:ext cx="3189872" cy="775486"/>
          </a:xfrm>
          <a:prstGeom prst="rect">
            <a:avLst/>
          </a:prstGeom>
        </p:spPr>
      </p:pic>
      <p:sp>
        <p:nvSpPr>
          <p:cNvPr id="10" name="Text Placeholder 8">
            <a:extLst>
              <a:ext uri="{FF2B5EF4-FFF2-40B4-BE49-F238E27FC236}">
                <a16:creationId xmlns:a16="http://schemas.microsoft.com/office/drawing/2014/main" id="{E7CA9AC9-10F3-2950-A08F-5A9E27342C04}"/>
              </a:ext>
            </a:extLst>
          </p:cNvPr>
          <p:cNvSpPr>
            <a:spLocks noGrp="1"/>
          </p:cNvSpPr>
          <p:nvPr>
            <p:ph type="body" sz="quarter" idx="11" hasCustomPrompt="1"/>
          </p:nvPr>
        </p:nvSpPr>
        <p:spPr>
          <a:xfrm>
            <a:off x="465138" y="2378666"/>
            <a:ext cx="4663453" cy="2100667"/>
          </a:xfrm>
          <a:prstGeom prst="rect">
            <a:avLst/>
          </a:prstGeom>
        </p:spPr>
        <p:txBody>
          <a:bodyPr anchor="ctr"/>
          <a:lstStyle>
            <a:lvl1pPr marL="0" indent="0">
              <a:buNone/>
              <a:defRPr sz="7200" b="1">
                <a:noFill/>
                <a:latin typeface="Poppins" panose="00000500000000000000" pitchFamily="2" charset="0"/>
                <a:cs typeface="Poppins" panose="00000500000000000000" pitchFamily="2" charset="0"/>
              </a:defRPr>
            </a:lvl1pPr>
          </a:lstStyle>
          <a:p>
            <a:r>
              <a:rPr lang="en-US" sz="7200" b="1">
                <a:solidFill>
                  <a:schemeClr val="bg1"/>
                </a:solidFill>
                <a:latin typeface="Poppins" pitchFamily="2" charset="77"/>
                <a:ea typeface="Verdana" panose="020B0604030504040204" pitchFamily="34" charset="0"/>
                <a:cs typeface="Poppins" pitchFamily="2" charset="77"/>
              </a:rPr>
              <a:t>THANK YOU</a:t>
            </a:r>
          </a:p>
        </p:txBody>
      </p:sp>
      <p:grpSp>
        <p:nvGrpSpPr>
          <p:cNvPr id="6" name="Group 5">
            <a:extLst>
              <a:ext uri="{FF2B5EF4-FFF2-40B4-BE49-F238E27FC236}">
                <a16:creationId xmlns:a16="http://schemas.microsoft.com/office/drawing/2014/main" id="{3C2B5C9E-7371-2A13-8A7A-1710D58FC23A}"/>
              </a:ext>
            </a:extLst>
          </p:cNvPr>
          <p:cNvGrpSpPr/>
          <p:nvPr userDrawn="1"/>
        </p:nvGrpSpPr>
        <p:grpSpPr>
          <a:xfrm>
            <a:off x="465138" y="6533160"/>
            <a:ext cx="1075121" cy="215444"/>
            <a:chOff x="8802144" y="6608128"/>
            <a:chExt cx="1075121" cy="215444"/>
          </a:xfrm>
        </p:grpSpPr>
        <p:sp>
          <p:nvSpPr>
            <p:cNvPr id="8" name="Freeform 62">
              <a:extLst>
                <a:ext uri="{FF2B5EF4-FFF2-40B4-BE49-F238E27FC236}">
                  <a16:creationId xmlns:a16="http://schemas.microsoft.com/office/drawing/2014/main" id="{CBDD46F5-AE7F-4B2A-384E-ED76E18BCE26}"/>
                </a:ext>
              </a:extLst>
            </p:cNvPr>
            <p:cNvSpPr>
              <a:spLocks noEditPoints="1"/>
            </p:cNvSpPr>
            <p:nvPr/>
          </p:nvSpPr>
          <p:spPr bwMode="auto">
            <a:xfrm>
              <a:off x="8802144" y="6662807"/>
              <a:ext cx="112998" cy="111097"/>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751" spc="188">
                <a:solidFill>
                  <a:schemeClr val="bg1"/>
                </a:solidFill>
                <a:latin typeface="Roboto" panose="02000000000000000000" pitchFamily="2" charset="0"/>
                <a:ea typeface="Roboto" panose="020000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E0C7A34D-0020-3BD1-93A6-7DCC43EB569A}"/>
                </a:ext>
              </a:extLst>
            </p:cNvPr>
            <p:cNvSpPr txBox="1"/>
            <p:nvPr/>
          </p:nvSpPr>
          <p:spPr>
            <a:xfrm>
              <a:off x="8915142" y="6608128"/>
              <a:ext cx="962123" cy="215444"/>
            </a:xfrm>
            <a:prstGeom prst="rect">
              <a:avLst/>
            </a:prstGeom>
            <a:noFill/>
          </p:spPr>
          <p:txBody>
            <a:bodyPr wrap="none" rtlCol="0" anchor="ctr">
              <a:spAutoFit/>
            </a:bodyPr>
            <a:lstStyle/>
            <a:p>
              <a:r>
                <a:rPr lang="en-US" sz="800">
                  <a:solidFill>
                    <a:schemeClr val="bg1"/>
                  </a:solidFill>
                  <a:latin typeface="Poppins" panose="00000500000000000000" pitchFamily="2" charset="0"/>
                  <a:ea typeface="Roboto" panose="02000000000000000000" pitchFamily="2" charset="0"/>
                  <a:cs typeface="Poppins" panose="00000500000000000000" pitchFamily="2" charset="0"/>
                </a:rPr>
                <a:t>Copyright 2023</a:t>
              </a:r>
            </a:p>
          </p:txBody>
        </p:sp>
      </p:grpSp>
    </p:spTree>
    <p:extLst>
      <p:ext uri="{BB962C8B-B14F-4D97-AF65-F5344CB8AC3E}">
        <p14:creationId xmlns:p14="http://schemas.microsoft.com/office/powerpoint/2010/main" val="2118230340"/>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C4EE37A-2555-1249-B3CB-AE4644E11FF1}"/>
              </a:ext>
            </a:extLst>
          </p:cNvPr>
          <p:cNvGrpSpPr/>
          <p:nvPr userDrawn="1"/>
        </p:nvGrpSpPr>
        <p:grpSpPr>
          <a:xfrm>
            <a:off x="8566409" y="0"/>
            <a:ext cx="3625591" cy="6912977"/>
            <a:chOff x="-75" y="0"/>
            <a:chExt cx="2709775" cy="5166775"/>
          </a:xfrm>
        </p:grpSpPr>
        <p:pic>
          <p:nvPicPr>
            <p:cNvPr id="17" name="Google Shape;69;p10">
              <a:extLst>
                <a:ext uri="{FF2B5EF4-FFF2-40B4-BE49-F238E27FC236}">
                  <a16:creationId xmlns:a16="http://schemas.microsoft.com/office/drawing/2014/main" id="{207745ED-C318-6048-9F76-EAB3EAC941E9}"/>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25" y="0"/>
              <a:ext cx="1698499" cy="1202801"/>
            </a:xfrm>
            <a:prstGeom prst="rect">
              <a:avLst/>
            </a:prstGeom>
            <a:noFill/>
            <a:ln>
              <a:noFill/>
            </a:ln>
          </p:spPr>
        </p:pic>
        <p:pic>
          <p:nvPicPr>
            <p:cNvPr id="18" name="Google Shape;70;p10">
              <a:extLst>
                <a:ext uri="{FF2B5EF4-FFF2-40B4-BE49-F238E27FC236}">
                  <a16:creationId xmlns:a16="http://schemas.microsoft.com/office/drawing/2014/main" id="{739C0479-1135-BF4A-82F9-950F136273C1}"/>
                </a:ext>
              </a:extLst>
            </p:cNvPr>
            <p:cNvPicPr preferRelativeResize="0"/>
            <p:nvPr userDrawn="1"/>
          </p:nvPicPr>
          <p:blipFill rotWithShape="1">
            <a:blip r:embed="rId3" cstate="email">
              <a:alphaModFix/>
              <a:extLst>
                <a:ext uri="{28A0092B-C50C-407E-A947-70E740481C1C}">
                  <a14:useLocalDpi xmlns:a14="http://schemas.microsoft.com/office/drawing/2010/main"/>
                </a:ext>
              </a:extLst>
            </a:blip>
            <a:srcRect/>
            <a:stretch/>
          </p:blipFill>
          <p:spPr>
            <a:xfrm>
              <a:off x="22" y="1202800"/>
              <a:ext cx="2709673" cy="2767124"/>
            </a:xfrm>
            <a:prstGeom prst="rect">
              <a:avLst/>
            </a:prstGeom>
            <a:noFill/>
            <a:ln>
              <a:noFill/>
            </a:ln>
          </p:spPr>
        </p:pic>
        <p:pic>
          <p:nvPicPr>
            <p:cNvPr id="19" name="Google Shape;71;p10">
              <a:extLst>
                <a:ext uri="{FF2B5EF4-FFF2-40B4-BE49-F238E27FC236}">
                  <a16:creationId xmlns:a16="http://schemas.microsoft.com/office/drawing/2014/main" id="{4944A3BC-9411-9642-9970-338FEA1ED4EA}"/>
                </a:ext>
              </a:extLst>
            </p:cNvPr>
            <p:cNvPicPr preferRelativeResize="0"/>
            <p:nvPr userDrawn="1"/>
          </p:nvPicPr>
          <p:blipFill rotWithShape="1">
            <a:blip r:embed="rId4" cstate="email">
              <a:alphaModFix/>
              <a:extLst>
                <a:ext uri="{28A0092B-C50C-407E-A947-70E740481C1C}">
                  <a14:useLocalDpi xmlns:a14="http://schemas.microsoft.com/office/drawing/2010/main"/>
                </a:ext>
              </a:extLst>
            </a:blip>
            <a:srcRect/>
            <a:stretch/>
          </p:blipFill>
          <p:spPr>
            <a:xfrm>
              <a:off x="849000" y="3969925"/>
              <a:ext cx="1860700" cy="1173575"/>
            </a:xfrm>
            <a:prstGeom prst="rect">
              <a:avLst/>
            </a:prstGeom>
            <a:noFill/>
            <a:ln>
              <a:noFill/>
            </a:ln>
          </p:spPr>
        </p:pic>
        <p:pic>
          <p:nvPicPr>
            <p:cNvPr id="20" name="Google Shape;72;p10">
              <a:extLst>
                <a:ext uri="{FF2B5EF4-FFF2-40B4-BE49-F238E27FC236}">
                  <a16:creationId xmlns:a16="http://schemas.microsoft.com/office/drawing/2014/main" id="{F52A8DBA-1858-B844-8447-E50FEE16F4E8}"/>
                </a:ext>
              </a:extLst>
            </p:cNvPr>
            <p:cNvPicPr preferRelativeResize="0"/>
            <p:nvPr userDrawn="1"/>
          </p:nvPicPr>
          <p:blipFill rotWithShape="1">
            <a:blip r:embed="rId5" cstate="email">
              <a:alphaModFix/>
              <a:extLst>
                <a:ext uri="{28A0092B-C50C-407E-A947-70E740481C1C}">
                  <a14:useLocalDpi xmlns:a14="http://schemas.microsoft.com/office/drawing/2010/main"/>
                </a:ext>
              </a:extLst>
            </a:blip>
            <a:srcRect/>
            <a:stretch/>
          </p:blipFill>
          <p:spPr>
            <a:xfrm>
              <a:off x="0" y="3969925"/>
              <a:ext cx="848998" cy="1173576"/>
            </a:xfrm>
            <a:prstGeom prst="rect">
              <a:avLst/>
            </a:prstGeom>
            <a:noFill/>
            <a:ln>
              <a:noFill/>
            </a:ln>
          </p:spPr>
        </p:pic>
        <p:pic>
          <p:nvPicPr>
            <p:cNvPr id="21" name="Google Shape;73;p10">
              <a:extLst>
                <a:ext uri="{FF2B5EF4-FFF2-40B4-BE49-F238E27FC236}">
                  <a16:creationId xmlns:a16="http://schemas.microsoft.com/office/drawing/2014/main" id="{63C28906-A7CB-6642-ACB4-376415546C5E}"/>
                </a:ext>
              </a:extLst>
            </p:cNvPr>
            <p:cNvPicPr preferRelativeResize="0"/>
            <p:nvPr userDrawn="1"/>
          </p:nvPicPr>
          <p:blipFill rotWithShape="1">
            <a:blip r:embed="rId6" cstate="email">
              <a:alphaModFix/>
              <a:extLst>
                <a:ext uri="{28A0092B-C50C-407E-A947-70E740481C1C}">
                  <a14:useLocalDpi xmlns:a14="http://schemas.microsoft.com/office/drawing/2010/main"/>
                </a:ext>
              </a:extLst>
            </a:blip>
            <a:srcRect/>
            <a:stretch/>
          </p:blipFill>
          <p:spPr>
            <a:xfrm>
              <a:off x="1698525" y="0"/>
              <a:ext cx="1011174" cy="1202801"/>
            </a:xfrm>
            <a:prstGeom prst="rect">
              <a:avLst/>
            </a:prstGeom>
            <a:noFill/>
            <a:ln>
              <a:noFill/>
            </a:ln>
          </p:spPr>
        </p:pic>
        <p:sp>
          <p:nvSpPr>
            <p:cNvPr id="22" name="Google Shape;74;p10">
              <a:extLst>
                <a:ext uri="{FF2B5EF4-FFF2-40B4-BE49-F238E27FC236}">
                  <a16:creationId xmlns:a16="http://schemas.microsoft.com/office/drawing/2014/main" id="{933D4D99-6F4C-F341-96B8-CDB112CCE4BB}"/>
                </a:ext>
              </a:extLst>
            </p:cNvPr>
            <p:cNvSpPr/>
            <p:nvPr userDrawn="1"/>
          </p:nvSpPr>
          <p:spPr>
            <a:xfrm>
              <a:off x="-25" y="1202800"/>
              <a:ext cx="2709600" cy="2761200"/>
            </a:xfrm>
            <a:prstGeom prst="rect">
              <a:avLst/>
            </a:prstGeom>
            <a:solidFill>
              <a:srgbClr val="020A78">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5;p10">
              <a:extLst>
                <a:ext uri="{FF2B5EF4-FFF2-40B4-BE49-F238E27FC236}">
                  <a16:creationId xmlns:a16="http://schemas.microsoft.com/office/drawing/2014/main" id="{D0EEA327-0216-514F-BF1D-9AE2A6A982B7}"/>
                </a:ext>
              </a:extLst>
            </p:cNvPr>
            <p:cNvSpPr/>
            <p:nvPr userDrawn="1"/>
          </p:nvSpPr>
          <p:spPr>
            <a:xfrm>
              <a:off x="849050" y="3964075"/>
              <a:ext cx="1860600" cy="12027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p10">
              <a:extLst>
                <a:ext uri="{FF2B5EF4-FFF2-40B4-BE49-F238E27FC236}">
                  <a16:creationId xmlns:a16="http://schemas.microsoft.com/office/drawing/2014/main" id="{AAE66833-0D2C-D247-AE10-AFF3C18B16AD}"/>
                </a:ext>
              </a:extLst>
            </p:cNvPr>
            <p:cNvSpPr/>
            <p:nvPr userDrawn="1"/>
          </p:nvSpPr>
          <p:spPr>
            <a:xfrm>
              <a:off x="1698400" y="50"/>
              <a:ext cx="1011300" cy="1202700"/>
            </a:xfrm>
            <a:prstGeom prst="rect">
              <a:avLst/>
            </a:prstGeom>
            <a:solidFill>
              <a:srgbClr val="FBB83A">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7;p10">
              <a:extLst>
                <a:ext uri="{FF2B5EF4-FFF2-40B4-BE49-F238E27FC236}">
                  <a16:creationId xmlns:a16="http://schemas.microsoft.com/office/drawing/2014/main" id="{4F413BE6-9229-A147-8C20-95C18363829C}"/>
                </a:ext>
              </a:extLst>
            </p:cNvPr>
            <p:cNvSpPr/>
            <p:nvPr userDrawn="1"/>
          </p:nvSpPr>
          <p:spPr>
            <a:xfrm>
              <a:off x="-25" y="3955350"/>
              <a:ext cx="849000" cy="1202700"/>
            </a:xfrm>
            <a:prstGeom prst="rect">
              <a:avLst/>
            </a:prstGeom>
            <a:solidFill>
              <a:srgbClr val="FBB83A">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8;p10">
              <a:extLst>
                <a:ext uri="{FF2B5EF4-FFF2-40B4-BE49-F238E27FC236}">
                  <a16:creationId xmlns:a16="http://schemas.microsoft.com/office/drawing/2014/main" id="{D880952E-B612-1146-B54E-85258236D501}"/>
                </a:ext>
              </a:extLst>
            </p:cNvPr>
            <p:cNvSpPr/>
            <p:nvPr userDrawn="1"/>
          </p:nvSpPr>
          <p:spPr>
            <a:xfrm>
              <a:off x="-75" y="50"/>
              <a:ext cx="1698600" cy="12027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userDrawn="1">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spTree>
    <p:extLst>
      <p:ext uri="{BB962C8B-B14F-4D97-AF65-F5344CB8AC3E}">
        <p14:creationId xmlns:p14="http://schemas.microsoft.com/office/powerpoint/2010/main" val="15666638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2" name="Google Shape;55;p13">
            <a:extLst>
              <a:ext uri="{FF2B5EF4-FFF2-40B4-BE49-F238E27FC236}">
                <a16:creationId xmlns:a16="http://schemas.microsoft.com/office/drawing/2014/main" id="{2D2F5E17-6D10-0A2B-4746-3B642B52135A}"/>
              </a:ext>
            </a:extLst>
          </p:cNvPr>
          <p:cNvSpPr/>
          <p:nvPr userDrawn="1"/>
        </p:nvSpPr>
        <p:spPr>
          <a:xfrm>
            <a:off x="-3" y="0"/>
            <a:ext cx="771041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5688058" cy="365125"/>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5343346"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5343346"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7" name="Slide Number Placeholder 5">
            <a:extLst>
              <a:ext uri="{FF2B5EF4-FFF2-40B4-BE49-F238E27FC236}">
                <a16:creationId xmlns:a16="http://schemas.microsoft.com/office/drawing/2014/main" id="{F1A91C2D-3450-577B-F855-8650AF37A1A2}"/>
              </a:ext>
            </a:extLst>
          </p:cNvPr>
          <p:cNvSpPr>
            <a:spLocks noGrp="1"/>
          </p:cNvSpPr>
          <p:nvPr>
            <p:ph type="sldNum" sz="quarter" idx="12"/>
          </p:nvPr>
        </p:nvSpPr>
        <p:spPr>
          <a:xfrm>
            <a:off x="368793" y="6365726"/>
            <a:ext cx="481614" cy="365125"/>
          </a:xfrm>
          <a:noFill/>
        </p:spPr>
        <p:txBody>
          <a:bodyPr/>
          <a:lstStyle>
            <a:lvl1pPr>
              <a:defRPr sz="1000" b="0" i="0">
                <a:solidFill>
                  <a:schemeClr val="bg1"/>
                </a:solidFill>
                <a:latin typeface="Montserrat Medium" pitchFamily="2" charset="77"/>
              </a:defRPr>
            </a:lvl1pPr>
          </a:lstStyle>
          <a:p>
            <a:pPr algn="l"/>
            <a:fld id="{1AF6F2DA-B01E-0F4A-9C3D-CC5E8B20FA62}" type="slidenum">
              <a:rPr lang="en-US" smtClean="0"/>
              <a:pPr algn="l"/>
              <a:t>‹#›</a:t>
            </a:fld>
            <a:endParaRPr lang="en-US"/>
          </a:p>
        </p:txBody>
      </p:sp>
      <p:pic>
        <p:nvPicPr>
          <p:cNvPr id="10" name="Google Shape;83;p11">
            <a:extLst>
              <a:ext uri="{FF2B5EF4-FFF2-40B4-BE49-F238E27FC236}">
                <a16:creationId xmlns:a16="http://schemas.microsoft.com/office/drawing/2014/main" id="{10A5E4FD-6470-3C4E-A01A-AD99871A5E9F}"/>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6239082" y="-21124"/>
            <a:ext cx="5952864" cy="6879124"/>
          </a:xfrm>
          <a:prstGeom prst="rect">
            <a:avLst/>
          </a:prstGeom>
          <a:noFill/>
          <a:ln>
            <a:noFill/>
          </a:ln>
        </p:spPr>
      </p:pic>
      <p:sp>
        <p:nvSpPr>
          <p:cNvPr id="12" name="Google Shape;87;p11">
            <a:extLst>
              <a:ext uri="{FF2B5EF4-FFF2-40B4-BE49-F238E27FC236}">
                <a16:creationId xmlns:a16="http://schemas.microsoft.com/office/drawing/2014/main" id="{358E8E1F-D63D-F84D-B789-4E8E0F101AFE}"/>
              </a:ext>
            </a:extLst>
          </p:cNvPr>
          <p:cNvSpPr/>
          <p:nvPr userDrawn="1"/>
        </p:nvSpPr>
        <p:spPr>
          <a:xfrm>
            <a:off x="6239055" y="-21125"/>
            <a:ext cx="5952945" cy="6879125"/>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58835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38E7213-8D4D-BD41-B268-1DE14D4EF946}"/>
              </a:ext>
            </a:extLst>
          </p:cNvPr>
          <p:cNvGrpSpPr/>
          <p:nvPr userDrawn="1"/>
        </p:nvGrpSpPr>
        <p:grpSpPr>
          <a:xfrm>
            <a:off x="7711983" y="0"/>
            <a:ext cx="4480017" cy="6858000"/>
            <a:chOff x="9123600" y="0"/>
            <a:chExt cx="3068400" cy="4697100"/>
          </a:xfrm>
        </p:grpSpPr>
        <p:pic>
          <p:nvPicPr>
            <p:cNvPr id="13" name="Google Shape;99;p13">
              <a:extLst>
                <a:ext uri="{FF2B5EF4-FFF2-40B4-BE49-F238E27FC236}">
                  <a16:creationId xmlns:a16="http://schemas.microsoft.com/office/drawing/2014/main" id="{A6A3C6A9-FE58-834C-8363-78768A92793B}"/>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9123600" y="13950"/>
              <a:ext cx="3068298" cy="4669200"/>
            </a:xfrm>
            <a:prstGeom prst="rect">
              <a:avLst/>
            </a:prstGeom>
            <a:noFill/>
            <a:ln>
              <a:noFill/>
            </a:ln>
          </p:spPr>
        </p:pic>
        <p:sp>
          <p:nvSpPr>
            <p:cNvPr id="15" name="Google Shape;100;p13">
              <a:extLst>
                <a:ext uri="{FF2B5EF4-FFF2-40B4-BE49-F238E27FC236}">
                  <a16:creationId xmlns:a16="http://schemas.microsoft.com/office/drawing/2014/main" id="{58967A05-0D48-AA47-BC5B-6E1A61E604EA}"/>
                </a:ext>
              </a:extLst>
            </p:cNvPr>
            <p:cNvSpPr/>
            <p:nvPr userDrawn="1"/>
          </p:nvSpPr>
          <p:spPr>
            <a:xfrm>
              <a:off x="9123600" y="0"/>
              <a:ext cx="3068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3" name="Slide Number Placeholder 5">
            <a:extLst>
              <a:ext uri="{FF2B5EF4-FFF2-40B4-BE49-F238E27FC236}">
                <a16:creationId xmlns:a16="http://schemas.microsoft.com/office/drawing/2014/main" id="{BD8CD98B-1151-0A20-2E4F-1195300BD409}"/>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pic>
        <p:nvPicPr>
          <p:cNvPr id="10" name="Picture 9">
            <a:extLst>
              <a:ext uri="{FF2B5EF4-FFF2-40B4-BE49-F238E27FC236}">
                <a16:creationId xmlns:a16="http://schemas.microsoft.com/office/drawing/2014/main" id="{767C87CD-77FE-48B1-9553-F9F6F930FF55}"/>
              </a:ext>
            </a:extLst>
          </p:cNvPr>
          <p:cNvPicPr>
            <a:picLocks noChangeAspect="1"/>
          </p:cNvPicPr>
          <p:nvPr userDrawn="1"/>
        </p:nvPicPr>
        <p:blipFill>
          <a:blip r:embed="rId3"/>
          <a:srcRect/>
          <a:stretch/>
        </p:blipFill>
        <p:spPr>
          <a:xfrm>
            <a:off x="9681449" y="3298716"/>
            <a:ext cx="2354822" cy="3351095"/>
          </a:xfrm>
          <a:prstGeom prst="rect">
            <a:avLst/>
          </a:prstGeom>
        </p:spPr>
      </p:pic>
    </p:spTree>
    <p:extLst>
      <p:ext uri="{BB962C8B-B14F-4D97-AF65-F5344CB8AC3E}">
        <p14:creationId xmlns:p14="http://schemas.microsoft.com/office/powerpoint/2010/main" val="23550308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9EA75-11C1-2940-B491-FA57BF05E59B}"/>
              </a:ext>
            </a:extLst>
          </p:cNvPr>
          <p:cNvGrpSpPr/>
          <p:nvPr userDrawn="1"/>
        </p:nvGrpSpPr>
        <p:grpSpPr>
          <a:xfrm>
            <a:off x="7684168" y="-8073"/>
            <a:ext cx="4507833" cy="6900582"/>
            <a:chOff x="9123600" y="-8073"/>
            <a:chExt cx="3068401" cy="4697102"/>
          </a:xfrm>
        </p:grpSpPr>
        <p:pic>
          <p:nvPicPr>
            <p:cNvPr id="16" name="Google Shape;108;p14">
              <a:extLst>
                <a:ext uri="{FF2B5EF4-FFF2-40B4-BE49-F238E27FC236}">
                  <a16:creationId xmlns:a16="http://schemas.microsoft.com/office/drawing/2014/main" id="{7AFCC63F-C581-7748-82EA-A8FB814C5966}"/>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9123600" y="-8073"/>
              <a:ext cx="3068401" cy="4697102"/>
            </a:xfrm>
            <a:prstGeom prst="rect">
              <a:avLst/>
            </a:prstGeom>
            <a:noFill/>
            <a:ln>
              <a:noFill/>
            </a:ln>
          </p:spPr>
        </p:pic>
        <p:sp>
          <p:nvSpPr>
            <p:cNvPr id="17" name="Google Shape;112;p14">
              <a:extLst>
                <a:ext uri="{FF2B5EF4-FFF2-40B4-BE49-F238E27FC236}">
                  <a16:creationId xmlns:a16="http://schemas.microsoft.com/office/drawing/2014/main" id="{28A915FD-5977-714D-AC30-8E86EDB67417}"/>
                </a:ext>
              </a:extLst>
            </p:cNvPr>
            <p:cNvSpPr/>
            <p:nvPr userDrawn="1"/>
          </p:nvSpPr>
          <p:spPr>
            <a:xfrm>
              <a:off x="9123600" y="-8073"/>
              <a:ext cx="3068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pic>
        <p:nvPicPr>
          <p:cNvPr id="13" name="Picture 12">
            <a:extLst>
              <a:ext uri="{FF2B5EF4-FFF2-40B4-BE49-F238E27FC236}">
                <a16:creationId xmlns:a16="http://schemas.microsoft.com/office/drawing/2014/main" id="{7D8017DF-2BC7-4976-BD75-27EAD608E06F}"/>
              </a:ext>
            </a:extLst>
          </p:cNvPr>
          <p:cNvPicPr>
            <a:picLocks noChangeAspect="1"/>
          </p:cNvPicPr>
          <p:nvPr userDrawn="1"/>
        </p:nvPicPr>
        <p:blipFill>
          <a:blip r:embed="rId3"/>
          <a:srcRect/>
          <a:stretch/>
        </p:blipFill>
        <p:spPr>
          <a:xfrm>
            <a:off x="9681449" y="3298716"/>
            <a:ext cx="2354822" cy="3351095"/>
          </a:xfrm>
          <a:prstGeom prst="rect">
            <a:avLst/>
          </a:prstGeom>
        </p:spPr>
      </p:pic>
    </p:spTree>
    <p:extLst>
      <p:ext uri="{BB962C8B-B14F-4D97-AF65-F5344CB8AC3E}">
        <p14:creationId xmlns:p14="http://schemas.microsoft.com/office/powerpoint/2010/main" val="6243499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E609C5-3704-9C4F-958C-66B4DAA23762}"/>
              </a:ext>
            </a:extLst>
          </p:cNvPr>
          <p:cNvGrpSpPr/>
          <p:nvPr userDrawn="1"/>
        </p:nvGrpSpPr>
        <p:grpSpPr>
          <a:xfrm>
            <a:off x="0" y="-1"/>
            <a:ext cx="3978442" cy="6876845"/>
            <a:chOff x="0" y="0"/>
            <a:chExt cx="2717400" cy="4697100"/>
          </a:xfrm>
        </p:grpSpPr>
        <p:pic>
          <p:nvPicPr>
            <p:cNvPr id="8" name="Google Shape;120;p15">
              <a:extLst>
                <a:ext uri="{FF2B5EF4-FFF2-40B4-BE49-F238E27FC236}">
                  <a16:creationId xmlns:a16="http://schemas.microsoft.com/office/drawing/2014/main" id="{1A791F7C-2237-084B-A9ED-569FE464F31F}"/>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2717399" cy="4697100"/>
            </a:xfrm>
            <a:prstGeom prst="rect">
              <a:avLst/>
            </a:prstGeom>
            <a:noFill/>
            <a:ln>
              <a:noFill/>
            </a:ln>
          </p:spPr>
        </p:pic>
        <p:sp>
          <p:nvSpPr>
            <p:cNvPr id="9" name="Google Shape;121;p15">
              <a:extLst>
                <a:ext uri="{FF2B5EF4-FFF2-40B4-BE49-F238E27FC236}">
                  <a16:creationId xmlns:a16="http://schemas.microsoft.com/office/drawing/2014/main" id="{5FB4EA08-7832-FE47-AC7B-959C8DAE0DD0}"/>
                </a:ext>
              </a:extLst>
            </p:cNvPr>
            <p:cNvSpPr/>
            <p:nvPr userDrawn="1"/>
          </p:nvSpPr>
          <p:spPr>
            <a:xfrm>
              <a:off x="0" y="0"/>
              <a:ext cx="2717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pic>
        <p:nvPicPr>
          <p:cNvPr id="10" name="Picture 9">
            <a:extLst>
              <a:ext uri="{FF2B5EF4-FFF2-40B4-BE49-F238E27FC236}">
                <a16:creationId xmlns:a16="http://schemas.microsoft.com/office/drawing/2014/main" id="{CFC5C6C8-77F1-43BC-BFD9-4B1CEC00AF9D}"/>
              </a:ext>
            </a:extLst>
          </p:cNvPr>
          <p:cNvPicPr>
            <a:picLocks noChangeAspect="1"/>
          </p:cNvPicPr>
          <p:nvPr userDrawn="1"/>
        </p:nvPicPr>
        <p:blipFill>
          <a:blip r:embed="rId3"/>
          <a:srcRect/>
          <a:stretch/>
        </p:blipFill>
        <p:spPr>
          <a:xfrm>
            <a:off x="137953" y="3379756"/>
            <a:ext cx="2354822" cy="3351095"/>
          </a:xfrm>
          <a:prstGeom prst="rect">
            <a:avLst/>
          </a:prstGeom>
        </p:spPr>
      </p:pic>
    </p:spTree>
    <p:extLst>
      <p:ext uri="{BB962C8B-B14F-4D97-AF65-F5344CB8AC3E}">
        <p14:creationId xmlns:p14="http://schemas.microsoft.com/office/powerpoint/2010/main" val="1373669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oleObject" Target="NUL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image" Target="NUL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5" Type="http://schemas.openxmlformats.org/officeDocument/2006/relationships/image" Target="NUL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12.pn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12.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19" Type="http://schemas.openxmlformats.org/officeDocument/2006/relationships/theme" Target="../theme/theme13.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NUL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6.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3.vml"/><Relationship Id="rId13" Type="http://schemas.openxmlformats.org/officeDocument/2006/relationships/oleObject" Target="NULL"/><Relationship Id="rId3" Type="http://schemas.openxmlformats.org/officeDocument/2006/relationships/slideLayout" Target="../slideLayouts/slideLayout42.xml"/><Relationship Id="rId7" Type="http://schemas.openxmlformats.org/officeDocument/2006/relationships/theme" Target="../theme/theme7.xml"/><Relationship Id="rId12" Type="http://schemas.openxmlformats.org/officeDocument/2006/relationships/tags" Target="../tags/tag9.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ags" Target="../tags/tag8.xml"/><Relationship Id="rId5" Type="http://schemas.openxmlformats.org/officeDocument/2006/relationships/slideLayout" Target="../slideLayouts/slideLayout44.xml"/><Relationship Id="rId10" Type="http://schemas.openxmlformats.org/officeDocument/2006/relationships/tags" Target="../tags/tag7.xml"/><Relationship Id="rId4" Type="http://schemas.openxmlformats.org/officeDocument/2006/relationships/slideLayout" Target="../slideLayouts/slideLayout43.xml"/><Relationship Id="rId9" Type="http://schemas.openxmlformats.org/officeDocument/2006/relationships/tags" Target="../tags/tag6.xml"/><Relationship Id="rId14" Type="http://schemas.openxmlformats.org/officeDocument/2006/relationships/image" Target="NUL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NUL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098" name="Object 1" hidden="1"/>
          <p:cNvGraphicFramePr>
            <a:graphicFrameLocks noChangeAspect="1"/>
          </p:cNvGraphicFramePr>
          <p:nvPr>
            <p:custDataLst>
              <p:tags r:id="rId9"/>
            </p:custDataLst>
          </p:nvPr>
        </p:nvGraphicFramePr>
        <p:xfrm>
          <a:off x="3" y="5"/>
          <a:ext cx="215900" cy="161925"/>
        </p:xfrm>
        <a:graphic>
          <a:graphicData uri="http://schemas.openxmlformats.org/presentationml/2006/ole">
            <mc:AlternateContent xmlns:mc="http://schemas.openxmlformats.org/markup-compatibility/2006">
              <mc:Choice xmlns:v="urn:schemas-microsoft-com:vml" Requires="v">
                <p:oleObj spid="_x0000_s1027" name="think-cell Slide" r:id="rId13" imgW="360" imgH="360" progId="">
                  <p:embed/>
                </p:oleObj>
              </mc:Choice>
              <mc:Fallback>
                <p:oleObj name="think-cell Slide" r:id="rId13" imgW="360" imgH="360" progId="">
                  <p:embed/>
                  <p:pic>
                    <p:nvPicPr>
                      <p:cNvPr id="4098" name="Object 1" hidden="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 y="5"/>
                        <a:ext cx="215900"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9" name="Rectangle 286"/>
          <p:cNvSpPr>
            <a:spLocks noGrp="1" noChangeArrowheads="1"/>
          </p:cNvSpPr>
          <p:nvPr>
            <p:ph type="body" idx="1"/>
          </p:nvPr>
        </p:nvSpPr>
        <p:spPr bwMode="auto">
          <a:xfrm>
            <a:off x="182880" y="1027911"/>
            <a:ext cx="11826240"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Title Placeholder 2"/>
          <p:cNvSpPr>
            <a:spLocks noGrp="1" noChangeArrowheads="1"/>
          </p:cNvSpPr>
          <p:nvPr>
            <p:ph type="title"/>
          </p:nvPr>
        </p:nvSpPr>
        <p:spPr bwMode="auto">
          <a:xfrm>
            <a:off x="182880" y="234955"/>
            <a:ext cx="1182624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8197" name="McK 1. On-page tracker" hidden="1"/>
          <p:cNvSpPr>
            <a:spLocks noChangeArrowheads="1"/>
          </p:cNvSpPr>
          <p:nvPr/>
        </p:nvSpPr>
        <p:spPr bwMode="auto">
          <a:xfrm>
            <a:off x="162984"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defRPr/>
            </a:pPr>
            <a:r>
              <a:rPr lang="en-US" altLang="en-US" sz="1400">
                <a:solidFill>
                  <a:srgbClr val="808080"/>
                </a:solidFill>
              </a:rPr>
              <a:t>TRACKER</a:t>
            </a:r>
          </a:p>
        </p:txBody>
      </p:sp>
      <p:sp>
        <p:nvSpPr>
          <p:cNvPr id="11" name="McK 3. Unit of measure" hidden="1"/>
          <p:cNvSpPr txBox="1">
            <a:spLocks noChangeArrowheads="1"/>
          </p:cNvSpPr>
          <p:nvPr/>
        </p:nvSpPr>
        <p:spPr bwMode="auto">
          <a:xfrm>
            <a:off x="162984" y="542930"/>
            <a:ext cx="11724216"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a:solidFill>
                  <a:srgbClr val="808080"/>
                </a:solidFill>
                <a:latin typeface="Arial"/>
              </a:rPr>
              <a:t>Unit of measure</a:t>
            </a:r>
          </a:p>
        </p:txBody>
      </p:sp>
      <p:grpSp>
        <p:nvGrpSpPr>
          <p:cNvPr id="4103" name="McK Slide Elements" hidden="1"/>
          <p:cNvGrpSpPr>
            <a:grpSpLocks/>
          </p:cNvGrpSpPr>
          <p:nvPr/>
        </p:nvGrpSpPr>
        <p:grpSpPr bwMode="auto">
          <a:xfrm>
            <a:off x="162987" y="6203955"/>
            <a:ext cx="11628967" cy="517525"/>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a:solidFill>
                    <a:srgbClr val="000000"/>
                  </a:solidFill>
                  <a:latin typeface="Arial"/>
                </a:rPr>
                <a:t>1 Footnote</a:t>
              </a:r>
            </a:p>
          </p:txBody>
        </p:sp>
        <p:sp>
          <p:nvSpPr>
            <p:cNvPr id="8215" name="McK 5. Source"/>
            <p:cNvSpPr>
              <a:spLocks noChangeArrowheads="1"/>
            </p:cNvSpPr>
            <p:nvPr/>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20713" indent="-620713" defTabSz="912813" eaLnBrk="0" hangingPunct="0">
                <a:tabLst>
                  <a:tab pos="623888" algn="l"/>
                </a:tabLst>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tabLst>
                  <a:tab pos="623888" algn="l"/>
                </a:tabLst>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tabLst>
                  <a:tab pos="623888" algn="l"/>
                </a:tabLst>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tabLst>
                  <a:tab pos="623888" algn="l"/>
                </a:tabLst>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tabLst>
                  <a:tab pos="623888" algn="l"/>
                </a:tabLst>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tabLst>
                  <a:tab pos="623888" algn="l"/>
                </a:tabLs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tabLst>
                  <a:tab pos="623888" algn="l"/>
                </a:tabLs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tabLst>
                  <a:tab pos="623888" algn="l"/>
                </a:tabLs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tabLst>
                  <a:tab pos="623888" algn="l"/>
                </a:tabLs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defRPr/>
              </a:pPr>
              <a:r>
                <a:rPr lang="en-US" altLang="en-US" sz="1000">
                  <a:solidFill>
                    <a:srgbClr val="000000"/>
                  </a:solidFill>
                </a:rPr>
                <a:t>SOURCE: Source</a:t>
              </a:r>
            </a:p>
          </p:txBody>
        </p:sp>
      </p:grpSp>
      <p:grpSp>
        <p:nvGrpSpPr>
          <p:cNvPr id="4104" name="ACET" hidden="1"/>
          <p:cNvGrpSpPr>
            <a:grpSpLocks/>
          </p:cNvGrpSpPr>
          <p:nvPr/>
        </p:nvGrpSpPr>
        <p:grpSpPr bwMode="auto">
          <a:xfrm>
            <a:off x="1976969" y="1149355"/>
            <a:ext cx="5799667" cy="519113"/>
            <a:chOff x="915" y="710"/>
            <a:chExt cx="2686" cy="320"/>
          </a:xfrm>
        </p:grpSpPr>
        <p:cxnSp>
          <p:nvCxnSpPr>
            <p:cNvPr id="4116" name="AutoShape 249"/>
            <p:cNvCxnSpPr>
              <a:cxnSpLocks noChangeShapeType="1"/>
              <a:stCxn id="8213" idx="4"/>
              <a:endCxn id="8213"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13"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defRPr/>
              </a:pPr>
              <a:r>
                <a:rPr lang="en-US" altLang="en-US" sz="1600" b="1">
                  <a:solidFill>
                    <a:srgbClr val="000000"/>
                  </a:solidFill>
                </a:rPr>
                <a:t>Title</a:t>
              </a:r>
            </a:p>
            <a:p>
              <a:pPr eaLnBrk="1" fontAlgn="base" hangingPunct="1">
                <a:spcBef>
                  <a:spcPct val="0"/>
                </a:spcBef>
                <a:spcAft>
                  <a:spcPct val="0"/>
                </a:spcAft>
                <a:defRPr/>
              </a:pPr>
              <a:r>
                <a:rPr lang="en-US" altLang="en-US" sz="1600">
                  <a:solidFill>
                    <a:srgbClr val="808080"/>
                  </a:solidFill>
                </a:rPr>
                <a:t>Unit of measure</a:t>
              </a:r>
            </a:p>
          </p:txBody>
        </p:sp>
      </p:grpSp>
      <p:grpSp>
        <p:nvGrpSpPr>
          <p:cNvPr id="4106" name="Group 30"/>
          <p:cNvGrpSpPr>
            <a:grpSpLocks/>
          </p:cNvGrpSpPr>
          <p:nvPr/>
        </p:nvGrpSpPr>
        <p:grpSpPr bwMode="auto">
          <a:xfrm>
            <a:off x="0" y="0"/>
            <a:ext cx="12192000" cy="203200"/>
            <a:chOff x="0" y="0"/>
            <a:chExt cx="8958263" cy="85725"/>
          </a:xfrm>
        </p:grpSpPr>
        <p:pic>
          <p:nvPicPr>
            <p:cNvPr id="4114" name="Picture 31"/>
            <p:cNvPicPr>
              <a:picLocks noChangeAspect="1"/>
            </p:cNvPicPr>
            <p:nvPr>
              <p:custDataLst>
                <p:tags r:id="rId11"/>
              </p:custDataLst>
            </p:nvPr>
          </p:nvPicPr>
          <p:blipFill>
            <a:blip r:embed="rId14">
              <a:extLst>
                <a:ext uri="{28A0092B-C50C-407E-A947-70E740481C1C}">
                  <a14:useLocalDpi xmlns:a14="http://schemas.microsoft.com/office/drawing/2010/main" val="0"/>
                </a:ext>
              </a:extLst>
            </a:blip>
            <a:srcRect/>
            <a:stretch>
              <a:fillRect/>
            </a:stretch>
          </p:blipFill>
          <p:spPr bwMode="auto">
            <a:xfrm>
              <a:off x="2423319" y="1"/>
              <a:ext cx="6534944" cy="8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4" descr="http://2.bp.blogspot.com/-w4kZ91ZurSI/TjhKaHWWs2I/AAAAAAAAAIY/nVOVRIfHPjQ/s1600/NY+coat+of+arms+2.png"/>
            <p:cNvPicPr>
              <a:picLocks noChangeArrowheads="1"/>
            </p:cNvPicPr>
            <p:nvPr>
              <p:custDataLst>
                <p:tags r:id="rId12"/>
              </p:custDataLst>
            </p:nvPr>
          </p:nvPicPr>
          <p:blipFill>
            <a:blip r:embed="rId14">
              <a:extLst>
                <a:ext uri="{28A0092B-C50C-407E-A947-70E740481C1C}">
                  <a14:useLocalDpi xmlns:a14="http://schemas.microsoft.com/office/drawing/2010/main" val="0"/>
                </a:ext>
              </a:extLst>
            </a:blip>
            <a:srcRect/>
            <a:stretch>
              <a:fillRect/>
            </a:stretch>
          </p:blipFill>
          <p:spPr bwMode="auto">
            <a:xfrm>
              <a:off x="0" y="0"/>
              <a:ext cx="2423319"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7" name="McK Slide Elements"/>
          <p:cNvGrpSpPr>
            <a:grpSpLocks/>
          </p:cNvGrpSpPr>
          <p:nvPr/>
        </p:nvGrpSpPr>
        <p:grpSpPr bwMode="auto">
          <a:xfrm>
            <a:off x="162987" y="6345243"/>
            <a:ext cx="7581900" cy="376237"/>
            <a:chOff x="75" y="3917"/>
            <a:chExt cx="5429" cy="233"/>
          </a:xfrm>
        </p:grpSpPr>
        <p:sp>
          <p:nvSpPr>
            <p:cNvPr id="36" name="McK 4. Footnote" hidden="1"/>
            <p:cNvSpPr txBox="1">
              <a:spLocks noChangeArrowheads="1"/>
            </p:cNvSpPr>
            <p:nvPr/>
          </p:nvSpPr>
          <p:spPr bwMode="auto">
            <a:xfrm>
              <a:off x="75" y="3917"/>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a:solidFill>
                    <a:srgbClr val="000000"/>
                  </a:solidFill>
                  <a:latin typeface="Arial"/>
                  <a:sym typeface="Calibri"/>
                </a:rPr>
                <a:t>1 Footnote</a:t>
              </a:r>
            </a:p>
          </p:txBody>
        </p:sp>
        <p:sp>
          <p:nvSpPr>
            <p:cNvPr id="8209" name="McK 5. Source" hidden="1"/>
            <p:cNvSpPr>
              <a:spLocks noChangeArrowheads="1"/>
            </p:cNvSpPr>
            <p:nvPr/>
          </p:nvSpPr>
          <p:spPr bwMode="auto">
            <a:xfrm>
              <a:off x="75" y="4054"/>
              <a:ext cx="5429"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20713" indent="-620713" defTabSz="912813" eaLnBrk="0" hangingPunct="0">
                <a:tabLst>
                  <a:tab pos="623888" algn="l"/>
                </a:tabLst>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tabLst>
                  <a:tab pos="623888" algn="l"/>
                </a:tabLst>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tabLst>
                  <a:tab pos="623888" algn="l"/>
                </a:tabLst>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tabLst>
                  <a:tab pos="623888" algn="l"/>
                </a:tabLst>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tabLst>
                  <a:tab pos="623888" algn="l"/>
                </a:tabLst>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tabLst>
                  <a:tab pos="623888" algn="l"/>
                </a:tabLs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tabLst>
                  <a:tab pos="623888" algn="l"/>
                </a:tabLs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tabLst>
                  <a:tab pos="623888" algn="l"/>
                </a:tabLs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tabLst>
                  <a:tab pos="623888" algn="l"/>
                </a:tabLs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defRPr/>
              </a:pPr>
              <a:r>
                <a:rPr lang="en-US" altLang="en-US" sz="1000">
                  <a:solidFill>
                    <a:srgbClr val="000000"/>
                  </a:solidFill>
                  <a:sym typeface="Calibri" panose="020F0502020204030204" pitchFamily="34" charset="0"/>
                </a:rPr>
                <a:t>SOURCE: Source</a:t>
              </a:r>
            </a:p>
          </p:txBody>
        </p:sp>
      </p:grpSp>
      <p:sp>
        <p:nvSpPr>
          <p:cNvPr id="8205" name="SlideLogoSeparator"/>
          <p:cNvSpPr>
            <a:spLocks noChangeArrowheads="1"/>
          </p:cNvSpPr>
          <p:nvPr>
            <p:custDataLst>
              <p:tags r:id="rId10"/>
            </p:custDataLst>
          </p:nvPr>
        </p:nvSpPr>
        <p:spPr bwMode="auto">
          <a:xfrm>
            <a:off x="11679910" y="6534686"/>
            <a:ext cx="400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fontAlgn="base" hangingPunct="1">
              <a:spcBef>
                <a:spcPct val="0"/>
              </a:spcBef>
              <a:spcAft>
                <a:spcPct val="0"/>
              </a:spcAft>
              <a:defRPr/>
            </a:pPr>
            <a:r>
              <a:rPr lang="en-US" altLang="en-US" sz="1200">
                <a:solidFill>
                  <a:srgbClr val="404040"/>
                </a:solidFill>
                <a:sym typeface="Calibri" panose="020F0502020204030204" pitchFamily="34" charset="0"/>
              </a:rPr>
              <a:t>|</a:t>
            </a:r>
          </a:p>
        </p:txBody>
      </p:sp>
      <p:sp>
        <p:nvSpPr>
          <p:cNvPr id="40" name="TextBox 39"/>
          <p:cNvSpPr txBox="1"/>
          <p:nvPr/>
        </p:nvSpPr>
        <p:spPr>
          <a:xfrm>
            <a:off x="11755969" y="6567538"/>
            <a:ext cx="157094" cy="153888"/>
          </a:xfrm>
          <a:prstGeom prst="rect">
            <a:avLst/>
          </a:prstGeom>
          <a:noFill/>
          <a:ln>
            <a:noFill/>
          </a:ln>
          <a:effectLst/>
        </p:spPr>
        <p:txBody>
          <a:bodyPr wrap="none" lIns="0" tIns="0" rIns="0" bIns="0" anchor="ctr">
            <a:spAutoFit/>
          </a:bodyPr>
          <a:lstStyle>
            <a:lvl1pPr defTabSz="895350">
              <a:defRPr sz="2400">
                <a:solidFill>
                  <a:schemeClr val="tx1"/>
                </a:solidFill>
                <a:latin typeface="Arial" panose="020B0604020202020204" pitchFamily="34" charset="0"/>
                <a:ea typeface="MS PGothic" panose="020B0600070205080204" pitchFamily="34" charset="-128"/>
              </a:defRPr>
            </a:lvl1pPr>
            <a:lvl2pPr marL="742950" indent="-285750" defTabSz="895350">
              <a:defRPr sz="2400">
                <a:solidFill>
                  <a:schemeClr val="tx1"/>
                </a:solidFill>
                <a:latin typeface="Arial" panose="020B0604020202020204" pitchFamily="34" charset="0"/>
                <a:ea typeface="MS PGothic" panose="020B0600070205080204" pitchFamily="34" charset="-128"/>
              </a:defRPr>
            </a:lvl2pPr>
            <a:lvl3pPr marL="1143000" indent="-228600" defTabSz="895350">
              <a:defRPr sz="2400">
                <a:solidFill>
                  <a:schemeClr val="tx1"/>
                </a:solidFill>
                <a:latin typeface="Arial" panose="020B0604020202020204" pitchFamily="34" charset="0"/>
                <a:ea typeface="MS PGothic" panose="020B0600070205080204" pitchFamily="34" charset="-128"/>
              </a:defRPr>
            </a:lvl3pPr>
            <a:lvl4pPr marL="1600200" indent="-228600" defTabSz="895350">
              <a:defRPr sz="2400">
                <a:solidFill>
                  <a:schemeClr val="tx1"/>
                </a:solidFill>
                <a:latin typeface="Arial" panose="020B0604020202020204" pitchFamily="34" charset="0"/>
                <a:ea typeface="MS PGothic" panose="020B0600070205080204" pitchFamily="34" charset="-128"/>
              </a:defRPr>
            </a:lvl4pPr>
            <a:lvl5pPr marL="2057400" indent="-228600" defTabSz="895350">
              <a:defRPr sz="2400">
                <a:solidFill>
                  <a:schemeClr val="tx1"/>
                </a:solidFill>
                <a:latin typeface="Arial" panose="020B0604020202020204" pitchFamily="34" charset="0"/>
                <a:ea typeface="MS PGothic" panose="020B0600070205080204" pitchFamily="34" charset="-128"/>
              </a:defRPr>
            </a:lvl5pPr>
            <a:lvl6pPr marL="2514600" indent="-228600" defTabSz="89535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9535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9535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9535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AA45DB55-2F94-4A1A-A40F-6DC3A67B74B4}" type="slidenum">
              <a:rPr lang="en-US" altLang="en-US" sz="1000" smtClean="0">
                <a:solidFill>
                  <a:srgbClr val="404040"/>
                </a:solidFill>
              </a:rPr>
              <a:pPr fontAlgn="base">
                <a:spcBef>
                  <a:spcPct val="0"/>
                </a:spcBef>
                <a:spcAft>
                  <a:spcPct val="0"/>
                </a:spcAft>
              </a:pPr>
              <a:t>‹#›</a:t>
            </a:fld>
            <a:endParaRPr lang="en-US" altLang="en-US" sz="1000">
              <a:solidFill>
                <a:srgbClr val="404040"/>
              </a:solidFill>
            </a:endParaRPr>
          </a:p>
        </p:txBody>
      </p:sp>
      <p:sp>
        <p:nvSpPr>
          <p:cNvPr id="41" name="Rectangle 40"/>
          <p:cNvSpPr>
            <a:spLocks/>
          </p:cNvSpPr>
          <p:nvPr/>
        </p:nvSpPr>
        <p:spPr>
          <a:xfrm>
            <a:off x="3" y="6767518"/>
            <a:ext cx="12187767" cy="9048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anchor="ctr"/>
          <a:lstStyle/>
          <a:p>
            <a:pPr algn="ctr" fontAlgn="base">
              <a:spcBef>
                <a:spcPct val="0"/>
              </a:spcBef>
              <a:spcAft>
                <a:spcPct val="0"/>
              </a:spcAft>
              <a:defRPr/>
            </a:pPr>
            <a:endParaRPr lang="en-US" sz="1600">
              <a:solidFill>
                <a:srgbClr val="FFFFFF"/>
              </a:solidFill>
            </a:endParaRPr>
          </a:p>
        </p:txBody>
      </p:sp>
    </p:spTree>
    <p:extLst>
      <p:ext uri="{BB962C8B-B14F-4D97-AF65-F5344CB8AC3E}">
        <p14:creationId xmlns:p14="http://schemas.microsoft.com/office/powerpoint/2010/main" val="157573645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4" r:id="rId3"/>
    <p:sldLayoutId id="2147483915" r:id="rId4"/>
    <p:sldLayoutId id="2147483679" r:id="rId5"/>
    <p:sldLayoutId id="2147483912" r:id="rId6"/>
  </p:sldLayoutIdLst>
  <p:hf hdr="0" ftr="0" dt="0"/>
  <p:txStyles>
    <p:titleStyle>
      <a:lvl1pPr algn="l" defTabSz="912813" rtl="0" eaLnBrk="1" fontAlgn="base" hangingPunct="1">
        <a:spcBef>
          <a:spcPct val="0"/>
        </a:spcBef>
        <a:spcAft>
          <a:spcPct val="0"/>
        </a:spcAft>
        <a:tabLst>
          <a:tab pos="274638" algn="l"/>
        </a:tabLst>
        <a:defRPr sz="4000" b="1">
          <a:solidFill>
            <a:schemeClr val="tx2"/>
          </a:solidFill>
          <a:latin typeface="+mj-lt"/>
          <a:ea typeface="MS PGothic" panose="020B0600070205080204" pitchFamily="34" charset="-128"/>
          <a:cs typeface="+mj-cs"/>
        </a:defRPr>
      </a:lvl1pPr>
      <a:lvl2pPr algn="l" defTabSz="912813" rtl="0" eaLnBrk="1" fontAlgn="base" hangingPunct="1">
        <a:spcBef>
          <a:spcPct val="0"/>
        </a:spcBef>
        <a:spcAft>
          <a:spcPct val="0"/>
        </a:spcAft>
        <a:tabLst>
          <a:tab pos="274638" algn="l"/>
        </a:tabLst>
        <a:defRPr sz="1900" b="1">
          <a:solidFill>
            <a:schemeClr val="tx2"/>
          </a:solidFill>
          <a:latin typeface="Arial" charset="0"/>
          <a:ea typeface="MS PGothic" panose="020B0600070205080204" pitchFamily="34" charset="-128"/>
        </a:defRPr>
      </a:lvl2pPr>
      <a:lvl3pPr algn="l" defTabSz="912813" rtl="0" eaLnBrk="1" fontAlgn="base" hangingPunct="1">
        <a:spcBef>
          <a:spcPct val="0"/>
        </a:spcBef>
        <a:spcAft>
          <a:spcPct val="0"/>
        </a:spcAft>
        <a:tabLst>
          <a:tab pos="274638" algn="l"/>
        </a:tabLst>
        <a:defRPr sz="1900" b="1">
          <a:solidFill>
            <a:schemeClr val="tx2"/>
          </a:solidFill>
          <a:latin typeface="Arial" charset="0"/>
          <a:ea typeface="MS PGothic" panose="020B0600070205080204" pitchFamily="34" charset="-128"/>
        </a:defRPr>
      </a:lvl3pPr>
      <a:lvl4pPr algn="l" defTabSz="912813" rtl="0" eaLnBrk="1" fontAlgn="base" hangingPunct="1">
        <a:spcBef>
          <a:spcPct val="0"/>
        </a:spcBef>
        <a:spcAft>
          <a:spcPct val="0"/>
        </a:spcAft>
        <a:tabLst>
          <a:tab pos="274638" algn="l"/>
        </a:tabLst>
        <a:defRPr sz="1900" b="1">
          <a:solidFill>
            <a:schemeClr val="tx2"/>
          </a:solidFill>
          <a:latin typeface="Arial" charset="0"/>
          <a:ea typeface="MS PGothic" panose="020B0600070205080204" pitchFamily="34" charset="-128"/>
        </a:defRPr>
      </a:lvl4pPr>
      <a:lvl5pPr algn="l" defTabSz="912813" rtl="0" eaLnBrk="1" fontAlgn="base" hangingPunct="1">
        <a:spcBef>
          <a:spcPct val="0"/>
        </a:spcBef>
        <a:spcAft>
          <a:spcPct val="0"/>
        </a:spcAft>
        <a:tabLst>
          <a:tab pos="274638" algn="l"/>
        </a:tabLst>
        <a:defRPr sz="1900" b="1">
          <a:solidFill>
            <a:schemeClr val="tx2"/>
          </a:solidFill>
          <a:latin typeface="Arial" charset="0"/>
          <a:ea typeface="MS PGothic" panose="020B0600070205080204" pitchFamily="34" charset="-128"/>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algn="l" defTabSz="912813" rtl="0" eaLnBrk="1" fontAlgn="base" hangingPunct="1">
        <a:spcBef>
          <a:spcPct val="0"/>
        </a:spcBef>
        <a:spcAft>
          <a:spcPct val="0"/>
        </a:spcAft>
        <a:buClr>
          <a:schemeClr val="tx2"/>
        </a:buClr>
        <a:defRPr sz="1600">
          <a:solidFill>
            <a:schemeClr val="tx1"/>
          </a:solidFill>
          <a:latin typeface="+mn-lt"/>
          <a:ea typeface="MS PGothic" panose="020B0600070205080204" pitchFamily="34" charset="-128"/>
          <a:cs typeface="+mn-cs"/>
        </a:defRPr>
      </a:lvl1pPr>
      <a:lvl2pPr marL="196850" indent="-195263" algn="l" defTabSz="912813" rtl="0" eaLnBrk="1" fontAlgn="base" hangingPunct="1">
        <a:spcBef>
          <a:spcPct val="0"/>
        </a:spcBef>
        <a:spcAft>
          <a:spcPct val="0"/>
        </a:spcAft>
        <a:buClr>
          <a:schemeClr val="tx2"/>
        </a:buClr>
        <a:buSzPct val="125000"/>
        <a:buFont typeface="Arial" panose="020B0604020202020204" pitchFamily="34" charset="0"/>
        <a:buChar char="▪"/>
        <a:defRPr sz="1600">
          <a:solidFill>
            <a:schemeClr val="tx1"/>
          </a:solidFill>
          <a:latin typeface="+mn-lt"/>
          <a:ea typeface="MS PGothic" panose="020B0600070205080204" pitchFamily="34" charset="-128"/>
        </a:defRPr>
      </a:lvl2pPr>
      <a:lvl3pPr marL="465138" indent="-266700" algn="l" defTabSz="912813" rtl="0" eaLnBrk="1" fontAlgn="base" hangingPunct="1">
        <a:spcBef>
          <a:spcPct val="0"/>
        </a:spcBef>
        <a:spcAft>
          <a:spcPct val="0"/>
        </a:spcAft>
        <a:buClr>
          <a:schemeClr val="tx2"/>
        </a:buClr>
        <a:buSzPct val="120000"/>
        <a:buFont typeface="Arial" panose="020B0604020202020204" pitchFamily="34" charset="0"/>
        <a:buChar char="–"/>
        <a:defRPr sz="1600">
          <a:solidFill>
            <a:schemeClr val="tx1"/>
          </a:solidFill>
          <a:latin typeface="+mn-lt"/>
          <a:ea typeface="MS PGothic" panose="020B0600070205080204" pitchFamily="34" charset="-128"/>
        </a:defRPr>
      </a:lvl3pPr>
      <a:lvl4pPr marL="625475" indent="-157163" algn="l" defTabSz="912813" rtl="0" eaLnBrk="1" fontAlgn="base" hangingPunct="1">
        <a:spcBef>
          <a:spcPct val="0"/>
        </a:spcBef>
        <a:spcAft>
          <a:spcPct val="0"/>
        </a:spcAft>
        <a:buClr>
          <a:schemeClr val="tx2"/>
        </a:buClr>
        <a:buSzPct val="120000"/>
        <a:buFont typeface="Arial" panose="020B0604020202020204" pitchFamily="34" charset="0"/>
        <a:buChar char="▫"/>
        <a:defRPr sz="1600">
          <a:solidFill>
            <a:schemeClr val="tx1"/>
          </a:solidFill>
          <a:latin typeface="+mn-lt"/>
          <a:ea typeface="MS PGothic" panose="020B0600070205080204" pitchFamily="34" charset="-128"/>
        </a:defRPr>
      </a:lvl4pPr>
      <a:lvl5pPr marL="763588" indent="-131763" algn="l" defTabSz="912813" rtl="0" eaLnBrk="1" fontAlgn="base" hangingPunct="1">
        <a:spcBef>
          <a:spcPct val="0"/>
        </a:spcBef>
        <a:spcAft>
          <a:spcPct val="0"/>
        </a:spcAft>
        <a:buClr>
          <a:schemeClr val="tx2"/>
        </a:buClr>
        <a:buSzPct val="89000"/>
        <a:buFont typeface="Arial" panose="020B0604020202020204" pitchFamily="34" charset="0"/>
        <a:buChar char="-"/>
        <a:defRPr sz="1600">
          <a:solidFill>
            <a:schemeClr val="tx1"/>
          </a:solidFill>
          <a:latin typeface="+mn-lt"/>
          <a:ea typeface="MS PGothic" panose="020B0600070205080204"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a:t>Test</a:t>
            </a:r>
          </a:p>
          <a:p>
            <a:pPr lvl="1"/>
            <a:r>
              <a:rPr lang="en-US"/>
              <a:t>Test</a:t>
            </a:r>
          </a:p>
          <a:p>
            <a:pPr lvl="2"/>
            <a:r>
              <a:rPr lang="en-US"/>
              <a:t>Test</a:t>
            </a:r>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34976772"/>
      </p:ext>
    </p:extLst>
  </p:cSld>
  <p:clrMap bg1="lt1" tx1="dk1" bg2="dk2" tx2="lt2" accent1="accent1" accent2="accent2" accent3="accent3" accent4="accent4" accent5="accent5" accent6="accent6" hlink="hlink" folHlink="folHlink"/>
  <p:sldLayoutIdLst>
    <p:sldLayoutId id="2147483858" r:id="rId1"/>
    <p:sldLayoutId id="2147483979" r:id="rId2"/>
    <p:sldLayoutId id="2147483980" r:id="rId3"/>
    <p:sldLayoutId id="2147483981" r:id="rId4"/>
    <p:sldLayoutId id="2147483982" r:id="rId5"/>
    <p:sldLayoutId id="2147483983" r:id="rId6"/>
    <p:sldLayoutId id="214748398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Proxima Nova" panose="020B0604020202020204" charset="0"/>
          <a:ea typeface="Proxima Nova" panose="020B0604020202020204"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Proxima Nova" panose="020B0604020202020204" charset="0"/>
          <a:ea typeface="Proxima Nova" panose="020B0604020202020204" charset="0"/>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Proxima Nova" panose="020B0604020202020204" charset="0"/>
          <a:ea typeface="Proxima Nova" panose="020B0604020202020204" charset="0"/>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090DA"/>
        </a:solidFill>
        <a:effectLst/>
      </p:bgPr>
    </p:bg>
    <p:spTree>
      <p:nvGrpSpPr>
        <p:cNvPr id="1" name=""/>
        <p:cNvGrpSpPr/>
        <p:nvPr/>
      </p:nvGrpSpPr>
      <p:grpSpPr>
        <a:xfrm>
          <a:off x="0" y="0"/>
          <a:ext cx="0" cy="0"/>
          <a:chOff x="0" y="0"/>
          <a:chExt cx="0" cy="0"/>
        </a:xfrm>
      </p:grpSpPr>
      <p:pic>
        <p:nvPicPr>
          <p:cNvPr id="10" name="Picture 9" descr="PPT_BG_Cover-v2_whiteii_wide_v copy.png">
            <a:extLst>
              <a:ext uri="{FF2B5EF4-FFF2-40B4-BE49-F238E27FC236}">
                <a16:creationId xmlns:a16="http://schemas.microsoft.com/office/drawing/2014/main" id="{4DB99B10-1D6E-2345-9602-F3EBF32FA96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76" y="0"/>
            <a:ext cx="12190025" cy="6858000"/>
          </a:xfrm>
          <a:prstGeom prst="rect">
            <a:avLst/>
          </a:prstGeom>
        </p:spPr>
      </p:pic>
      <p:sp>
        <p:nvSpPr>
          <p:cNvPr id="3" name="Slide Number Placeholder 22">
            <a:extLst>
              <a:ext uri="{FF2B5EF4-FFF2-40B4-BE49-F238E27FC236}">
                <a16:creationId xmlns:a16="http://schemas.microsoft.com/office/drawing/2014/main" id="{75C6FF71-0722-AC45-9609-04C3B3119747}"/>
              </a:ext>
            </a:extLst>
          </p:cNvPr>
          <p:cNvSpPr txBox="1">
            <a:spLocks/>
          </p:cNvSpPr>
          <p:nvPr userDrawn="1"/>
        </p:nvSpPr>
        <p:spPr>
          <a:xfrm>
            <a:off x="11582399" y="6549955"/>
            <a:ext cx="482476" cy="227024"/>
          </a:xfrm>
          <a:prstGeom prst="rect">
            <a:avLst/>
          </a:prstGeom>
        </p:spPr>
        <p:txBody>
          <a:bodyPr/>
          <a:lstStyle>
            <a:defPPr>
              <a:defRPr lang="en-US"/>
            </a:defPPr>
            <a:lvl1pPr marL="0" algn="l" defTabSz="457200" rtl="0" eaLnBrk="1" latinLnBrk="0" hangingPunct="1">
              <a:defRPr sz="800" b="0" i="0" kern="1200">
                <a:solidFill>
                  <a:schemeClr val="tx1"/>
                </a:solidFill>
                <a:latin typeface="Dubai" panose="020B0503030403030204" pitchFamily="34" charset="-78"/>
                <a:ea typeface="+mn-ea"/>
                <a:cs typeface="Dubai" panose="020B0503030403030204" pitchFamily="34"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44ACC64-EA92-704E-888C-ABE633F0599E}" type="slidenum">
              <a:rPr lang="en-US" altLang="en-US" sz="1067" smtClean="0"/>
              <a:pPr/>
              <a:t>‹#›</a:t>
            </a:fld>
            <a:endParaRPr lang="en-US" altLang="en-US" sz="1067"/>
          </a:p>
        </p:txBody>
      </p:sp>
    </p:spTree>
    <p:extLst>
      <p:ext uri="{BB962C8B-B14F-4D97-AF65-F5344CB8AC3E}">
        <p14:creationId xmlns:p14="http://schemas.microsoft.com/office/powerpoint/2010/main" val="1217598236"/>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Lst>
  <p:hf hdr="0" ftr="0" dt="0"/>
  <p:txStyles>
    <p:titleStyle>
      <a:lvl1pPr algn="l" defTabSz="609585" rtl="0" eaLnBrk="1" latinLnBrk="0" hangingPunct="1">
        <a:lnSpc>
          <a:spcPct val="90000"/>
        </a:lnSpc>
        <a:spcBef>
          <a:spcPct val="0"/>
        </a:spcBef>
        <a:buNone/>
        <a:defRPr sz="4800" b="1" kern="1200" baseline="0">
          <a:solidFill>
            <a:srgbClr val="0090DA"/>
          </a:solidFill>
          <a:latin typeface="+mj-lt"/>
          <a:ea typeface="+mj-ea"/>
          <a:cs typeface="+mj-cs"/>
        </a:defRPr>
      </a:lvl1pPr>
    </p:titleStyle>
    <p:bodyStyle>
      <a:lvl1pPr marL="304792" indent="-304792" algn="l" defTabSz="609585" rtl="0" eaLnBrk="1" latinLnBrk="0" hangingPunct="1">
        <a:lnSpc>
          <a:spcPct val="80000"/>
        </a:lnSpc>
        <a:spcBef>
          <a:spcPct val="20000"/>
        </a:spcBef>
        <a:buClr>
          <a:srgbClr val="0090DA"/>
        </a:buClr>
        <a:buSzPct val="110000"/>
        <a:buFont typeface="Arial"/>
        <a:buChar char="•"/>
        <a:defRPr sz="3733" kern="1200" baseline="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2933" kern="1200" baseline="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42A15DFF-15D4-2820-5CEB-68B16AB4CA9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4132584">
            <a:off x="11537321" y="-79338"/>
            <a:ext cx="794132" cy="685312"/>
          </a:xfrm>
          <a:prstGeom prst="rect">
            <a:avLst/>
          </a:prstGeom>
        </p:spPr>
      </p:pic>
      <p:sp>
        <p:nvSpPr>
          <p:cNvPr id="13" name="Google Shape;1668;p4">
            <a:extLst>
              <a:ext uri="{FF2B5EF4-FFF2-40B4-BE49-F238E27FC236}">
                <a16:creationId xmlns:a16="http://schemas.microsoft.com/office/drawing/2014/main" id="{1EFA7719-7F59-EEA8-079E-4310EDD5A9D2}"/>
              </a:ext>
            </a:extLst>
          </p:cNvPr>
          <p:cNvSpPr txBox="1">
            <a:spLocks noGrp="1"/>
          </p:cNvSpPr>
          <p:nvPr>
            <p:ph type="sldNum" idx="4"/>
          </p:nvPr>
        </p:nvSpPr>
        <p:spPr>
          <a:xfrm>
            <a:off x="11477760" y="6545448"/>
            <a:ext cx="502609" cy="193899"/>
          </a:xfrm>
          <a:prstGeom prst="rect">
            <a:avLst/>
          </a:prstGeom>
          <a:noFill/>
          <a:ln>
            <a:noFill/>
          </a:ln>
        </p:spPr>
        <p:txBody>
          <a:bodyPr spcFirstLastPara="1" wrap="square" lIns="0" tIns="0" rIns="0" bIns="0" anchor="ctr" anchorCtr="0">
            <a:spAutoFit/>
          </a:bodyPr>
          <a:lstStyle>
            <a:lvl1pPr>
              <a:defRPr sz="1050">
                <a:solidFill>
                  <a:schemeClr val="accent1"/>
                </a:solidFill>
                <a:latin typeface="Poppins" panose="00000500000000000000" pitchFamily="2" charset="0"/>
                <a:cs typeface="Poppins" panose="00000500000000000000" pitchFamily="2" charset="0"/>
              </a:defRPr>
            </a:lvl1pPr>
          </a:lstStyle>
          <a:p>
            <a:pPr algn="r">
              <a:lnSpc>
                <a:spcPct val="120000"/>
              </a:lnSpc>
              <a:buClr>
                <a:srgbClr val="FACD00"/>
              </a:buClr>
              <a:buSzPts val="2400"/>
              <a:buFont typeface="Mina"/>
              <a:buNone/>
            </a:pPr>
            <a:fld id="{00000000-1234-1234-1234-123412341234}" type="slidenum">
              <a:rPr lang="en-US" smtClean="0"/>
              <a:pPr algn="r">
                <a:lnSpc>
                  <a:spcPct val="120000"/>
                </a:lnSpc>
                <a:buClr>
                  <a:srgbClr val="FACD00"/>
                </a:buClr>
                <a:buSzPts val="2400"/>
                <a:buFont typeface="Mina"/>
                <a:buNone/>
              </a:pPr>
              <a:t>‹#›</a:t>
            </a:fld>
            <a:endParaRPr lang="en-US"/>
          </a:p>
        </p:txBody>
      </p:sp>
      <p:sp>
        <p:nvSpPr>
          <p:cNvPr id="3" name="Rectangle 2">
            <a:extLst>
              <a:ext uri="{FF2B5EF4-FFF2-40B4-BE49-F238E27FC236}">
                <a16:creationId xmlns:a16="http://schemas.microsoft.com/office/drawing/2014/main" id="{266E8984-5897-6C31-354E-352829E39D96}"/>
              </a:ext>
            </a:extLst>
          </p:cNvPr>
          <p:cNvSpPr/>
          <p:nvPr userDrawn="1"/>
        </p:nvSpPr>
        <p:spPr>
          <a:xfrm>
            <a:off x="213360" y="720799"/>
            <a:ext cx="11338560" cy="1828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22893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
          <p15:clr>
            <a:srgbClr val="F26B43"/>
          </p15:clr>
        </p15:guide>
        <p15:guide id="2" pos="336">
          <p15:clr>
            <a:srgbClr val="F26B43"/>
          </p15:clr>
        </p15:guide>
        <p15:guide id="3" pos="7344">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76784860"/>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8" r:id="rId6"/>
    <p:sldLayoutId id="2147483704" r:id="rId7"/>
    <p:sldLayoutId id="2147483707" r:id="rId8"/>
    <p:sldLayoutId id="2147483705" r:id="rId9"/>
    <p:sldLayoutId id="2147483706" r:id="rId10"/>
    <p:sldLayoutId id="2147483709" r:id="rId11"/>
    <p:sldLayoutId id="2147483694" r:id="rId12"/>
    <p:sldLayoutId id="2147483695" r:id="rId13"/>
    <p:sldLayoutId id="2147483696" r:id="rId14"/>
    <p:sldLayoutId id="2147483697" r:id="rId15"/>
    <p:sldLayoutId id="2147483698" r:id="rId16"/>
    <p:sldLayoutId id="2147483710" r:id="rId17"/>
    <p:sldLayoutId id="2147483711"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90D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5360" y="2048256"/>
            <a:ext cx="9083040" cy="2584704"/>
          </a:xfrm>
          <a:prstGeom prst="rect">
            <a:avLst/>
          </a:prstGeom>
        </p:spPr>
        <p:txBody>
          <a:bodyPr vert="horz" lIns="91440" tIns="45720" rIns="91440" bIns="45720" rtlCol="0" anchor="t">
            <a:normAutofit/>
          </a:bodyPr>
          <a:lstStyle/>
          <a:p>
            <a:r>
              <a:rPr lang="en-US"/>
              <a:t>Title Here</a:t>
            </a:r>
          </a:p>
        </p:txBody>
      </p:sp>
      <p:sp>
        <p:nvSpPr>
          <p:cNvPr id="3" name="Text Placeholder 2"/>
          <p:cNvSpPr>
            <a:spLocks noGrp="1"/>
          </p:cNvSpPr>
          <p:nvPr>
            <p:ph type="body" idx="1"/>
          </p:nvPr>
        </p:nvSpPr>
        <p:spPr>
          <a:xfrm>
            <a:off x="975360" y="4974336"/>
            <a:ext cx="9083040" cy="1682496"/>
          </a:xfrm>
          <a:prstGeom prst="rect">
            <a:avLst/>
          </a:prstGeom>
        </p:spPr>
        <p:txBody>
          <a:bodyPr vert="horz" lIns="91440" tIns="45720" rIns="91440" bIns="45720" rtlCol="0" anchor="t">
            <a:normAutofit/>
          </a:bodyPr>
          <a:lstStyle/>
          <a:p>
            <a:pPr lvl="0"/>
            <a:r>
              <a:rPr lang="en-US"/>
              <a:t>Presenter’s Name Here</a:t>
            </a:r>
          </a:p>
          <a:p>
            <a:pPr lvl="0"/>
            <a:r>
              <a:rPr lang="en-US"/>
              <a:t>Presenter’s Title Here</a:t>
            </a:r>
          </a:p>
          <a:p>
            <a:pPr lvl="0"/>
            <a:r>
              <a:rPr lang="en-US"/>
              <a:t>Presenting To Here</a:t>
            </a:r>
          </a:p>
          <a:p>
            <a:pPr lvl="0"/>
            <a:r>
              <a:rPr lang="en-US"/>
              <a:t>Date Here</a:t>
            </a:r>
          </a:p>
          <a:p>
            <a:pPr lvl="0"/>
            <a:r>
              <a:rPr lang="en-US"/>
              <a:t>Allows for Fifth Line</a:t>
            </a:r>
          </a:p>
        </p:txBody>
      </p:sp>
    </p:spTree>
    <p:extLst>
      <p:ext uri="{BB962C8B-B14F-4D97-AF65-F5344CB8AC3E}">
        <p14:creationId xmlns:p14="http://schemas.microsoft.com/office/powerpoint/2010/main" val="1919745216"/>
      </p:ext>
    </p:extLst>
  </p:cSld>
  <p:clrMap bg1="lt1" tx1="dk1" bg2="lt2" tx2="dk2" accent1="accent1" accent2="accent2" accent3="accent3" accent4="accent4" accent5="accent5" accent6="accent6" hlink="hlink" folHlink="folHlink"/>
  <p:sldLayoutIdLst>
    <p:sldLayoutId id="2147483922" r:id="rId1"/>
  </p:sldLayoutIdLst>
  <p:hf hdr="0" ftr="0" dt="0"/>
  <p:txStyles>
    <p:titleStyle>
      <a:lvl1pPr algn="l" defTabSz="457200" rtl="0" eaLnBrk="1" latinLnBrk="0" hangingPunct="1">
        <a:lnSpc>
          <a:spcPct val="90000"/>
        </a:lnSpc>
        <a:spcBef>
          <a:spcPct val="0"/>
        </a:spcBef>
        <a:buNone/>
        <a:defRPr sz="3600" b="1" kern="1200" baseline="0">
          <a:solidFill>
            <a:schemeClr val="bg1"/>
          </a:solidFill>
          <a:latin typeface="+mj-lt"/>
          <a:ea typeface="+mj-ea"/>
          <a:cs typeface="+mj-cs"/>
        </a:defRPr>
      </a:lvl1pPr>
    </p:titleStyle>
    <p:bodyStyle>
      <a:lvl1pPr marL="0" indent="0" algn="l" defTabSz="457200" rtl="0" eaLnBrk="1" latinLnBrk="0" hangingPunct="1">
        <a:lnSpc>
          <a:spcPct val="90000"/>
        </a:lnSpc>
        <a:spcBef>
          <a:spcPct val="20000"/>
        </a:spcBef>
        <a:buFont typeface="Arial"/>
        <a:buNone/>
        <a:defRPr sz="1300" kern="1200" baseline="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6896"/>
            <a:ext cx="12192000" cy="451104"/>
          </a:xfrm>
          <a:prstGeom prst="rect">
            <a:avLst/>
          </a:prstGeom>
          <a:solidFill>
            <a:srgbClr val="0090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987552" y="694945"/>
            <a:ext cx="10594848" cy="682814"/>
          </a:xfrm>
          <a:prstGeom prst="rect">
            <a:avLst/>
          </a:prstGeom>
        </p:spPr>
        <p:txBody>
          <a:bodyPr vert="horz" lIns="91440" tIns="45720" rIns="91440" bIns="45720" rtlCol="0" anchor="t">
            <a:normAutofit/>
          </a:bodyPr>
          <a:lstStyle/>
          <a:p>
            <a:r>
              <a:rPr lang="en-US"/>
              <a:t>Title Here</a:t>
            </a:r>
          </a:p>
        </p:txBody>
      </p:sp>
      <p:sp>
        <p:nvSpPr>
          <p:cNvPr id="3" name="Text Placeholder 2"/>
          <p:cNvSpPr>
            <a:spLocks noGrp="1"/>
          </p:cNvSpPr>
          <p:nvPr>
            <p:ph type="body" idx="1"/>
          </p:nvPr>
        </p:nvSpPr>
        <p:spPr>
          <a:xfrm>
            <a:off x="987552" y="1377760"/>
            <a:ext cx="10594848" cy="4748404"/>
          </a:xfrm>
          <a:prstGeom prst="rect">
            <a:avLst/>
          </a:prstGeom>
        </p:spPr>
        <p:txBody>
          <a:bodyPr vert="horz" lIns="91440" tIns="45720" rIns="91440" bIns="45720" rtlCol="0">
            <a:normAutofit/>
          </a:bodyPr>
          <a:lstStyle/>
          <a:p>
            <a:pPr lvl="0"/>
            <a:r>
              <a:rPr lang="en-US"/>
              <a:t>Content Here</a:t>
            </a:r>
          </a:p>
          <a:p>
            <a:pPr lvl="1"/>
            <a:r>
              <a:rPr lang="en-US"/>
              <a:t>More Content</a:t>
            </a:r>
          </a:p>
        </p:txBody>
      </p:sp>
      <p:sp>
        <p:nvSpPr>
          <p:cNvPr id="5" name="Footer Placeholder 4"/>
          <p:cNvSpPr>
            <a:spLocks noGrp="1"/>
          </p:cNvSpPr>
          <p:nvPr>
            <p:ph type="ftr" sz="quarter" idx="3"/>
          </p:nvPr>
        </p:nvSpPr>
        <p:spPr>
          <a:xfrm>
            <a:off x="3060194" y="6551042"/>
            <a:ext cx="7764441" cy="200055"/>
          </a:xfrm>
          <a:prstGeom prst="rect">
            <a:avLst/>
          </a:prstGeom>
        </p:spPr>
        <p:txBody>
          <a:bodyPr vert="horz" wrap="square" lIns="0" tIns="0" rIns="0" bIns="0" rtlCol="0" anchor="ctr">
            <a:spAutoFit/>
          </a:bodyPr>
          <a:lstStyle>
            <a:lvl1pPr algn="l">
              <a:defRPr sz="1300">
                <a:solidFill>
                  <a:srgbClr val="FFFFFF"/>
                </a:solidFill>
              </a:defRPr>
            </a:lvl1pPr>
          </a:lstStyle>
          <a:p>
            <a:endParaRPr lang="en-US"/>
          </a:p>
        </p:txBody>
      </p:sp>
      <p:sp>
        <p:nvSpPr>
          <p:cNvPr id="6" name="Slide Number Placeholder 5"/>
          <p:cNvSpPr>
            <a:spLocks noGrp="1"/>
          </p:cNvSpPr>
          <p:nvPr>
            <p:ph type="sldNum" sz="quarter" idx="4"/>
          </p:nvPr>
        </p:nvSpPr>
        <p:spPr>
          <a:xfrm>
            <a:off x="11582402" y="6549955"/>
            <a:ext cx="482476" cy="227024"/>
          </a:xfrm>
          <a:prstGeom prst="rect">
            <a:avLst/>
          </a:prstGeom>
        </p:spPr>
        <p:txBody>
          <a:bodyPr vert="horz" lIns="91440" tIns="45720" rIns="91440" bIns="45720" rtlCol="0" anchor="ctr"/>
          <a:lstStyle>
            <a:lvl1pPr algn="r">
              <a:defRPr sz="900">
                <a:solidFill>
                  <a:srgbClr val="FFFFFF"/>
                </a:solidFill>
              </a:defRPr>
            </a:lvl1pPr>
          </a:lstStyle>
          <a:p>
            <a:fld id="{79E2996C-95C0-8E43-BBBE-CC6F481F8A88}" type="slidenum">
              <a:rPr lang="en-US" smtClean="0"/>
              <a:pPr/>
              <a:t>‹#›</a:t>
            </a:fld>
            <a:endParaRPr lang="en-US"/>
          </a:p>
        </p:txBody>
      </p:sp>
      <p:pic>
        <p:nvPicPr>
          <p:cNvPr id="9" name="Picture 8" descr="EriksonInstitute_Logo_REV.ep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5632" y="6561057"/>
            <a:ext cx="1780032" cy="165183"/>
          </a:xfrm>
          <a:prstGeom prst="rect">
            <a:avLst/>
          </a:prstGeom>
        </p:spPr>
      </p:pic>
    </p:spTree>
    <p:extLst>
      <p:ext uri="{BB962C8B-B14F-4D97-AF65-F5344CB8AC3E}">
        <p14:creationId xmlns:p14="http://schemas.microsoft.com/office/powerpoint/2010/main" val="3028710274"/>
      </p:ext>
    </p:extLst>
  </p:cSld>
  <p:clrMap bg1="lt1" tx1="dk1" bg2="lt2" tx2="dk2" accent1="accent1" accent2="accent2" accent3="accent3" accent4="accent4" accent5="accent5" accent6="accent6" hlink="hlink" folHlink="folHlink"/>
  <p:sldLayoutIdLst>
    <p:sldLayoutId id="2147483919" r:id="rId1"/>
    <p:sldLayoutId id="2147483923" r:id="rId2"/>
    <p:sldLayoutId id="2147483924" r:id="rId3"/>
    <p:sldLayoutId id="2147483925"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l" defTabSz="457200" rtl="0" eaLnBrk="1" latinLnBrk="0" hangingPunct="1">
        <a:lnSpc>
          <a:spcPct val="90000"/>
        </a:lnSpc>
        <a:spcBef>
          <a:spcPct val="0"/>
        </a:spcBef>
        <a:buNone/>
        <a:defRPr sz="3600" b="1" kern="1200" baseline="0">
          <a:solidFill>
            <a:srgbClr val="0090DA"/>
          </a:solidFill>
          <a:latin typeface="+mj-lt"/>
          <a:ea typeface="+mj-ea"/>
          <a:cs typeface="+mj-cs"/>
        </a:defRPr>
      </a:lvl1pPr>
    </p:titleStyle>
    <p:bodyStyle>
      <a:lvl1pPr marL="228600" indent="-228600" algn="l" defTabSz="457200" rtl="0" eaLnBrk="1" latinLnBrk="0" hangingPunct="1">
        <a:lnSpc>
          <a:spcPct val="80000"/>
        </a:lnSpc>
        <a:spcBef>
          <a:spcPct val="20000"/>
        </a:spcBef>
        <a:buClr>
          <a:srgbClr val="0090DA"/>
        </a:buClr>
        <a:buSzPct val="110000"/>
        <a:buFont typeface="Arial"/>
        <a:buChar char="•"/>
        <a:defRPr sz="28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90D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5360" y="2048256"/>
            <a:ext cx="9083040" cy="2584704"/>
          </a:xfrm>
          <a:prstGeom prst="rect">
            <a:avLst/>
          </a:prstGeom>
        </p:spPr>
        <p:txBody>
          <a:bodyPr vert="horz" lIns="91440" tIns="45720" rIns="91440" bIns="45720" rtlCol="0" anchor="t">
            <a:normAutofit/>
          </a:bodyPr>
          <a:lstStyle/>
          <a:p>
            <a:r>
              <a:rPr lang="en-US"/>
              <a:t>Title Here</a:t>
            </a:r>
          </a:p>
        </p:txBody>
      </p:sp>
      <p:sp>
        <p:nvSpPr>
          <p:cNvPr id="3" name="Text Placeholder 2"/>
          <p:cNvSpPr>
            <a:spLocks noGrp="1"/>
          </p:cNvSpPr>
          <p:nvPr>
            <p:ph type="body" idx="1"/>
          </p:nvPr>
        </p:nvSpPr>
        <p:spPr>
          <a:xfrm>
            <a:off x="975360" y="4974336"/>
            <a:ext cx="9083040" cy="1682496"/>
          </a:xfrm>
          <a:prstGeom prst="rect">
            <a:avLst/>
          </a:prstGeom>
        </p:spPr>
        <p:txBody>
          <a:bodyPr vert="horz" lIns="91440" tIns="45720" rIns="91440" bIns="45720" rtlCol="0" anchor="t">
            <a:normAutofit/>
          </a:bodyPr>
          <a:lstStyle/>
          <a:p>
            <a:pPr lvl="0"/>
            <a:r>
              <a:rPr lang="en-US"/>
              <a:t>Presenter’s Name Here</a:t>
            </a:r>
          </a:p>
          <a:p>
            <a:pPr lvl="0"/>
            <a:r>
              <a:rPr lang="en-US"/>
              <a:t>Presenter’s Title Here</a:t>
            </a:r>
          </a:p>
          <a:p>
            <a:pPr lvl="0"/>
            <a:r>
              <a:rPr lang="en-US"/>
              <a:t>Presenting To Here</a:t>
            </a:r>
          </a:p>
          <a:p>
            <a:pPr lvl="0"/>
            <a:r>
              <a:rPr lang="en-US"/>
              <a:t>Date Here</a:t>
            </a:r>
          </a:p>
          <a:p>
            <a:pPr lvl="0"/>
            <a:r>
              <a:rPr lang="en-US"/>
              <a:t>Allows for Fifth Line</a:t>
            </a:r>
          </a:p>
        </p:txBody>
      </p:sp>
    </p:spTree>
    <p:extLst>
      <p:ext uri="{BB962C8B-B14F-4D97-AF65-F5344CB8AC3E}">
        <p14:creationId xmlns:p14="http://schemas.microsoft.com/office/powerpoint/2010/main" val="3423877999"/>
      </p:ext>
    </p:extLst>
  </p:cSld>
  <p:clrMap bg1="lt1" tx1="dk1" bg2="lt2" tx2="dk2" accent1="accent1" accent2="accent2" accent3="accent3" accent4="accent4" accent5="accent5" accent6="accent6" hlink="hlink" folHlink="folHlink"/>
  <p:sldLayoutIdLst>
    <p:sldLayoutId id="2147483732" r:id="rId1"/>
  </p:sldLayoutIdLst>
  <p:hf hdr="0" ftr="0" dt="0"/>
  <p:txStyles>
    <p:titleStyle>
      <a:lvl1pPr algn="l" defTabSz="457200" rtl="0" eaLnBrk="1" latinLnBrk="0" hangingPunct="1">
        <a:lnSpc>
          <a:spcPct val="90000"/>
        </a:lnSpc>
        <a:spcBef>
          <a:spcPct val="0"/>
        </a:spcBef>
        <a:buNone/>
        <a:defRPr sz="3600" b="1" kern="1200" baseline="0">
          <a:solidFill>
            <a:schemeClr val="bg1"/>
          </a:solidFill>
          <a:latin typeface="+mj-lt"/>
          <a:ea typeface="+mj-ea"/>
          <a:cs typeface="+mj-cs"/>
        </a:defRPr>
      </a:lvl1pPr>
    </p:titleStyle>
    <p:bodyStyle>
      <a:lvl1pPr marL="0" indent="0" algn="l" defTabSz="457200" rtl="0" eaLnBrk="1" latinLnBrk="0" hangingPunct="1">
        <a:lnSpc>
          <a:spcPct val="90000"/>
        </a:lnSpc>
        <a:spcBef>
          <a:spcPct val="20000"/>
        </a:spcBef>
        <a:buFont typeface="Arial"/>
        <a:buNone/>
        <a:defRPr sz="1300" kern="1200" baseline="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14104"/>
            <a:ext cx="10972800" cy="553998"/>
          </a:xfrm>
          <a:prstGeom prst="rect">
            <a:avLst/>
          </a:prstGeom>
        </p:spPr>
        <p:txBody>
          <a:bodyPr vert="horz" lIns="91440" tIns="45720" rIns="91440" bIns="45720" rtlCol="0" anchor="ctr">
            <a:spAutoFit/>
          </a:bodyPr>
          <a:lstStyle/>
          <a:p>
            <a:pPr lvl="0"/>
            <a:r>
              <a:rPr lang="en-US"/>
              <a:t>Click to edit Master title style</a:t>
            </a:r>
          </a:p>
        </p:txBody>
      </p:sp>
      <p:sp>
        <p:nvSpPr>
          <p:cNvPr id="3" name="Espace réservé du texte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3635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Lst>
  <p:hf hdr="0" ftr="0" dt="0"/>
  <p:txStyles>
    <p:titleStyle>
      <a:lvl1pPr algn="r" defTabSz="685766" rtl="0" eaLnBrk="1" latinLnBrk="0" hangingPunct="1">
        <a:spcBef>
          <a:spcPct val="0"/>
        </a:spcBef>
        <a:buNone/>
        <a:defRPr lang="en-US" sz="3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57162" indent="-257162" algn="l" defTabSz="685766"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557185" indent="-214303" algn="l" defTabSz="685766" rtl="0" eaLnBrk="1" latinLnBrk="0" hangingPunct="1">
        <a:spcBef>
          <a:spcPct val="20000"/>
        </a:spcBef>
        <a:buFont typeface="Arial" pitchFamily="34" charset="0"/>
        <a:buChar char="–"/>
        <a:defRPr sz="21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857207" indent="-171442" algn="l" defTabSz="685766" rtl="0" eaLnBrk="1" latinLnBrk="0" hangingPunct="1">
        <a:spcBef>
          <a:spcPct val="20000"/>
        </a:spcBef>
        <a:buFont typeface="Arial" pitchFamily="34" charset="0"/>
        <a:buChar char="•"/>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200090" indent="-171442" algn="l" defTabSz="685766" rtl="0" eaLnBrk="1" latinLnBrk="0" hangingPunct="1">
        <a:spcBef>
          <a:spcPct val="20000"/>
        </a:spcBef>
        <a:buFont typeface="Arial" pitchFamily="34" charset="0"/>
        <a:buChar char="–"/>
        <a:defRPr sz="15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542974" indent="-171442" algn="l" defTabSz="685766" rtl="0" eaLnBrk="1" latinLnBrk="0" hangingPunct="1">
        <a:spcBef>
          <a:spcPct val="20000"/>
        </a:spcBef>
        <a:buFont typeface="Arial" pitchFamily="34" charset="0"/>
        <a:buChar char="»"/>
        <a:defRPr sz="15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cNvSpPr>
            <a:spLocks noGrp="1"/>
          </p:cNvSpPr>
          <p:nvPr>
            <p:ph type="sldNum" sz="quarter" idx="4"/>
          </p:nvPr>
        </p:nvSpPr>
        <p:spPr>
          <a:xfrm>
            <a:off x="11954664" y="6632855"/>
            <a:ext cx="115416" cy="115416"/>
          </a:xfrm>
          <a:prstGeom prst="rect">
            <a:avLst/>
          </a:prstGeom>
        </p:spPr>
        <p:txBody>
          <a:bodyPr vert="horz" wrap="none" lIns="0" tIns="0" rIns="0" bIns="0" rtlCol="0" anchor="b" anchorCtr="0">
            <a:spAutoFit/>
          </a:bodyPr>
          <a:lstStyle>
            <a:lvl1pPr algn="r">
              <a:defRPr sz="750" b="1" i="0">
                <a:solidFill>
                  <a:schemeClr val="accent1"/>
                </a:solidFill>
                <a:latin typeface="+mn-lt"/>
                <a:ea typeface="Calibri"/>
                <a:cs typeface="Calibri"/>
              </a:defRPr>
            </a:lvl1pPr>
          </a:lstStyle>
          <a:p>
            <a:fld id="{99A20822-4A49-4D36-86E3-300BA48D3F00}" type="slidenum">
              <a:rPr lang="en-US" smtClean="0"/>
              <a:pPr/>
              <a:t>‹#›</a:t>
            </a:fld>
            <a:endParaRPr lang="en-US"/>
          </a:p>
        </p:txBody>
      </p:sp>
      <p:sp>
        <p:nvSpPr>
          <p:cNvPr id="5" name="Title Placeholder"/>
          <p:cNvSpPr>
            <a:spLocks noGrp="1"/>
          </p:cNvSpPr>
          <p:nvPr>
            <p:ph type="title"/>
          </p:nvPr>
        </p:nvSpPr>
        <p:spPr>
          <a:xfrm>
            <a:off x="457200" y="0"/>
            <a:ext cx="11338560" cy="996696"/>
          </a:xfrm>
          <a:prstGeom prst="rect">
            <a:avLst/>
          </a:prstGeom>
        </p:spPr>
        <p:txBody>
          <a:bodyPr vert="horz" lIns="0" tIns="0" rIns="0" bIns="0" rtlCol="0" anchor="b" anchorCtr="0">
            <a:normAutofit/>
          </a:bodyPr>
          <a:lstStyle/>
          <a:p>
            <a:endParaRPr lang="en-US"/>
          </a:p>
        </p:txBody>
      </p:sp>
      <p:sp>
        <p:nvSpPr>
          <p:cNvPr id="12" name="Text Placeholder"/>
          <p:cNvSpPr>
            <a:spLocks noGrp="1"/>
          </p:cNvSpPr>
          <p:nvPr>
            <p:ph type="body" idx="1"/>
          </p:nvPr>
        </p:nvSpPr>
        <p:spPr>
          <a:xfrm>
            <a:off x="457200" y="1143000"/>
            <a:ext cx="11338560" cy="5029200"/>
          </a:xfrm>
          <a:prstGeom prst="rect">
            <a:avLst/>
          </a:prstGeom>
          <a:ln>
            <a:noFill/>
          </a:ln>
        </p:spPr>
        <p:txBody>
          <a:bodyPr vert="horz" lIns="0" tIns="0" rIns="0" bIns="0" rtlCol="0">
            <a:normAutofit/>
          </a:bodyPr>
          <a:lstStyle/>
          <a:p>
            <a:pPr lvl="0"/>
            <a:r>
              <a:rPr lang="en-US"/>
              <a:t>First text level, bullet character 149</a:t>
            </a:r>
          </a:p>
          <a:p>
            <a:pPr lvl="1"/>
            <a:r>
              <a:rPr lang="en-US"/>
              <a:t>Second text level, bullet character 150</a:t>
            </a:r>
          </a:p>
          <a:p>
            <a:pPr lvl="2"/>
            <a:r>
              <a:rPr lang="en-US"/>
              <a:t>Third text level, bullet character 187</a:t>
            </a:r>
          </a:p>
          <a:p>
            <a:pPr lvl="3"/>
            <a:r>
              <a:rPr lang="en-US"/>
              <a:t>Fourth text level, bullet character Unicode 25E6</a:t>
            </a:r>
          </a:p>
          <a:p>
            <a:pPr lvl="4"/>
            <a:r>
              <a:rPr lang="en-US"/>
              <a:t>Fifth text level, bullet character 155</a:t>
            </a:r>
          </a:p>
        </p:txBody>
      </p:sp>
      <p:sp>
        <p:nvSpPr>
          <p:cNvPr id="2" name="Footer Placeholder 1"/>
          <p:cNvSpPr>
            <a:spLocks noGrp="1"/>
          </p:cNvSpPr>
          <p:nvPr>
            <p:ph type="ftr" sz="quarter" idx="3"/>
          </p:nvPr>
        </p:nvSpPr>
        <p:spPr>
          <a:xfrm>
            <a:off x="457201" y="6678468"/>
            <a:ext cx="2224968" cy="92333"/>
          </a:xfrm>
          <a:prstGeom prst="rect">
            <a:avLst/>
          </a:prstGeom>
          <a:ln>
            <a:noFill/>
          </a:ln>
        </p:spPr>
        <p:txBody>
          <a:bodyPr wrap="none" lIns="0" tIns="0" rIns="0" bIns="0" anchor="b" anchorCtr="0">
            <a:spAutoFit/>
          </a:bodyPr>
          <a:lstStyle>
            <a:lvl1pPr>
              <a:spcBef>
                <a:spcPts val="0"/>
              </a:spcBef>
              <a:defRPr lang="en-US" sz="600" b="0" i="0">
                <a:solidFill>
                  <a:schemeClr val="bg1"/>
                </a:solidFill>
                <a:latin typeface="Calibri"/>
                <a:ea typeface="Calibri"/>
                <a:cs typeface="Calibri"/>
              </a:defRPr>
            </a:lvl1pPr>
          </a:lstStyle>
          <a:p>
            <a:endParaRPr lang="en-US"/>
          </a:p>
        </p:txBody>
      </p:sp>
      <p:grpSp>
        <p:nvGrpSpPr>
          <p:cNvPr id="17" name="Group 16">
            <a:extLst>
              <a:ext uri="{FF2B5EF4-FFF2-40B4-BE49-F238E27FC236}">
                <a16:creationId xmlns:a16="http://schemas.microsoft.com/office/drawing/2014/main" id="{B1576BF2-B99D-4809-9EE1-3DCA470E15C1}"/>
              </a:ext>
            </a:extLst>
          </p:cNvPr>
          <p:cNvGrpSpPr/>
          <p:nvPr userDrawn="1"/>
        </p:nvGrpSpPr>
        <p:grpSpPr>
          <a:xfrm>
            <a:off x="1" y="6503354"/>
            <a:ext cx="12192000" cy="261963"/>
            <a:chOff x="1" y="6503353"/>
            <a:chExt cx="9144000" cy="261963"/>
          </a:xfrm>
        </p:grpSpPr>
        <p:sp>
          <p:nvSpPr>
            <p:cNvPr id="19" name="Text Placeholder 56">
              <a:extLst>
                <a:ext uri="{FF2B5EF4-FFF2-40B4-BE49-F238E27FC236}">
                  <a16:creationId xmlns:a16="http://schemas.microsoft.com/office/drawing/2014/main" id="{EF949D8B-40E5-4D44-83C6-C4D2D89FC633}"/>
                </a:ext>
              </a:extLst>
            </p:cNvPr>
            <p:cNvSpPr txBox="1">
              <a:spLocks/>
            </p:cNvSpPr>
            <p:nvPr/>
          </p:nvSpPr>
          <p:spPr>
            <a:xfrm>
              <a:off x="320937" y="6596039"/>
              <a:ext cx="3584448" cy="169277"/>
            </a:xfrm>
            <a:prstGeom prst="rect">
              <a:avLst/>
            </a:prstGeom>
          </p:spPr>
          <p:txBody>
            <a:bodyPr wrap="none" lIns="0" tIns="0" rIns="0" bIns="0">
              <a:no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US" sz="1100" spc="150">
                  <a:solidFill>
                    <a:schemeClr val="accent1"/>
                  </a:solidFill>
                  <a:latin typeface="Calibri"/>
                  <a:ea typeface="Calibri"/>
                  <a:cs typeface="Calibri"/>
                </a:rPr>
                <a:t>AMERICAN INSTITUTES FOR RESEARCH | AIR.ORG</a:t>
              </a:r>
            </a:p>
          </p:txBody>
        </p:sp>
        <p:grpSp>
          <p:nvGrpSpPr>
            <p:cNvPr id="20" name="Group 19">
              <a:extLst>
                <a:ext uri="{FF2B5EF4-FFF2-40B4-BE49-F238E27FC236}">
                  <a16:creationId xmlns:a16="http://schemas.microsoft.com/office/drawing/2014/main" id="{A39D23A8-D578-4CD7-B9FF-85D69A0978F4}"/>
                </a:ext>
              </a:extLst>
            </p:cNvPr>
            <p:cNvGrpSpPr/>
            <p:nvPr/>
          </p:nvGrpSpPr>
          <p:grpSpPr>
            <a:xfrm>
              <a:off x="1" y="6503353"/>
              <a:ext cx="9144000" cy="0"/>
              <a:chOff x="-1524000" y="6429693"/>
              <a:chExt cx="9144000" cy="0"/>
            </a:xfrm>
          </p:grpSpPr>
          <p:cxnSp>
            <p:nvCxnSpPr>
              <p:cNvPr id="21" name="Straight Connector 20">
                <a:extLst>
                  <a:ext uri="{FF2B5EF4-FFF2-40B4-BE49-F238E27FC236}">
                    <a16:creationId xmlns:a16="http://schemas.microsoft.com/office/drawing/2014/main" id="{B43FA15D-D662-4CE7-A63C-684A229B3566}"/>
                  </a:ext>
                </a:extLst>
              </p:cNvPr>
              <p:cNvCxnSpPr/>
              <p:nvPr/>
            </p:nvCxnSpPr>
            <p:spPr>
              <a:xfrm>
                <a:off x="-1524000" y="6429693"/>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001C238-760E-4D49-A556-1D7FBC03994E}"/>
                  </a:ext>
                </a:extLst>
              </p:cNvPr>
              <p:cNvCxnSpPr/>
              <p:nvPr/>
            </p:nvCxnSpPr>
            <p:spPr>
              <a:xfrm>
                <a:off x="-1203065" y="6429693"/>
                <a:ext cx="358444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3595959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Lst>
  <p:hf hdr="0" ftr="0" dt="0"/>
  <p:txStyles>
    <p:titleStyle>
      <a:lvl1pPr algn="l" defTabSz="514350" rtl="0" eaLnBrk="1" latinLnBrk="0" hangingPunct="1">
        <a:lnSpc>
          <a:spcPct val="100000"/>
        </a:lnSpc>
        <a:spcBef>
          <a:spcPct val="0"/>
        </a:spcBef>
        <a:buNone/>
        <a:defRPr sz="3200" b="0" i="0" kern="1200" baseline="0">
          <a:solidFill>
            <a:schemeClr val="accent2"/>
          </a:solidFill>
          <a:latin typeface="+mj-lt"/>
          <a:ea typeface="+mj-ea"/>
          <a:cs typeface="Calibri"/>
        </a:defRPr>
      </a:lvl1pPr>
    </p:titleStyle>
    <p:bodyStyle>
      <a:lvl1pPr marL="240030" marR="0" indent="-240030" algn="l" defTabSz="514350" rtl="0" eaLnBrk="1" fontAlgn="auto" latinLnBrk="0" hangingPunct="1">
        <a:lnSpc>
          <a:spcPct val="125000"/>
        </a:lnSpc>
        <a:spcBef>
          <a:spcPts val="135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480060" marR="0" indent="-240030" algn="l" defTabSz="514350" rtl="0" eaLnBrk="1" fontAlgn="auto" latinLnBrk="0" hangingPunct="1">
        <a:lnSpc>
          <a:spcPct val="125000"/>
        </a:lnSpc>
        <a:spcBef>
          <a:spcPts val="135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754380" marR="0" indent="-240030" algn="l" defTabSz="514350" rtl="0" eaLnBrk="1" fontAlgn="auto" latinLnBrk="0" hangingPunct="1">
        <a:lnSpc>
          <a:spcPct val="125000"/>
        </a:lnSpc>
        <a:spcBef>
          <a:spcPts val="135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994410" marR="0" indent="-240030" algn="l" defTabSz="514350" rtl="0" eaLnBrk="1" fontAlgn="auto" latinLnBrk="0" hangingPunct="1">
        <a:lnSpc>
          <a:spcPct val="125000"/>
        </a:lnSpc>
        <a:spcBef>
          <a:spcPts val="135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234440" marR="0" indent="-240030" algn="l" defTabSz="514350" rtl="0" eaLnBrk="1" fontAlgn="auto" latinLnBrk="0" hangingPunct="1">
        <a:lnSpc>
          <a:spcPct val="125000"/>
        </a:lnSpc>
        <a:spcBef>
          <a:spcPts val="135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098" name="Object 1" hidden="1"/>
          <p:cNvGraphicFramePr>
            <a:graphicFrameLocks noChangeAspect="1"/>
          </p:cNvGraphicFramePr>
          <p:nvPr>
            <p:custDataLst>
              <p:tags r:id="rId9"/>
            </p:custDataLst>
          </p:nvPr>
        </p:nvGraphicFramePr>
        <p:xfrm>
          <a:off x="3" y="5"/>
          <a:ext cx="215900" cy="161925"/>
        </p:xfrm>
        <a:graphic>
          <a:graphicData uri="http://schemas.openxmlformats.org/presentationml/2006/ole">
            <mc:AlternateContent xmlns:mc="http://schemas.openxmlformats.org/markup-compatibility/2006">
              <mc:Choice xmlns:v="urn:schemas-microsoft-com:vml" Requires="v">
                <p:oleObj spid="_x0000_s3075" name="think-cell Slide" r:id="rId13" imgW="360" imgH="360" progId="">
                  <p:embed/>
                </p:oleObj>
              </mc:Choice>
              <mc:Fallback>
                <p:oleObj name="think-cell Slide" r:id="rId13" imgW="360" imgH="360" progId="">
                  <p:embed/>
                  <p:pic>
                    <p:nvPicPr>
                      <p:cNvPr id="4098" name="Object 1" hidden="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 y="5"/>
                        <a:ext cx="215900"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9" name="Rectangle 286"/>
          <p:cNvSpPr>
            <a:spLocks noGrp="1" noChangeArrowheads="1"/>
          </p:cNvSpPr>
          <p:nvPr>
            <p:ph type="body" idx="1"/>
          </p:nvPr>
        </p:nvSpPr>
        <p:spPr bwMode="auto">
          <a:xfrm>
            <a:off x="182880" y="1027910"/>
            <a:ext cx="1182624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Title Placeholder 2"/>
          <p:cNvSpPr>
            <a:spLocks noGrp="1" noChangeArrowheads="1"/>
          </p:cNvSpPr>
          <p:nvPr>
            <p:ph type="title"/>
          </p:nvPr>
        </p:nvSpPr>
        <p:spPr bwMode="auto">
          <a:xfrm>
            <a:off x="182880" y="234955"/>
            <a:ext cx="118262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8197" name="McK 1. On-page tracker" hidden="1"/>
          <p:cNvSpPr>
            <a:spLocks noChangeArrowheads="1"/>
          </p:cNvSpPr>
          <p:nvPr/>
        </p:nvSpPr>
        <p:spPr bwMode="auto">
          <a:xfrm>
            <a:off x="162985" y="26990"/>
            <a:ext cx="644407"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defRPr/>
            </a:pPr>
            <a:r>
              <a:rPr lang="en-US" altLang="en-US" sz="1050">
                <a:solidFill>
                  <a:srgbClr val="808080"/>
                </a:solidFill>
              </a:rPr>
              <a:t>TRACKER</a:t>
            </a:r>
          </a:p>
        </p:txBody>
      </p:sp>
      <p:sp>
        <p:nvSpPr>
          <p:cNvPr id="11" name="McK 3. Unit of measure" hidden="1"/>
          <p:cNvSpPr txBox="1">
            <a:spLocks noChangeArrowheads="1"/>
          </p:cNvSpPr>
          <p:nvPr/>
        </p:nvSpPr>
        <p:spPr bwMode="auto">
          <a:xfrm>
            <a:off x="162984" y="542928"/>
            <a:ext cx="117242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200">
                <a:solidFill>
                  <a:srgbClr val="808080"/>
                </a:solidFill>
                <a:latin typeface="Arial"/>
              </a:rPr>
              <a:t>Unit of measure</a:t>
            </a:r>
          </a:p>
        </p:txBody>
      </p:sp>
      <p:grpSp>
        <p:nvGrpSpPr>
          <p:cNvPr id="4103" name="McK Slide Elements" hidden="1"/>
          <p:cNvGrpSpPr>
            <a:grpSpLocks/>
          </p:cNvGrpSpPr>
          <p:nvPr/>
        </p:nvGrpSpPr>
        <p:grpSpPr bwMode="auto">
          <a:xfrm>
            <a:off x="162987" y="6244388"/>
            <a:ext cx="11628967" cy="456069"/>
            <a:chOff x="75" y="3855"/>
            <a:chExt cx="5385" cy="282"/>
          </a:xfrm>
        </p:grpSpPr>
        <p:sp>
          <p:nvSpPr>
            <p:cNvPr id="13" name="McK 4. Footnote"/>
            <p:cNvSpPr txBox="1">
              <a:spLocks noChangeArrowheads="1"/>
            </p:cNvSpPr>
            <p:nvPr/>
          </p:nvSpPr>
          <p:spPr bwMode="auto">
            <a:xfrm>
              <a:off x="75" y="3855"/>
              <a:ext cx="5385" cy="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750">
                  <a:solidFill>
                    <a:srgbClr val="000000"/>
                  </a:solidFill>
                  <a:latin typeface="Arial"/>
                </a:rPr>
                <a:t>1 Footnote</a:t>
              </a:r>
            </a:p>
          </p:txBody>
        </p:sp>
        <p:sp>
          <p:nvSpPr>
            <p:cNvPr id="8215" name="McK 5. Source"/>
            <p:cNvSpPr>
              <a:spLocks noChangeArrowheads="1"/>
            </p:cNvSpPr>
            <p:nvPr/>
          </p:nvSpPr>
          <p:spPr bwMode="auto">
            <a:xfrm>
              <a:off x="75" y="4066"/>
              <a:ext cx="4323" cy="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20713" indent="-620713" defTabSz="912813" eaLnBrk="0" hangingPunct="0">
                <a:tabLst>
                  <a:tab pos="623888" algn="l"/>
                </a:tabLst>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tabLst>
                  <a:tab pos="623888" algn="l"/>
                </a:tabLst>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tabLst>
                  <a:tab pos="623888" algn="l"/>
                </a:tabLst>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tabLst>
                  <a:tab pos="623888" algn="l"/>
                </a:tabLst>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tabLst>
                  <a:tab pos="623888" algn="l"/>
                </a:tabLst>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tabLst>
                  <a:tab pos="623888" algn="l"/>
                </a:tabLs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tabLst>
                  <a:tab pos="623888" algn="l"/>
                </a:tabLs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tabLst>
                  <a:tab pos="623888" algn="l"/>
                </a:tabLs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tabLst>
                  <a:tab pos="623888" algn="l"/>
                </a:tabLs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defRPr/>
              </a:pPr>
              <a:r>
                <a:rPr lang="en-US" altLang="en-US" sz="750">
                  <a:solidFill>
                    <a:srgbClr val="000000"/>
                  </a:solidFill>
                </a:rPr>
                <a:t>SOURCE: Source</a:t>
              </a:r>
            </a:p>
          </p:txBody>
        </p:sp>
      </p:grpSp>
      <p:grpSp>
        <p:nvGrpSpPr>
          <p:cNvPr id="4104" name="ACET" hidden="1"/>
          <p:cNvGrpSpPr>
            <a:grpSpLocks/>
          </p:cNvGrpSpPr>
          <p:nvPr/>
        </p:nvGrpSpPr>
        <p:grpSpPr bwMode="auto">
          <a:xfrm>
            <a:off x="1976969" y="1280757"/>
            <a:ext cx="5799667" cy="387713"/>
            <a:chOff x="915" y="791"/>
            <a:chExt cx="2686" cy="239"/>
          </a:xfrm>
        </p:grpSpPr>
        <p:cxnSp>
          <p:nvCxnSpPr>
            <p:cNvPr id="4116" name="AutoShape 249"/>
            <p:cNvCxnSpPr>
              <a:cxnSpLocks noChangeShapeType="1"/>
              <a:stCxn id="8213" idx="4"/>
              <a:endCxn id="8213"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13" name="AutoShape 250"/>
            <p:cNvSpPr>
              <a:spLocks noChangeArrowheads="1"/>
            </p:cNvSpPr>
            <p:nvPr/>
          </p:nvSpPr>
          <p:spPr bwMode="auto">
            <a:xfrm>
              <a:off x="915" y="791"/>
              <a:ext cx="2686" cy="23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defRPr/>
              </a:pPr>
              <a:r>
                <a:rPr lang="en-US" altLang="en-US" sz="1200" b="1">
                  <a:solidFill>
                    <a:srgbClr val="000000"/>
                  </a:solidFill>
                </a:rPr>
                <a:t>Title</a:t>
              </a:r>
            </a:p>
            <a:p>
              <a:pPr eaLnBrk="1" fontAlgn="base" hangingPunct="1">
                <a:spcBef>
                  <a:spcPct val="0"/>
                </a:spcBef>
                <a:spcAft>
                  <a:spcPct val="0"/>
                </a:spcAft>
                <a:defRPr/>
              </a:pPr>
              <a:r>
                <a:rPr lang="en-US" altLang="en-US" sz="1200">
                  <a:solidFill>
                    <a:srgbClr val="808080"/>
                  </a:solidFill>
                </a:rPr>
                <a:t>Unit of measure</a:t>
              </a:r>
            </a:p>
          </p:txBody>
        </p:sp>
      </p:grpSp>
      <p:grpSp>
        <p:nvGrpSpPr>
          <p:cNvPr id="4106" name="Group 30"/>
          <p:cNvGrpSpPr>
            <a:grpSpLocks/>
          </p:cNvGrpSpPr>
          <p:nvPr/>
        </p:nvGrpSpPr>
        <p:grpSpPr bwMode="auto">
          <a:xfrm>
            <a:off x="0" y="0"/>
            <a:ext cx="12192000" cy="203200"/>
            <a:chOff x="0" y="0"/>
            <a:chExt cx="8958263" cy="85725"/>
          </a:xfrm>
        </p:grpSpPr>
        <p:pic>
          <p:nvPicPr>
            <p:cNvPr id="4114" name="Picture 31"/>
            <p:cNvPicPr>
              <a:picLocks noChangeAspect="1"/>
            </p:cNvPicPr>
            <p:nvPr>
              <p:custDataLst>
                <p:tags r:id="rId11"/>
              </p:custDataLst>
            </p:nvPr>
          </p:nvPicPr>
          <p:blipFill>
            <a:blip r:embed="rId14">
              <a:extLst>
                <a:ext uri="{28A0092B-C50C-407E-A947-70E740481C1C}">
                  <a14:useLocalDpi xmlns:a14="http://schemas.microsoft.com/office/drawing/2010/main" val="0"/>
                </a:ext>
              </a:extLst>
            </a:blip>
            <a:srcRect/>
            <a:stretch>
              <a:fillRect/>
            </a:stretch>
          </p:blipFill>
          <p:spPr bwMode="auto">
            <a:xfrm>
              <a:off x="2423319" y="1"/>
              <a:ext cx="6534944" cy="8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4" descr="http://2.bp.blogspot.com/-w4kZ91ZurSI/TjhKaHWWs2I/AAAAAAAAAIY/nVOVRIfHPjQ/s1600/NY+coat+of+arms+2.png"/>
            <p:cNvPicPr>
              <a:picLocks noChangeArrowheads="1"/>
            </p:cNvPicPr>
            <p:nvPr>
              <p:custDataLst>
                <p:tags r:id="rId12"/>
              </p:custDataLst>
            </p:nvPr>
          </p:nvPicPr>
          <p:blipFill>
            <a:blip r:embed="rId14">
              <a:extLst>
                <a:ext uri="{28A0092B-C50C-407E-A947-70E740481C1C}">
                  <a14:useLocalDpi xmlns:a14="http://schemas.microsoft.com/office/drawing/2010/main" val="0"/>
                </a:ext>
              </a:extLst>
            </a:blip>
            <a:srcRect/>
            <a:stretch>
              <a:fillRect/>
            </a:stretch>
          </p:blipFill>
          <p:spPr bwMode="auto">
            <a:xfrm>
              <a:off x="0" y="0"/>
              <a:ext cx="2423319"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7" name="McK Slide Elements"/>
          <p:cNvGrpSpPr>
            <a:grpSpLocks/>
          </p:cNvGrpSpPr>
          <p:nvPr/>
        </p:nvGrpSpPr>
        <p:grpSpPr bwMode="auto">
          <a:xfrm>
            <a:off x="162987" y="6385606"/>
            <a:ext cx="7581900" cy="335868"/>
            <a:chOff x="75" y="3942"/>
            <a:chExt cx="5429" cy="208"/>
          </a:xfrm>
        </p:grpSpPr>
        <p:sp>
          <p:nvSpPr>
            <p:cNvPr id="36" name="McK 4. Footnote" hidden="1"/>
            <p:cNvSpPr txBox="1">
              <a:spLocks noChangeArrowheads="1"/>
            </p:cNvSpPr>
            <p:nvPr/>
          </p:nvSpPr>
          <p:spPr bwMode="auto">
            <a:xfrm>
              <a:off x="75" y="3942"/>
              <a:ext cx="5385" cy="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750">
                  <a:solidFill>
                    <a:srgbClr val="000000"/>
                  </a:solidFill>
                  <a:latin typeface="Arial"/>
                  <a:sym typeface="Calibri"/>
                </a:rPr>
                <a:t>1 Footnote</a:t>
              </a:r>
            </a:p>
          </p:txBody>
        </p:sp>
        <p:sp>
          <p:nvSpPr>
            <p:cNvPr id="8209" name="McK 5. Source" hidden="1"/>
            <p:cNvSpPr>
              <a:spLocks noChangeArrowheads="1"/>
            </p:cNvSpPr>
            <p:nvPr/>
          </p:nvSpPr>
          <p:spPr bwMode="auto">
            <a:xfrm>
              <a:off x="75" y="4079"/>
              <a:ext cx="5429" cy="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20713" indent="-620713" defTabSz="912813" eaLnBrk="0" hangingPunct="0">
                <a:tabLst>
                  <a:tab pos="623888" algn="l"/>
                </a:tabLst>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tabLst>
                  <a:tab pos="623888" algn="l"/>
                </a:tabLst>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tabLst>
                  <a:tab pos="623888" algn="l"/>
                </a:tabLst>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tabLst>
                  <a:tab pos="623888" algn="l"/>
                </a:tabLst>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tabLst>
                  <a:tab pos="623888" algn="l"/>
                </a:tabLst>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tabLst>
                  <a:tab pos="623888" algn="l"/>
                </a:tabLs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tabLst>
                  <a:tab pos="623888" algn="l"/>
                </a:tabLs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tabLst>
                  <a:tab pos="623888" algn="l"/>
                </a:tabLs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tabLst>
                  <a:tab pos="623888" algn="l"/>
                </a:tabLs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defRPr/>
              </a:pPr>
              <a:r>
                <a:rPr lang="en-US" altLang="en-US" sz="750">
                  <a:solidFill>
                    <a:srgbClr val="000000"/>
                  </a:solidFill>
                  <a:sym typeface="Calibri" panose="020F0502020204030204" pitchFamily="34" charset="0"/>
                </a:rPr>
                <a:t>SOURCE: Source</a:t>
              </a:r>
            </a:p>
          </p:txBody>
        </p:sp>
      </p:grpSp>
      <p:sp>
        <p:nvSpPr>
          <p:cNvPr id="8205" name="SlideLogoSeparator"/>
          <p:cNvSpPr>
            <a:spLocks noChangeArrowheads="1"/>
          </p:cNvSpPr>
          <p:nvPr>
            <p:custDataLst>
              <p:tags r:id="rId10"/>
            </p:custDataLst>
          </p:nvPr>
        </p:nvSpPr>
        <p:spPr bwMode="auto">
          <a:xfrm>
            <a:off x="11689528" y="6557771"/>
            <a:ext cx="3045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fontAlgn="base" hangingPunct="1">
              <a:spcBef>
                <a:spcPct val="0"/>
              </a:spcBef>
              <a:spcAft>
                <a:spcPct val="0"/>
              </a:spcAft>
              <a:defRPr/>
            </a:pPr>
            <a:r>
              <a:rPr lang="en-US" altLang="en-US" sz="900">
                <a:solidFill>
                  <a:srgbClr val="404040"/>
                </a:solidFill>
                <a:sym typeface="Calibri" panose="020F0502020204030204" pitchFamily="34" charset="0"/>
              </a:rPr>
              <a:t>|</a:t>
            </a:r>
          </a:p>
        </p:txBody>
      </p:sp>
      <p:sp>
        <p:nvSpPr>
          <p:cNvPr id="40" name="TextBox 39"/>
          <p:cNvSpPr txBox="1"/>
          <p:nvPr/>
        </p:nvSpPr>
        <p:spPr>
          <a:xfrm>
            <a:off x="11755969" y="6586774"/>
            <a:ext cx="117020" cy="115416"/>
          </a:xfrm>
          <a:prstGeom prst="rect">
            <a:avLst/>
          </a:prstGeom>
          <a:noFill/>
          <a:ln>
            <a:noFill/>
          </a:ln>
          <a:effectLst/>
        </p:spPr>
        <p:txBody>
          <a:bodyPr wrap="none" lIns="0" tIns="0" rIns="0" bIns="0" anchor="ctr">
            <a:spAutoFit/>
          </a:bodyPr>
          <a:lstStyle>
            <a:lvl1pPr defTabSz="895350">
              <a:defRPr sz="2400">
                <a:solidFill>
                  <a:schemeClr val="tx1"/>
                </a:solidFill>
                <a:latin typeface="Arial" panose="020B0604020202020204" pitchFamily="34" charset="0"/>
                <a:ea typeface="MS PGothic" panose="020B0600070205080204" pitchFamily="34" charset="-128"/>
              </a:defRPr>
            </a:lvl1pPr>
            <a:lvl2pPr marL="742950" indent="-285750" defTabSz="895350">
              <a:defRPr sz="2400">
                <a:solidFill>
                  <a:schemeClr val="tx1"/>
                </a:solidFill>
                <a:latin typeface="Arial" panose="020B0604020202020204" pitchFamily="34" charset="0"/>
                <a:ea typeface="MS PGothic" panose="020B0600070205080204" pitchFamily="34" charset="-128"/>
              </a:defRPr>
            </a:lvl2pPr>
            <a:lvl3pPr marL="1143000" indent="-228600" defTabSz="895350">
              <a:defRPr sz="2400">
                <a:solidFill>
                  <a:schemeClr val="tx1"/>
                </a:solidFill>
                <a:latin typeface="Arial" panose="020B0604020202020204" pitchFamily="34" charset="0"/>
                <a:ea typeface="MS PGothic" panose="020B0600070205080204" pitchFamily="34" charset="-128"/>
              </a:defRPr>
            </a:lvl3pPr>
            <a:lvl4pPr marL="1600200" indent="-228600" defTabSz="895350">
              <a:defRPr sz="2400">
                <a:solidFill>
                  <a:schemeClr val="tx1"/>
                </a:solidFill>
                <a:latin typeface="Arial" panose="020B0604020202020204" pitchFamily="34" charset="0"/>
                <a:ea typeface="MS PGothic" panose="020B0600070205080204" pitchFamily="34" charset="-128"/>
              </a:defRPr>
            </a:lvl4pPr>
            <a:lvl5pPr marL="2057400" indent="-228600" defTabSz="895350">
              <a:defRPr sz="2400">
                <a:solidFill>
                  <a:schemeClr val="tx1"/>
                </a:solidFill>
                <a:latin typeface="Arial" panose="020B0604020202020204" pitchFamily="34" charset="0"/>
                <a:ea typeface="MS PGothic" panose="020B0600070205080204" pitchFamily="34" charset="-128"/>
              </a:defRPr>
            </a:lvl5pPr>
            <a:lvl6pPr marL="2514600" indent="-228600" defTabSz="89535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9535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9535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9535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AA45DB55-2F94-4A1A-A40F-6DC3A67B74B4}" type="slidenum">
              <a:rPr lang="en-US" altLang="en-US" sz="750" smtClean="0">
                <a:solidFill>
                  <a:srgbClr val="404040"/>
                </a:solidFill>
              </a:rPr>
              <a:pPr fontAlgn="base">
                <a:spcBef>
                  <a:spcPct val="0"/>
                </a:spcBef>
                <a:spcAft>
                  <a:spcPct val="0"/>
                </a:spcAft>
              </a:pPr>
              <a:t>‹#›</a:t>
            </a:fld>
            <a:endParaRPr lang="en-US" altLang="en-US" sz="750">
              <a:solidFill>
                <a:srgbClr val="404040"/>
              </a:solidFill>
            </a:endParaRPr>
          </a:p>
        </p:txBody>
      </p:sp>
      <p:sp>
        <p:nvSpPr>
          <p:cNvPr id="41" name="Rectangle 40"/>
          <p:cNvSpPr>
            <a:spLocks/>
          </p:cNvSpPr>
          <p:nvPr/>
        </p:nvSpPr>
        <p:spPr>
          <a:xfrm>
            <a:off x="3" y="6767518"/>
            <a:ext cx="12187767" cy="9048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algn="ctr" fontAlgn="base">
              <a:spcBef>
                <a:spcPct val="0"/>
              </a:spcBef>
              <a:spcAft>
                <a:spcPct val="0"/>
              </a:spcAft>
              <a:defRPr/>
            </a:pPr>
            <a:endParaRPr lang="en-US" sz="1200">
              <a:solidFill>
                <a:srgbClr val="FFFFFF"/>
              </a:solidFill>
            </a:endParaRPr>
          </a:p>
        </p:txBody>
      </p:sp>
    </p:spTree>
    <p:extLst>
      <p:ext uri="{BB962C8B-B14F-4D97-AF65-F5344CB8AC3E}">
        <p14:creationId xmlns:p14="http://schemas.microsoft.com/office/powerpoint/2010/main" val="3929522599"/>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Lst>
  <p:hf hdr="0" ftr="0" dt="0"/>
  <p:txStyles>
    <p:titleStyle>
      <a:lvl1pPr algn="l" defTabSz="684610" rtl="0" eaLnBrk="1" fontAlgn="base" hangingPunct="1">
        <a:spcBef>
          <a:spcPct val="0"/>
        </a:spcBef>
        <a:spcAft>
          <a:spcPct val="0"/>
        </a:spcAft>
        <a:tabLst>
          <a:tab pos="205979" algn="l"/>
        </a:tabLst>
        <a:defRPr sz="3000" b="1">
          <a:solidFill>
            <a:schemeClr val="tx2"/>
          </a:solidFill>
          <a:latin typeface="+mj-lt"/>
          <a:ea typeface="MS PGothic" panose="020B0600070205080204" pitchFamily="34" charset="-128"/>
          <a:cs typeface="+mj-cs"/>
        </a:defRPr>
      </a:lvl1pPr>
      <a:lvl2pPr algn="l" defTabSz="684610" rtl="0" eaLnBrk="1" fontAlgn="base" hangingPunct="1">
        <a:spcBef>
          <a:spcPct val="0"/>
        </a:spcBef>
        <a:spcAft>
          <a:spcPct val="0"/>
        </a:spcAft>
        <a:tabLst>
          <a:tab pos="205979" algn="l"/>
        </a:tabLst>
        <a:defRPr sz="1425" b="1">
          <a:solidFill>
            <a:schemeClr val="tx2"/>
          </a:solidFill>
          <a:latin typeface="Arial" charset="0"/>
          <a:ea typeface="MS PGothic" panose="020B0600070205080204" pitchFamily="34" charset="-128"/>
        </a:defRPr>
      </a:lvl2pPr>
      <a:lvl3pPr algn="l" defTabSz="684610" rtl="0" eaLnBrk="1" fontAlgn="base" hangingPunct="1">
        <a:spcBef>
          <a:spcPct val="0"/>
        </a:spcBef>
        <a:spcAft>
          <a:spcPct val="0"/>
        </a:spcAft>
        <a:tabLst>
          <a:tab pos="205979" algn="l"/>
        </a:tabLst>
        <a:defRPr sz="1425" b="1">
          <a:solidFill>
            <a:schemeClr val="tx2"/>
          </a:solidFill>
          <a:latin typeface="Arial" charset="0"/>
          <a:ea typeface="MS PGothic" panose="020B0600070205080204" pitchFamily="34" charset="-128"/>
        </a:defRPr>
      </a:lvl3pPr>
      <a:lvl4pPr algn="l" defTabSz="684610" rtl="0" eaLnBrk="1" fontAlgn="base" hangingPunct="1">
        <a:spcBef>
          <a:spcPct val="0"/>
        </a:spcBef>
        <a:spcAft>
          <a:spcPct val="0"/>
        </a:spcAft>
        <a:tabLst>
          <a:tab pos="205979" algn="l"/>
        </a:tabLst>
        <a:defRPr sz="1425" b="1">
          <a:solidFill>
            <a:schemeClr val="tx2"/>
          </a:solidFill>
          <a:latin typeface="Arial" charset="0"/>
          <a:ea typeface="MS PGothic" panose="020B0600070205080204" pitchFamily="34" charset="-128"/>
        </a:defRPr>
      </a:lvl4pPr>
      <a:lvl5pPr algn="l" defTabSz="684610" rtl="0" eaLnBrk="1" fontAlgn="base" hangingPunct="1">
        <a:spcBef>
          <a:spcPct val="0"/>
        </a:spcBef>
        <a:spcAft>
          <a:spcPct val="0"/>
        </a:spcAft>
        <a:tabLst>
          <a:tab pos="205979" algn="l"/>
        </a:tabLst>
        <a:defRPr sz="1425" b="1">
          <a:solidFill>
            <a:schemeClr val="tx2"/>
          </a:solidFill>
          <a:latin typeface="Arial" charset="0"/>
          <a:ea typeface="MS PGothic" panose="020B0600070205080204" pitchFamily="34" charset="-128"/>
        </a:defRPr>
      </a:lvl5pPr>
      <a:lvl6pPr marL="349861" algn="l" defTabSz="685145" rtl="0" eaLnBrk="1" fontAlgn="base" hangingPunct="1">
        <a:spcBef>
          <a:spcPct val="0"/>
        </a:spcBef>
        <a:spcAft>
          <a:spcPct val="0"/>
        </a:spcAft>
        <a:defRPr sz="1425" b="1">
          <a:solidFill>
            <a:schemeClr val="tx2"/>
          </a:solidFill>
          <a:latin typeface="Arial" charset="0"/>
        </a:defRPr>
      </a:lvl6pPr>
      <a:lvl7pPr marL="699722" algn="l" defTabSz="685145" rtl="0" eaLnBrk="1" fontAlgn="base" hangingPunct="1">
        <a:spcBef>
          <a:spcPct val="0"/>
        </a:spcBef>
        <a:spcAft>
          <a:spcPct val="0"/>
        </a:spcAft>
        <a:defRPr sz="1425" b="1">
          <a:solidFill>
            <a:schemeClr val="tx2"/>
          </a:solidFill>
          <a:latin typeface="Arial" charset="0"/>
        </a:defRPr>
      </a:lvl7pPr>
      <a:lvl8pPr marL="1049582" algn="l" defTabSz="685145" rtl="0" eaLnBrk="1" fontAlgn="base" hangingPunct="1">
        <a:spcBef>
          <a:spcPct val="0"/>
        </a:spcBef>
        <a:spcAft>
          <a:spcPct val="0"/>
        </a:spcAft>
        <a:defRPr sz="1425" b="1">
          <a:solidFill>
            <a:schemeClr val="tx2"/>
          </a:solidFill>
          <a:latin typeface="Arial" charset="0"/>
        </a:defRPr>
      </a:lvl8pPr>
      <a:lvl9pPr marL="1399444" algn="l" defTabSz="685145" rtl="0" eaLnBrk="1" fontAlgn="base" hangingPunct="1">
        <a:spcBef>
          <a:spcPct val="0"/>
        </a:spcBef>
        <a:spcAft>
          <a:spcPct val="0"/>
        </a:spcAft>
        <a:defRPr sz="1425" b="1">
          <a:solidFill>
            <a:schemeClr val="tx2"/>
          </a:solidFill>
          <a:latin typeface="Arial" charset="0"/>
        </a:defRPr>
      </a:lvl9pPr>
    </p:titleStyle>
    <p:bodyStyle>
      <a:lvl1pPr algn="l" defTabSz="684610" rtl="0" eaLnBrk="1" fontAlgn="base" hangingPunct="1">
        <a:spcBef>
          <a:spcPct val="0"/>
        </a:spcBef>
        <a:spcAft>
          <a:spcPct val="0"/>
        </a:spcAft>
        <a:buClr>
          <a:schemeClr val="tx2"/>
        </a:buClr>
        <a:defRPr sz="1200">
          <a:solidFill>
            <a:schemeClr val="tx1"/>
          </a:solidFill>
          <a:latin typeface="+mn-lt"/>
          <a:ea typeface="MS PGothic" panose="020B0600070205080204" pitchFamily="34" charset="-128"/>
          <a:cs typeface="+mn-cs"/>
        </a:defRPr>
      </a:lvl1pPr>
      <a:lvl2pPr marL="147638" indent="-146447" algn="l" defTabSz="684610" rtl="0" eaLnBrk="1" fontAlgn="base" hangingPunct="1">
        <a:spcBef>
          <a:spcPct val="0"/>
        </a:spcBef>
        <a:spcAft>
          <a:spcPct val="0"/>
        </a:spcAft>
        <a:buClr>
          <a:schemeClr val="tx2"/>
        </a:buClr>
        <a:buSzPct val="125000"/>
        <a:buFont typeface="Arial" panose="020B0604020202020204" pitchFamily="34" charset="0"/>
        <a:buChar char="▪"/>
        <a:defRPr sz="1200">
          <a:solidFill>
            <a:schemeClr val="tx1"/>
          </a:solidFill>
          <a:latin typeface="+mn-lt"/>
          <a:ea typeface="MS PGothic" panose="020B0600070205080204" pitchFamily="34" charset="-128"/>
        </a:defRPr>
      </a:lvl2pPr>
      <a:lvl3pPr marL="348854" indent="-200025" algn="l" defTabSz="684610" rtl="0" eaLnBrk="1" fontAlgn="base" hangingPunct="1">
        <a:spcBef>
          <a:spcPct val="0"/>
        </a:spcBef>
        <a:spcAft>
          <a:spcPct val="0"/>
        </a:spcAft>
        <a:buClr>
          <a:schemeClr val="tx2"/>
        </a:buClr>
        <a:buSzPct val="120000"/>
        <a:buFont typeface="Arial" panose="020B0604020202020204" pitchFamily="34" charset="0"/>
        <a:buChar char="–"/>
        <a:defRPr sz="1200">
          <a:solidFill>
            <a:schemeClr val="tx1"/>
          </a:solidFill>
          <a:latin typeface="+mn-lt"/>
          <a:ea typeface="MS PGothic" panose="020B0600070205080204" pitchFamily="34" charset="-128"/>
        </a:defRPr>
      </a:lvl3pPr>
      <a:lvl4pPr marL="469106" indent="-117872" algn="l" defTabSz="684610" rtl="0" eaLnBrk="1" fontAlgn="base" hangingPunct="1">
        <a:spcBef>
          <a:spcPct val="0"/>
        </a:spcBef>
        <a:spcAft>
          <a:spcPct val="0"/>
        </a:spcAft>
        <a:buClr>
          <a:schemeClr val="tx2"/>
        </a:buClr>
        <a:buSzPct val="120000"/>
        <a:buFont typeface="Arial" panose="020B0604020202020204" pitchFamily="34" charset="0"/>
        <a:buChar char="▫"/>
        <a:defRPr sz="1200">
          <a:solidFill>
            <a:schemeClr val="tx1"/>
          </a:solidFill>
          <a:latin typeface="+mn-lt"/>
          <a:ea typeface="MS PGothic" panose="020B0600070205080204" pitchFamily="34" charset="-128"/>
        </a:defRPr>
      </a:lvl4pPr>
      <a:lvl5pPr marL="572691" indent="-98822" algn="l" defTabSz="684610" rtl="0" eaLnBrk="1" fontAlgn="base" hangingPunct="1">
        <a:spcBef>
          <a:spcPct val="0"/>
        </a:spcBef>
        <a:spcAft>
          <a:spcPct val="0"/>
        </a:spcAft>
        <a:buClr>
          <a:schemeClr val="tx2"/>
        </a:buClr>
        <a:buSzPct val="89000"/>
        <a:buFont typeface="Arial" panose="020B0604020202020204" pitchFamily="34" charset="0"/>
        <a:buChar char="-"/>
        <a:defRPr sz="1200">
          <a:solidFill>
            <a:schemeClr val="tx1"/>
          </a:solidFill>
          <a:latin typeface="+mn-lt"/>
          <a:ea typeface="MS PGothic" panose="020B0600070205080204" pitchFamily="34" charset="-128"/>
        </a:defRPr>
      </a:lvl5pPr>
      <a:lvl6pPr marL="573772" indent="-99614" algn="l" defTabSz="685145"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9pPr>
    </p:bodyStyle>
    <p:otherStyle>
      <a:defPPr>
        <a:defRPr lang="en-US"/>
      </a:defPPr>
      <a:lvl1pPr marL="0" algn="l" defTabSz="699722" rtl="0" eaLnBrk="1" latinLnBrk="0" hangingPunct="1">
        <a:defRPr sz="1350" kern="1200">
          <a:solidFill>
            <a:schemeClr val="tx1"/>
          </a:solidFill>
          <a:latin typeface="+mn-lt"/>
          <a:ea typeface="+mn-ea"/>
          <a:cs typeface="+mn-cs"/>
        </a:defRPr>
      </a:lvl1pPr>
      <a:lvl2pPr marL="349861" algn="l" defTabSz="699722" rtl="0" eaLnBrk="1" latinLnBrk="0" hangingPunct="1">
        <a:defRPr sz="1350" kern="1200">
          <a:solidFill>
            <a:schemeClr val="tx1"/>
          </a:solidFill>
          <a:latin typeface="+mn-lt"/>
          <a:ea typeface="+mn-ea"/>
          <a:cs typeface="+mn-cs"/>
        </a:defRPr>
      </a:lvl2pPr>
      <a:lvl3pPr marL="699722" algn="l" defTabSz="699722" rtl="0" eaLnBrk="1" latinLnBrk="0" hangingPunct="1">
        <a:defRPr sz="1350" kern="1200">
          <a:solidFill>
            <a:schemeClr val="tx1"/>
          </a:solidFill>
          <a:latin typeface="+mn-lt"/>
          <a:ea typeface="+mn-ea"/>
          <a:cs typeface="+mn-cs"/>
        </a:defRPr>
      </a:lvl3pPr>
      <a:lvl4pPr marL="1049582" algn="l" defTabSz="699722" rtl="0" eaLnBrk="1" latinLnBrk="0" hangingPunct="1">
        <a:defRPr sz="1350" kern="1200">
          <a:solidFill>
            <a:schemeClr val="tx1"/>
          </a:solidFill>
          <a:latin typeface="+mn-lt"/>
          <a:ea typeface="+mn-ea"/>
          <a:cs typeface="+mn-cs"/>
        </a:defRPr>
      </a:lvl4pPr>
      <a:lvl5pPr marL="1399444" algn="l" defTabSz="699722" rtl="0" eaLnBrk="1" latinLnBrk="0" hangingPunct="1">
        <a:defRPr sz="1350" kern="1200">
          <a:solidFill>
            <a:schemeClr val="tx1"/>
          </a:solidFill>
          <a:latin typeface="+mn-lt"/>
          <a:ea typeface="+mn-ea"/>
          <a:cs typeface="+mn-cs"/>
        </a:defRPr>
      </a:lvl5pPr>
      <a:lvl6pPr marL="1749305" algn="l" defTabSz="699722" rtl="0" eaLnBrk="1" latinLnBrk="0" hangingPunct="1">
        <a:defRPr sz="1350" kern="1200">
          <a:solidFill>
            <a:schemeClr val="tx1"/>
          </a:solidFill>
          <a:latin typeface="+mn-lt"/>
          <a:ea typeface="+mn-ea"/>
          <a:cs typeface="+mn-cs"/>
        </a:defRPr>
      </a:lvl6pPr>
      <a:lvl7pPr marL="2099165" algn="l" defTabSz="699722" rtl="0" eaLnBrk="1" latinLnBrk="0" hangingPunct="1">
        <a:defRPr sz="1350" kern="1200">
          <a:solidFill>
            <a:schemeClr val="tx1"/>
          </a:solidFill>
          <a:latin typeface="+mn-lt"/>
          <a:ea typeface="+mn-ea"/>
          <a:cs typeface="+mn-cs"/>
        </a:defRPr>
      </a:lvl7pPr>
      <a:lvl8pPr marL="2449026" algn="l" defTabSz="699722" rtl="0" eaLnBrk="1" latinLnBrk="0" hangingPunct="1">
        <a:defRPr sz="1350" kern="1200">
          <a:solidFill>
            <a:schemeClr val="tx1"/>
          </a:solidFill>
          <a:latin typeface="+mn-lt"/>
          <a:ea typeface="+mn-ea"/>
          <a:cs typeface="+mn-cs"/>
        </a:defRPr>
      </a:lvl8pPr>
      <a:lvl9pPr marL="2798887" algn="l" defTabSz="699722"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6213B-E0CC-A64C-95D0-470B870DD7C3}"/>
              </a:ext>
            </a:extLst>
          </p:cNvPr>
          <p:cNvSpPr>
            <a:spLocks noGrp="1"/>
          </p:cNvSpPr>
          <p:nvPr>
            <p:ph type="title"/>
          </p:nvPr>
        </p:nvSpPr>
        <p:spPr>
          <a:xfrm>
            <a:off x="458724" y="0"/>
            <a:ext cx="11274552" cy="1051560"/>
          </a:xfrm>
          <a:prstGeom prst="rect">
            <a:avLst/>
          </a:prstGeom>
        </p:spPr>
        <p:txBody>
          <a:bodyPr vert="horz" lIns="0" tIns="0" rIns="0" bIns="0" rtlCol="0" anchor="b" anchorCtr="0">
            <a:normAutofit/>
          </a:bodyPr>
          <a:lstStyle/>
          <a:p>
            <a:r>
              <a:rPr lang="en-US"/>
              <a:t>Click to edit Master title style</a:t>
            </a:r>
          </a:p>
        </p:txBody>
      </p:sp>
      <p:cxnSp>
        <p:nvCxnSpPr>
          <p:cNvPr id="17" name="Straight Connector 16">
            <a:extLst>
              <a:ext uri="{FF2B5EF4-FFF2-40B4-BE49-F238E27FC236}">
                <a16:creationId xmlns:a16="http://schemas.microsoft.com/office/drawing/2014/main" id="{2D6C4672-AF0F-4581-A1F3-CB94E73DD38E}"/>
              </a:ext>
            </a:extLst>
          </p:cNvPr>
          <p:cNvCxnSpPr/>
          <p:nvPr userDrawn="1"/>
        </p:nvCxnSpPr>
        <p:spPr>
          <a:xfrm>
            <a:off x="463424" y="1193858"/>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4C6678-D1D5-284E-9A16-6E03EDFACA48}"/>
              </a:ext>
            </a:extLst>
          </p:cNvPr>
          <p:cNvSpPr>
            <a:spLocks noGrp="1"/>
          </p:cNvSpPr>
          <p:nvPr>
            <p:ph type="body" idx="1"/>
          </p:nvPr>
        </p:nvSpPr>
        <p:spPr>
          <a:xfrm>
            <a:off x="457200" y="1307592"/>
            <a:ext cx="11274552" cy="449884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7FADE61-AF78-481E-9705-DE1C8A2D4A2F}"/>
              </a:ext>
            </a:extLst>
          </p:cNvPr>
          <p:cNvSpPr>
            <a:spLocks noGrp="1"/>
          </p:cNvSpPr>
          <p:nvPr>
            <p:ph type="sldNum" sz="quarter" idx="4"/>
          </p:nvPr>
        </p:nvSpPr>
        <p:spPr>
          <a:xfrm>
            <a:off x="457200" y="6422597"/>
            <a:ext cx="243015" cy="246221"/>
          </a:xfrm>
          <a:prstGeom prst="rect">
            <a:avLst/>
          </a:prstGeom>
        </p:spPr>
        <p:txBody>
          <a:bodyPr vert="horz" wrap="none" lIns="0" tIns="45720" rIns="91440" bIns="45720" rtlCol="0" anchor="ctr">
            <a:noAutofit/>
          </a:bodyPr>
          <a:lstStyle>
            <a:lvl1pPr algn="l">
              <a:defRPr sz="1000">
                <a:solidFill>
                  <a:schemeClr val="bg2"/>
                </a:solidFill>
              </a:defRPr>
            </a:lvl1pPr>
          </a:lstStyle>
          <a:p>
            <a:fld id="{7E1341B0-7904-4148-9082-6535FE1E4D20}" type="slidenum">
              <a:rPr lang="en-US" smtClean="0"/>
              <a:pPr/>
              <a:t>‹#›</a:t>
            </a:fld>
            <a:endParaRPr lang="en-US"/>
          </a:p>
        </p:txBody>
      </p:sp>
      <p:sp>
        <p:nvSpPr>
          <p:cNvPr id="4" name="AIR.org">
            <a:extLst>
              <a:ext uri="{FF2B5EF4-FFF2-40B4-BE49-F238E27FC236}">
                <a16:creationId xmlns:a16="http://schemas.microsoft.com/office/drawing/2014/main" id="{514600ED-737F-4132-8905-51F0AF66D67C}"/>
              </a:ext>
            </a:extLst>
          </p:cNvPr>
          <p:cNvSpPr txBox="1"/>
          <p:nvPr userDrawn="1"/>
        </p:nvSpPr>
        <p:spPr>
          <a:xfrm>
            <a:off x="787400" y="6330823"/>
            <a:ext cx="2413000" cy="429768"/>
          </a:xfrm>
          <a:prstGeom prst="rect">
            <a:avLst/>
          </a:prstGeom>
        </p:spPr>
        <p:txBody>
          <a:bodyPr vert="horz" lIns="0" tIns="45720" rIns="91440" bIns="45720" rtlCol="0" anchor="ctr"/>
          <a:lstStyle>
            <a:defPPr>
              <a:defRPr lang="en-US"/>
            </a:defPPr>
            <a:lvl1pPr>
              <a:defRPr sz="1000" spc="300">
                <a:solidFill>
                  <a:schemeClr val="bg1"/>
                </a:solidFill>
                <a:ea typeface="Calibri"/>
                <a:cs typeface="Calibri"/>
              </a:defRPr>
            </a:lvl1pPr>
          </a:lstStyle>
          <a:p>
            <a:pPr lvl="0"/>
            <a:r>
              <a:rPr lang="en-US">
                <a:solidFill>
                  <a:schemeClr val="bg2"/>
                </a:solidFill>
              </a:rPr>
              <a:t>| AIR.ORG</a:t>
            </a:r>
          </a:p>
        </p:txBody>
      </p:sp>
      <p:pic>
        <p:nvPicPr>
          <p:cNvPr id="6" name="Picture 5" descr="Logo&#10;&#10;Description automatically generated">
            <a:extLst>
              <a:ext uri="{FF2B5EF4-FFF2-40B4-BE49-F238E27FC236}">
                <a16:creationId xmlns:a16="http://schemas.microsoft.com/office/drawing/2014/main" id="{22A49EC9-555A-4A8D-BF41-2977095D355B}"/>
              </a:ext>
            </a:extLst>
          </p:cNvPr>
          <p:cNvPicPr>
            <a:picLocks noChangeAspect="1"/>
          </p:cNvPicPr>
          <p:nvPr userDrawn="1"/>
        </p:nvPicPr>
        <p:blipFill>
          <a:blip r:embed="rId19"/>
          <a:stretch>
            <a:fillRect/>
          </a:stretch>
        </p:blipFill>
        <p:spPr>
          <a:xfrm>
            <a:off x="10527855" y="6394880"/>
            <a:ext cx="1042416" cy="305320"/>
          </a:xfrm>
          <a:prstGeom prst="rect">
            <a:avLst/>
          </a:prstGeom>
        </p:spPr>
      </p:pic>
    </p:spTree>
    <p:extLst>
      <p:ext uri="{BB962C8B-B14F-4D97-AF65-F5344CB8AC3E}">
        <p14:creationId xmlns:p14="http://schemas.microsoft.com/office/powerpoint/2010/main" val="57005208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Arial" panose="020B0604020202020204" pitchFamily="34" charset="0"/>
        </a:defRPr>
      </a:lvl1pPr>
    </p:titleStyle>
    <p:bodyStyle>
      <a:lvl1pPr marL="320040" indent="-320040" algn="l" defTabSz="914400" rtl="0" eaLnBrk="1" latinLnBrk="0" hangingPunct="1">
        <a:lnSpc>
          <a:spcPct val="125000"/>
        </a:lnSpc>
        <a:spcBef>
          <a:spcPts val="1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40080" indent="-320040" algn="l" defTabSz="914400" rtl="0" eaLnBrk="1" latinLnBrk="0" hangingPunct="1">
        <a:lnSpc>
          <a:spcPct val="125000"/>
        </a:lnSpc>
        <a:spcBef>
          <a:spcPts val="600"/>
        </a:spcBef>
        <a:buFont typeface="Calibri" panose="020F0502020204030204" pitchFamily="34" charset="0"/>
        <a:buChar char="–"/>
        <a:defRPr sz="2400" kern="1200">
          <a:solidFill>
            <a:schemeClr val="tx1"/>
          </a:solidFill>
          <a:latin typeface="+mn-lt"/>
          <a:ea typeface="+mn-ea"/>
          <a:cs typeface="Arial" panose="020B0604020202020204" pitchFamily="34" charset="0"/>
        </a:defRPr>
      </a:lvl2pPr>
      <a:lvl3pPr marL="960120" indent="-320040" algn="l" defTabSz="914400" rtl="0" eaLnBrk="1" latinLnBrk="0" hangingPunct="1">
        <a:lnSpc>
          <a:spcPct val="125000"/>
        </a:lnSpc>
        <a:spcBef>
          <a:spcPts val="600"/>
        </a:spcBef>
        <a:buFont typeface="Calibri" panose="020F0502020204030204" pitchFamily="34" charset="0"/>
        <a:buChar char="»"/>
        <a:defRPr sz="2400" kern="1200">
          <a:solidFill>
            <a:schemeClr val="tx1"/>
          </a:solidFill>
          <a:latin typeface="+mn-lt"/>
          <a:ea typeface="+mn-ea"/>
          <a:cs typeface="Arial" panose="020B0604020202020204" pitchFamily="34" charset="0"/>
        </a:defRPr>
      </a:lvl3pPr>
      <a:lvl4pPr marL="1280160" indent="-320040" algn="l" defTabSz="914400" rtl="0" eaLnBrk="1" latinLnBrk="0" hangingPunct="1">
        <a:lnSpc>
          <a:spcPct val="125000"/>
        </a:lnSpc>
        <a:spcBef>
          <a:spcPts val="600"/>
        </a:spcBef>
        <a:buSzPct val="100000"/>
        <a:buFont typeface="Calibri" panose="020F0502020204030204" pitchFamily="34" charset="0"/>
        <a:buChar char="◦"/>
        <a:defRPr sz="2400" kern="1200">
          <a:solidFill>
            <a:schemeClr val="tx1"/>
          </a:solidFill>
          <a:latin typeface="+mn-lt"/>
          <a:ea typeface="+mn-ea"/>
          <a:cs typeface="Arial" panose="020B0604020202020204" pitchFamily="34" charset="0"/>
        </a:defRPr>
      </a:lvl4pPr>
      <a:lvl5pPr marL="1600200" indent="-320040" algn="l" defTabSz="914400" rtl="0" eaLnBrk="1" latinLnBrk="0" hangingPunct="1">
        <a:lnSpc>
          <a:spcPct val="125000"/>
        </a:lnSpc>
        <a:spcBef>
          <a:spcPts val="600"/>
        </a:spcBef>
        <a:buFont typeface="Arial" panose="020B0604020202020204" pitchFamily="34" charset="0"/>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ctr" defTabSz="914400" rtl="0" eaLnBrk="1" latinLnBrk="0" hangingPunct="1">
        <a:defRPr sz="1800" kern="1200">
          <a:solidFill>
            <a:schemeClr val="tx1"/>
          </a:solidFill>
          <a:latin typeface="+mn-lt"/>
          <a:ea typeface="+mn-ea"/>
          <a:cs typeface="+mn-cs"/>
        </a:defRPr>
      </a:lvl1pPr>
      <a:lvl2pPr marL="0" algn="l" defTabSz="914400" rtl="0" eaLnBrk="1" latinLnBrk="0" hangingPunct="1">
        <a:defRPr sz="1800" kern="1200">
          <a:solidFill>
            <a:schemeClr val="tx1"/>
          </a:solidFill>
          <a:latin typeface="+mn-lt"/>
          <a:ea typeface="+mn-ea"/>
          <a:cs typeface="+mn-cs"/>
        </a:defRPr>
      </a:lvl2pPr>
      <a:lvl3pPr marL="457200" algn="l" defTabSz="914400" rtl="0" eaLnBrk="1" latinLnBrk="0" hangingPunct="1">
        <a:defRPr sz="1800" kern="1200">
          <a:solidFill>
            <a:schemeClr val="tx1"/>
          </a:solidFill>
          <a:latin typeface="+mn-lt"/>
          <a:ea typeface="+mn-ea"/>
          <a:cs typeface="+mn-cs"/>
        </a:defRPr>
      </a:lvl3pPr>
      <a:lvl4pPr marL="914400" algn="l" defTabSz="914400" rtl="0" eaLnBrk="1" latinLnBrk="0" hangingPunct="1">
        <a:defRPr sz="1800" kern="1200">
          <a:solidFill>
            <a:schemeClr val="tx1"/>
          </a:solidFill>
          <a:latin typeface="+mn-lt"/>
          <a:ea typeface="+mn-ea"/>
          <a:cs typeface="+mn-cs"/>
        </a:defRPr>
      </a:lvl4pPr>
      <a:lvl5pPr marL="1371600" algn="l" defTabSz="914400" rtl="0" eaLnBrk="1" latinLnBrk="0" hangingPunct="1">
        <a:defRPr sz="1800" kern="1200">
          <a:solidFill>
            <a:schemeClr val="tx1"/>
          </a:solidFill>
          <a:latin typeface="+mn-lt"/>
          <a:ea typeface="+mn-ea"/>
          <a:cs typeface="+mn-cs"/>
        </a:defRPr>
      </a:lvl5pPr>
      <a:lvl6pPr marL="1828800" algn="l" defTabSz="914400" rtl="0" eaLnBrk="1" latinLnBrk="0" hangingPunct="1">
        <a:defRPr sz="1800" kern="1200">
          <a:solidFill>
            <a:schemeClr val="tx1"/>
          </a:solidFill>
          <a:latin typeface="+mn-lt"/>
          <a:ea typeface="+mn-ea"/>
          <a:cs typeface="+mn-cs"/>
        </a:defRPr>
      </a:lvl6pPr>
      <a:lvl7pPr marL="2286000" algn="l" defTabSz="914400" rtl="0" eaLnBrk="1" latinLnBrk="0" hangingPunct="1">
        <a:defRPr sz="1800" kern="1200">
          <a:solidFill>
            <a:schemeClr val="tx1"/>
          </a:solidFill>
          <a:latin typeface="+mn-lt"/>
          <a:ea typeface="+mn-ea"/>
          <a:cs typeface="+mn-cs"/>
        </a:defRPr>
      </a:lvl7pPr>
      <a:lvl8pPr marL="2743200" algn="l" defTabSz="914400" rtl="0" eaLnBrk="1" latinLnBrk="0" hangingPunct="1">
        <a:defRPr sz="1800" kern="1200">
          <a:solidFill>
            <a:schemeClr val="tx1"/>
          </a:solidFill>
          <a:latin typeface="+mn-lt"/>
          <a:ea typeface="+mn-ea"/>
          <a:cs typeface="+mn-cs"/>
        </a:defRPr>
      </a:lvl8pPr>
      <a:lvl9pPr marL="32004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2E0A96-8DC4-4292-981E-EBFE1872DE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50A9FB-6FFD-4115-8D27-4E44B8811959}"/>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40E4F-68EC-4BED-A1F5-8AFD72BD599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6B2D6760-33AD-4906-8F06-A9EC77CBE573}"/>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8BA30-EA5C-468F-AC50-26D7ACF42F1C}"/>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8AA6A-4994-46DF-9B96-A27E32C05198}" type="slidenum">
              <a:rPr lang="en-US" smtClean="0"/>
              <a:t>‹#›</a:t>
            </a:fld>
            <a:endParaRPr lang="en-US"/>
          </a:p>
        </p:txBody>
      </p:sp>
    </p:spTree>
    <p:extLst>
      <p:ext uri="{BB962C8B-B14F-4D97-AF65-F5344CB8AC3E}">
        <p14:creationId xmlns:p14="http://schemas.microsoft.com/office/powerpoint/2010/main" val="354326396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7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7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7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7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7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7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7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7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7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5033-2A34-EBF8-51A6-1C14258EE4AF}"/>
              </a:ext>
            </a:extLst>
          </p:cNvPr>
          <p:cNvSpPr>
            <a:spLocks noGrp="1"/>
          </p:cNvSpPr>
          <p:nvPr>
            <p:ph type="ctrTitle"/>
          </p:nvPr>
        </p:nvSpPr>
        <p:spPr/>
        <p:txBody>
          <a:bodyPr/>
          <a:lstStyle/>
          <a:p>
            <a:r>
              <a:rPr lang="en-US" sz="4800" dirty="0">
                <a:solidFill>
                  <a:srgbClr val="0070C0"/>
                </a:solidFill>
                <a:latin typeface="Proxima Nova"/>
              </a:rPr>
              <a:t>Recommendations for </a:t>
            </a:r>
            <a:br>
              <a:rPr lang="en-US" sz="4800" dirty="0">
                <a:solidFill>
                  <a:srgbClr val="0070C0"/>
                </a:solidFill>
                <a:latin typeface="Proxima Nova"/>
              </a:rPr>
            </a:br>
            <a:r>
              <a:rPr lang="en-US" sz="4800" dirty="0">
                <a:solidFill>
                  <a:srgbClr val="0070C0"/>
                </a:solidFill>
                <a:latin typeface="Proxima Nova"/>
              </a:rPr>
              <a:t>Home Visiting Funding Alignment</a:t>
            </a:r>
          </a:p>
        </p:txBody>
      </p:sp>
      <p:sp>
        <p:nvSpPr>
          <p:cNvPr id="3" name="Subtitle 2">
            <a:extLst>
              <a:ext uri="{FF2B5EF4-FFF2-40B4-BE49-F238E27FC236}">
                <a16:creationId xmlns:a16="http://schemas.microsoft.com/office/drawing/2014/main" id="{674CCAD7-1BB2-66BF-749F-44F90D903DBD}"/>
              </a:ext>
            </a:extLst>
          </p:cNvPr>
          <p:cNvSpPr>
            <a:spLocks noGrp="1"/>
          </p:cNvSpPr>
          <p:nvPr>
            <p:ph type="subTitle" idx="1"/>
          </p:nvPr>
        </p:nvSpPr>
        <p:spPr>
          <a:xfrm>
            <a:off x="415600" y="3778832"/>
            <a:ext cx="11360800" cy="1550251"/>
          </a:xfrm>
        </p:spPr>
        <p:txBody>
          <a:bodyPr/>
          <a:lstStyle/>
          <a:p>
            <a:r>
              <a:rPr lang="en-US" sz="2000" dirty="0">
                <a:latin typeface="Proxima Nova"/>
              </a:rPr>
              <a:t>Presented by the ELC Health and Home Visiting Committee (HHVC)</a:t>
            </a:r>
          </a:p>
          <a:p>
            <a:r>
              <a:rPr lang="en-US" sz="2000" dirty="0">
                <a:latin typeface="Proxima Nova"/>
              </a:rPr>
              <a:t>to the ELC Executive Committee</a:t>
            </a:r>
          </a:p>
          <a:p>
            <a:endParaRPr lang="en-US" sz="2000" dirty="0">
              <a:latin typeface="Proxima Nova"/>
            </a:endParaRPr>
          </a:p>
          <a:p>
            <a:r>
              <a:rPr lang="en-US" sz="2000" dirty="0">
                <a:latin typeface="Proxima Nova"/>
              </a:rPr>
              <a:t>February 5, 2024</a:t>
            </a:r>
          </a:p>
        </p:txBody>
      </p:sp>
      <p:sp>
        <p:nvSpPr>
          <p:cNvPr id="4" name="Slide Number Placeholder 3">
            <a:extLst>
              <a:ext uri="{FF2B5EF4-FFF2-40B4-BE49-F238E27FC236}">
                <a16:creationId xmlns:a16="http://schemas.microsoft.com/office/drawing/2014/main" id="{6E5385AA-8EA3-708A-F594-E1FC942B6EA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195903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p:nvPr/>
        </p:nvSpPr>
        <p:spPr>
          <a:xfrm>
            <a:off x="297834" y="462067"/>
            <a:ext cx="11451714" cy="863394"/>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Tx/>
              <a:buNone/>
              <a:tabLst/>
              <a:defRPr/>
            </a:pPr>
            <a:r>
              <a:rPr lang="en-US" sz="3200" b="1" dirty="0">
                <a:solidFill>
                  <a:srgbClr val="0070C0"/>
                </a:solidFill>
                <a:latin typeface="Proxima Nova" panose="020B0604020202020204"/>
                <a:ea typeface="Proxima Nova" panose="020B0604020202020204"/>
                <a:cs typeface="Calibri" panose="020F0502020204030204" pitchFamily="34" charset="0"/>
                <a:sym typeface="Proxima Nova"/>
              </a:rPr>
              <a:t>4. Funding Allocation and Adequacy: </a:t>
            </a:r>
          </a:p>
          <a:p>
            <a:pPr marL="0" marR="0" lvl="0" indent="0" algn="l" defTabSz="914400" rtl="0" eaLnBrk="1" fontAlgn="auto" latinLnBrk="0" hangingPunct="1">
              <a:lnSpc>
                <a:spcPct val="100000"/>
              </a:lnSpc>
              <a:spcBef>
                <a:spcPts val="0"/>
              </a:spcBef>
              <a:spcAft>
                <a:spcPts val="0"/>
              </a:spcAft>
              <a:buClr>
                <a:srgbClr val="000000"/>
              </a:buClr>
              <a:buSzPts val="3600"/>
              <a:buFontTx/>
              <a:buNone/>
              <a:tabLst/>
              <a:defRPr/>
            </a:pPr>
            <a:r>
              <a:rPr lang="en-US" sz="3200" b="1" dirty="0">
                <a:solidFill>
                  <a:srgbClr val="0070C0"/>
                </a:solidFill>
                <a:latin typeface="Proxima Nova" panose="020B0604020202020204"/>
                <a:ea typeface="Proxima Nova" panose="020B0604020202020204"/>
                <a:cs typeface="Calibri" panose="020F0502020204030204" pitchFamily="34" charset="0"/>
                <a:sym typeface="Proxima Nova"/>
              </a:rPr>
              <a:t>    Priority Recommendations</a:t>
            </a:r>
            <a:endParaRPr kumimoji="0" lang="en-US" sz="3200" b="1" i="0" u="none" strike="noStrike" kern="1200" cap="none" spc="0" normalizeH="0" baseline="0" noProof="0" dirty="0">
              <a:ln>
                <a:noFill/>
              </a:ln>
              <a:solidFill>
                <a:srgbClr val="0070C0"/>
              </a:solidFill>
              <a:effectLst/>
              <a:uLnTx/>
              <a:uFillTx/>
              <a:latin typeface="Proxima Nova" panose="020B0604020202020204"/>
              <a:ea typeface="Proxima Nova" panose="020B0604020202020204"/>
              <a:cs typeface="Calibri" panose="020F0502020204030204" pitchFamily="34" charset="0"/>
              <a:sym typeface="Proxima Nova"/>
            </a:endParaRPr>
          </a:p>
        </p:txBody>
      </p:sp>
      <p:sp>
        <p:nvSpPr>
          <p:cNvPr id="92" name="Google Shape;92;p18"/>
          <p:cNvSpPr txBox="1">
            <a:spLocks noGrp="1"/>
          </p:cNvSpPr>
          <p:nvPr>
            <p:ph type="sldNum" idx="12"/>
          </p:nvPr>
        </p:nvSpPr>
        <p:spPr>
          <a:xfrm>
            <a:off x="6247367" y="6116033"/>
            <a:ext cx="5679200" cy="524800"/>
          </a:xfrm>
          <a:prstGeom prst="rect">
            <a:avLst/>
          </a:prstGeom>
          <a:noFill/>
          <a:ln>
            <a:noFill/>
          </a:ln>
        </p:spPr>
        <p:txBody>
          <a:bodyPr spcFirstLastPara="1" wrap="square" lIns="121900" tIns="121900" rIns="121900" bIns="121900" anchor="ctr" anchorCtr="0">
            <a:noAutofit/>
          </a:bodyPr>
          <a:lstStyle/>
          <a:p>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fld id="{00000000-1234-1234-1234-123412341234}" type="slidenum">
              <a:rPr kumimoji="0" lang="en" sz="1333" b="0" i="0" u="none" strike="noStrike" kern="1200" cap="none" spc="0" normalizeH="0" baseline="0" noProof="0" smtClean="0">
                <a:ln>
                  <a:noFill/>
                </a:ln>
                <a:solidFill>
                  <a:srgbClr val="0079C1"/>
                </a:solidFill>
                <a:effectLst/>
                <a:uLnTx/>
                <a:uFillTx/>
                <a:latin typeface="Proxima Nova Extrabold"/>
                <a:ea typeface="Proxima Nova Extrabold"/>
                <a:cs typeface="Proxima Nova Extrabold"/>
                <a:sym typeface="Proxima Nova Extrabold"/>
              </a:rPr>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t>10</a:t>
            </a:fld>
            <a:endParaRPr kumimoji="0" sz="1333" b="0" i="0" u="none" strike="noStrike" kern="1200" cap="none" spc="0" normalizeH="0" baseline="0" noProof="0">
              <a:ln>
                <a:noFill/>
              </a:ln>
              <a:solidFill>
                <a:srgbClr val="0079C1"/>
              </a:solidFill>
              <a:effectLst/>
              <a:uLnTx/>
              <a:uFillTx/>
              <a:latin typeface="Proxima Nova Extrabold"/>
              <a:ea typeface="Proxima Nova Extrabold"/>
              <a:cs typeface="Proxima Nova Extrabold"/>
              <a:sym typeface="Proxima Nova Extrabold"/>
            </a:endParaRPr>
          </a:p>
        </p:txBody>
      </p:sp>
      <p:sp>
        <p:nvSpPr>
          <p:cNvPr id="4" name="Rectangle: Rounded Corners 3">
            <a:extLst>
              <a:ext uri="{FF2B5EF4-FFF2-40B4-BE49-F238E27FC236}">
                <a16:creationId xmlns:a16="http://schemas.microsoft.com/office/drawing/2014/main" id="{512FE41B-D483-AA56-50BB-E7F6A208C7CC}"/>
              </a:ext>
            </a:extLst>
          </p:cNvPr>
          <p:cNvSpPr/>
          <p:nvPr/>
        </p:nvSpPr>
        <p:spPr>
          <a:xfrm>
            <a:off x="900868" y="1886050"/>
            <a:ext cx="3061483" cy="1816442"/>
          </a:xfrm>
          <a:prstGeom prst="roundRect">
            <a:avLst/>
          </a:prstGeom>
          <a:solidFill>
            <a:srgbClr val="5ED4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latin typeface="Proxima Nova" panose="020B0604020202020204"/>
              </a:rPr>
              <a:t>IDHS-DEC and ISBE PI should implement the </a:t>
            </a:r>
            <a:r>
              <a:rPr lang="en-US" b="1" dirty="0">
                <a:latin typeface="Proxima Nova" panose="020B0604020202020204"/>
              </a:rPr>
              <a:t>same salary floor </a:t>
            </a:r>
            <a:r>
              <a:rPr lang="en-US" dirty="0">
                <a:latin typeface="Proxima Nova" panose="020B0604020202020204"/>
              </a:rPr>
              <a:t>for home visitors. </a:t>
            </a:r>
          </a:p>
        </p:txBody>
      </p:sp>
      <p:sp>
        <p:nvSpPr>
          <p:cNvPr id="23" name="Rectangle: Rounded Corners 22">
            <a:extLst>
              <a:ext uri="{FF2B5EF4-FFF2-40B4-BE49-F238E27FC236}">
                <a16:creationId xmlns:a16="http://schemas.microsoft.com/office/drawing/2014/main" id="{BE54C209-6C32-5B21-A08F-FAF78D8A92D7}"/>
              </a:ext>
            </a:extLst>
          </p:cNvPr>
          <p:cNvSpPr/>
          <p:nvPr/>
        </p:nvSpPr>
        <p:spPr>
          <a:xfrm>
            <a:off x="7926917" y="1902941"/>
            <a:ext cx="3249828" cy="461553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latin typeface="Proxima Nova" panose="020B0604020202020204"/>
              </a:rPr>
              <a:t>IDHS-DEC and ISBE PI should adopt parallel standards with respect to Infant/ Early Childhood Mental Health Consultation (IECMHC). </a:t>
            </a:r>
          </a:p>
          <a:p>
            <a:pPr lvl="0"/>
            <a:endParaRPr lang="en-US" dirty="0">
              <a:latin typeface="Proxima Nova" panose="020B0604020202020204"/>
            </a:endParaRPr>
          </a:p>
          <a:p>
            <a:pPr lvl="0"/>
            <a:r>
              <a:rPr lang="en-US" dirty="0">
                <a:latin typeface="Proxima Nova" panose="020B0604020202020204"/>
              </a:rPr>
              <a:t>Standards should include a requirement to budget for IECMHC, using at minimum the rates in the FY23 IDHS-DEC NOFO. </a:t>
            </a:r>
            <a:endParaRPr lang="en-US" dirty="0">
              <a:effectLst/>
              <a:latin typeface="Proxima Nova" panose="020B0604020202020204"/>
              <a:ea typeface="Calibri" panose="020F0502020204030204" pitchFamily="34" charset="0"/>
              <a:cs typeface="Times New Roman" panose="02020603050405020304" pitchFamily="18" charset="0"/>
            </a:endParaRPr>
          </a:p>
          <a:p>
            <a:pPr algn="ctr"/>
            <a:endParaRPr lang="en-US" dirty="0"/>
          </a:p>
        </p:txBody>
      </p:sp>
      <p:sp>
        <p:nvSpPr>
          <p:cNvPr id="24" name="Rectangle: Rounded Corners 23">
            <a:extLst>
              <a:ext uri="{FF2B5EF4-FFF2-40B4-BE49-F238E27FC236}">
                <a16:creationId xmlns:a16="http://schemas.microsoft.com/office/drawing/2014/main" id="{1F071EF3-4B06-A82B-6FDA-230B5BE5CBE4}"/>
              </a:ext>
            </a:extLst>
          </p:cNvPr>
          <p:cNvSpPr/>
          <p:nvPr/>
        </p:nvSpPr>
        <p:spPr>
          <a:xfrm>
            <a:off x="900868" y="3991232"/>
            <a:ext cx="3061482" cy="25272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Proxima Nova" panose="020B0604020202020204"/>
              </a:rPr>
              <a:t>IDHS-DEC and ISBE PI should plan for shared standards for staffing, salaries, clinical consultation, and other core components of doula program administration. </a:t>
            </a:r>
          </a:p>
        </p:txBody>
      </p:sp>
      <p:sp>
        <p:nvSpPr>
          <p:cNvPr id="25" name="Rectangle: Rounded Corners 24">
            <a:extLst>
              <a:ext uri="{FF2B5EF4-FFF2-40B4-BE49-F238E27FC236}">
                <a16:creationId xmlns:a16="http://schemas.microsoft.com/office/drawing/2014/main" id="{75D81253-C776-1607-5C18-BE2C39538DE5}"/>
              </a:ext>
            </a:extLst>
          </p:cNvPr>
          <p:cNvSpPr/>
          <p:nvPr/>
        </p:nvSpPr>
        <p:spPr>
          <a:xfrm>
            <a:off x="4237926" y="1902941"/>
            <a:ext cx="3413416" cy="4654134"/>
          </a:xfrm>
          <a:prstGeom prst="roundRect">
            <a:avLst/>
          </a:prstGeom>
          <a:solidFill>
            <a:srgbClr val="5ED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latin typeface="Proxima Nova" panose="020B0604020202020204"/>
              </a:rPr>
              <a:t>IDHS-DEC and ISBE PI should plan for: </a:t>
            </a:r>
          </a:p>
          <a:p>
            <a:pPr lvl="0"/>
            <a:endParaRPr lang="en-US" dirty="0">
              <a:latin typeface="Proxima Nova" panose="020B0604020202020204"/>
            </a:endParaRPr>
          </a:p>
          <a:p>
            <a:pPr marL="285750" lvl="0" indent="-285750">
              <a:buFont typeface="Arial" panose="020B0604020202020204" pitchFamily="34" charset="0"/>
              <a:buChar char="•"/>
            </a:pPr>
            <a:r>
              <a:rPr lang="en-US" dirty="0">
                <a:latin typeface="Proxima Nova" panose="020B0604020202020204"/>
              </a:rPr>
              <a:t>Funding the top scoring applicants at 100% of their requests until funds run out</a:t>
            </a:r>
          </a:p>
          <a:p>
            <a:pPr marL="285750" lvl="0" indent="-285750">
              <a:buFont typeface="Arial" panose="020B0604020202020204" pitchFamily="34" charset="0"/>
              <a:buChar char="•"/>
            </a:pPr>
            <a:endParaRPr lang="en-US" dirty="0">
              <a:latin typeface="Proxima Nova" panose="020B0604020202020204"/>
            </a:endParaRPr>
          </a:p>
          <a:p>
            <a:pPr marL="285750" lvl="0" indent="-285750">
              <a:buFont typeface="Arial" panose="020B0604020202020204" pitchFamily="34" charset="0"/>
              <a:buChar char="•"/>
            </a:pPr>
            <a:r>
              <a:rPr lang="en-US" dirty="0">
                <a:latin typeface="Proxima Nova" panose="020B0604020202020204"/>
              </a:rPr>
              <a:t>Using a </a:t>
            </a:r>
            <a:r>
              <a:rPr lang="en-US" b="1" dirty="0">
                <a:latin typeface="Proxima Nova" panose="020B0604020202020204"/>
              </a:rPr>
              <a:t>standard cost </a:t>
            </a:r>
            <a:r>
              <a:rPr lang="en-US" dirty="0">
                <a:latin typeface="Proxima Nova" panose="020B0604020202020204"/>
              </a:rPr>
              <a:t>per slot/child/family to support funding adequacy</a:t>
            </a:r>
          </a:p>
          <a:p>
            <a:pPr lvl="0"/>
            <a:endParaRPr lang="en-US" dirty="0">
              <a:latin typeface="Proxima Nova" panose="020B0604020202020204"/>
            </a:endParaRPr>
          </a:p>
          <a:p>
            <a:pPr marL="285750" lvl="0" indent="-285750">
              <a:buFont typeface="Arial" panose="020B0604020202020204" pitchFamily="34" charset="0"/>
              <a:buChar char="•"/>
            </a:pPr>
            <a:r>
              <a:rPr lang="en-US" dirty="0">
                <a:latin typeface="Proxima Nova" panose="020B0604020202020204"/>
              </a:rPr>
              <a:t>Avoiding funding for additional slots in saturated areas.</a:t>
            </a:r>
          </a:p>
        </p:txBody>
      </p:sp>
    </p:spTree>
    <p:extLst>
      <p:ext uri="{BB962C8B-B14F-4D97-AF65-F5344CB8AC3E}">
        <p14:creationId xmlns:p14="http://schemas.microsoft.com/office/powerpoint/2010/main" val="2569329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p:nvPr/>
        </p:nvSpPr>
        <p:spPr>
          <a:xfrm>
            <a:off x="297834" y="462067"/>
            <a:ext cx="11353392" cy="863394"/>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Tx/>
              <a:buNone/>
              <a:tabLst/>
              <a:defRPr/>
            </a:pPr>
            <a:r>
              <a:rPr lang="en-US" sz="3200" b="1" dirty="0">
                <a:solidFill>
                  <a:srgbClr val="0070C0"/>
                </a:solidFill>
                <a:latin typeface="Proxima Nova" panose="020B0604020202020204"/>
                <a:ea typeface="Proxima Nova" panose="020B0604020202020204"/>
                <a:cs typeface="Calibri" panose="020F0502020204030204" pitchFamily="34" charset="0"/>
                <a:sym typeface="Proxima Nova"/>
              </a:rPr>
              <a:t>5. Priority Populations and Racial Equity: </a:t>
            </a:r>
          </a:p>
          <a:p>
            <a:pPr marL="0" marR="0" lvl="0" indent="0" algn="l" defTabSz="914400" rtl="0" eaLnBrk="1" fontAlgn="auto" latinLnBrk="0" hangingPunct="1">
              <a:lnSpc>
                <a:spcPct val="100000"/>
              </a:lnSpc>
              <a:spcBef>
                <a:spcPts val="0"/>
              </a:spcBef>
              <a:spcAft>
                <a:spcPts val="0"/>
              </a:spcAft>
              <a:buClr>
                <a:srgbClr val="000000"/>
              </a:buClr>
              <a:buSzPts val="3600"/>
              <a:buFontTx/>
              <a:buNone/>
              <a:tabLst/>
              <a:defRPr/>
            </a:pPr>
            <a:r>
              <a:rPr lang="en-US" sz="3200" b="1" dirty="0">
                <a:solidFill>
                  <a:srgbClr val="0070C0"/>
                </a:solidFill>
                <a:latin typeface="Proxima Nova" panose="020B0604020202020204"/>
                <a:ea typeface="Proxima Nova" panose="020B0604020202020204"/>
                <a:cs typeface="Calibri" panose="020F0502020204030204" pitchFamily="34" charset="0"/>
                <a:sym typeface="Proxima Nova"/>
              </a:rPr>
              <a:t>    Priority Recommendation </a:t>
            </a:r>
            <a:endParaRPr kumimoji="0" lang="en-US" sz="3600" b="1" i="0" u="none" strike="noStrike" kern="1200" cap="none" spc="0" normalizeH="0" baseline="0" noProof="0" dirty="0">
              <a:ln>
                <a:noFill/>
              </a:ln>
              <a:solidFill>
                <a:srgbClr val="0070C0"/>
              </a:solidFill>
              <a:effectLst/>
              <a:uLnTx/>
              <a:uFillTx/>
              <a:latin typeface="Proxima Nova" panose="020B0604020202020204"/>
              <a:ea typeface="Proxima Nova" panose="020B0604020202020204"/>
              <a:cs typeface="Calibri" panose="020F0502020204030204" pitchFamily="34" charset="0"/>
              <a:sym typeface="Proxima Nova"/>
            </a:endParaRPr>
          </a:p>
        </p:txBody>
      </p:sp>
      <p:sp>
        <p:nvSpPr>
          <p:cNvPr id="92" name="Google Shape;92;p18"/>
          <p:cNvSpPr txBox="1">
            <a:spLocks noGrp="1"/>
          </p:cNvSpPr>
          <p:nvPr>
            <p:ph type="sldNum" idx="12"/>
          </p:nvPr>
        </p:nvSpPr>
        <p:spPr>
          <a:xfrm>
            <a:off x="6247367" y="6116033"/>
            <a:ext cx="5679200" cy="524800"/>
          </a:xfrm>
          <a:prstGeom prst="rect">
            <a:avLst/>
          </a:prstGeom>
          <a:noFill/>
          <a:ln>
            <a:noFill/>
          </a:ln>
        </p:spPr>
        <p:txBody>
          <a:bodyPr spcFirstLastPara="1" wrap="square" lIns="121900" tIns="121900" rIns="121900" bIns="121900" anchor="ctr" anchorCtr="0">
            <a:noAutofit/>
          </a:bodyPr>
          <a:lstStyle/>
          <a:p>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fld id="{00000000-1234-1234-1234-123412341234}" type="slidenum">
              <a:rPr kumimoji="0" lang="en" sz="1333" b="0" i="0" u="none" strike="noStrike" kern="1200" cap="none" spc="0" normalizeH="0" baseline="0" noProof="0" smtClean="0">
                <a:ln>
                  <a:noFill/>
                </a:ln>
                <a:solidFill>
                  <a:srgbClr val="0079C1"/>
                </a:solidFill>
                <a:effectLst/>
                <a:uLnTx/>
                <a:uFillTx/>
                <a:latin typeface="Proxima Nova Extrabold"/>
                <a:ea typeface="Proxima Nova Extrabold"/>
                <a:cs typeface="Proxima Nova Extrabold"/>
                <a:sym typeface="Proxima Nova Extrabold"/>
              </a:rPr>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t>11</a:t>
            </a:fld>
            <a:endParaRPr kumimoji="0" sz="1333" b="0" i="0" u="none" strike="noStrike" kern="1200" cap="none" spc="0" normalizeH="0" baseline="0" noProof="0">
              <a:ln>
                <a:noFill/>
              </a:ln>
              <a:solidFill>
                <a:srgbClr val="0079C1"/>
              </a:solidFill>
              <a:effectLst/>
              <a:uLnTx/>
              <a:uFillTx/>
              <a:latin typeface="Proxima Nova Extrabold"/>
              <a:ea typeface="Proxima Nova Extrabold"/>
              <a:cs typeface="Proxima Nova Extrabold"/>
              <a:sym typeface="Proxima Nova Extrabold"/>
            </a:endParaRPr>
          </a:p>
        </p:txBody>
      </p:sp>
      <p:graphicFrame>
        <p:nvGraphicFramePr>
          <p:cNvPr id="2" name="Diagram 1">
            <a:extLst>
              <a:ext uri="{FF2B5EF4-FFF2-40B4-BE49-F238E27FC236}">
                <a16:creationId xmlns:a16="http://schemas.microsoft.com/office/drawing/2014/main" id="{B4B752E1-51D5-C3A2-F7A3-E1FB04444B07}"/>
              </a:ext>
            </a:extLst>
          </p:cNvPr>
          <p:cNvGraphicFramePr/>
          <p:nvPr>
            <p:extLst>
              <p:ext uri="{D42A27DB-BD31-4B8C-83A1-F6EECF244321}">
                <p14:modId xmlns:p14="http://schemas.microsoft.com/office/powerpoint/2010/main" val="2409666757"/>
              </p:ext>
            </p:extLst>
          </p:nvPr>
        </p:nvGraphicFramePr>
        <p:xfrm>
          <a:off x="1107746" y="1921395"/>
          <a:ext cx="9815893" cy="4194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017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p:nvPr/>
        </p:nvSpPr>
        <p:spPr>
          <a:xfrm>
            <a:off x="297833" y="462067"/>
            <a:ext cx="11515225" cy="863394"/>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Tx/>
              <a:buNone/>
              <a:tabLst/>
              <a:defRPr/>
            </a:pPr>
            <a:r>
              <a:rPr lang="en-US" sz="3200" b="1" dirty="0">
                <a:solidFill>
                  <a:srgbClr val="0070C0"/>
                </a:solidFill>
                <a:latin typeface="Proxima Nova" panose="020B0604020202020204"/>
                <a:ea typeface="Proxima Nova" panose="020B0604020202020204"/>
                <a:cs typeface="Calibri" panose="020F0502020204030204" pitchFamily="34" charset="0"/>
                <a:sym typeface="Proxima Nova"/>
              </a:rPr>
              <a:t>6. Community Collaboration: Priority Recommendation </a:t>
            </a:r>
            <a:endParaRPr kumimoji="0" lang="en-US" sz="3600" b="1" i="0" u="none" strike="noStrike" kern="1200" cap="none" spc="0" normalizeH="0" baseline="0" noProof="0" dirty="0">
              <a:ln>
                <a:noFill/>
              </a:ln>
              <a:solidFill>
                <a:srgbClr val="0070C0"/>
              </a:solidFill>
              <a:effectLst/>
              <a:uLnTx/>
              <a:uFillTx/>
              <a:latin typeface="Proxima Nova" panose="020B0604020202020204"/>
              <a:ea typeface="Proxima Nova" panose="020B0604020202020204"/>
              <a:cs typeface="Calibri" panose="020F0502020204030204" pitchFamily="34" charset="0"/>
              <a:sym typeface="Proxima Nova"/>
            </a:endParaRPr>
          </a:p>
        </p:txBody>
      </p:sp>
      <p:sp>
        <p:nvSpPr>
          <p:cNvPr id="92" name="Google Shape;92;p18"/>
          <p:cNvSpPr txBox="1">
            <a:spLocks noGrp="1"/>
          </p:cNvSpPr>
          <p:nvPr>
            <p:ph type="sldNum" idx="12"/>
          </p:nvPr>
        </p:nvSpPr>
        <p:spPr>
          <a:xfrm>
            <a:off x="6247367" y="6116033"/>
            <a:ext cx="5679200" cy="524800"/>
          </a:xfrm>
          <a:prstGeom prst="rect">
            <a:avLst/>
          </a:prstGeom>
          <a:noFill/>
          <a:ln>
            <a:noFill/>
          </a:ln>
        </p:spPr>
        <p:txBody>
          <a:bodyPr spcFirstLastPara="1" wrap="square" lIns="121900" tIns="121900" rIns="121900" bIns="121900" anchor="ctr" anchorCtr="0">
            <a:noAutofit/>
          </a:bodyPr>
          <a:lstStyle/>
          <a:p>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fld id="{00000000-1234-1234-1234-123412341234}" type="slidenum">
              <a:rPr kumimoji="0" lang="en" sz="1333" b="0" i="0" u="none" strike="noStrike" kern="1200" cap="none" spc="0" normalizeH="0" baseline="0" noProof="0" smtClean="0">
                <a:ln>
                  <a:noFill/>
                </a:ln>
                <a:solidFill>
                  <a:srgbClr val="0079C1"/>
                </a:solidFill>
                <a:effectLst/>
                <a:uLnTx/>
                <a:uFillTx/>
                <a:latin typeface="Proxima Nova Extrabold"/>
                <a:ea typeface="Proxima Nova Extrabold"/>
                <a:cs typeface="Proxima Nova Extrabold"/>
                <a:sym typeface="Proxima Nova Extrabold"/>
              </a:rPr>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t>12</a:t>
            </a:fld>
            <a:endParaRPr kumimoji="0" sz="1333" b="0" i="0" u="none" strike="noStrike" kern="1200" cap="none" spc="0" normalizeH="0" baseline="0" noProof="0">
              <a:ln>
                <a:noFill/>
              </a:ln>
              <a:solidFill>
                <a:srgbClr val="0079C1"/>
              </a:solidFill>
              <a:effectLst/>
              <a:uLnTx/>
              <a:uFillTx/>
              <a:latin typeface="Proxima Nova Extrabold"/>
              <a:ea typeface="Proxima Nova Extrabold"/>
              <a:cs typeface="Proxima Nova Extrabold"/>
              <a:sym typeface="Proxima Nova Extrabold"/>
            </a:endParaRPr>
          </a:p>
        </p:txBody>
      </p:sp>
      <p:graphicFrame>
        <p:nvGraphicFramePr>
          <p:cNvPr id="2" name="Diagram 1">
            <a:extLst>
              <a:ext uri="{FF2B5EF4-FFF2-40B4-BE49-F238E27FC236}">
                <a16:creationId xmlns:a16="http://schemas.microsoft.com/office/drawing/2014/main" id="{B4B752E1-51D5-C3A2-F7A3-E1FB04444B07}"/>
              </a:ext>
            </a:extLst>
          </p:cNvPr>
          <p:cNvGraphicFramePr/>
          <p:nvPr>
            <p:extLst>
              <p:ext uri="{D42A27DB-BD31-4B8C-83A1-F6EECF244321}">
                <p14:modId xmlns:p14="http://schemas.microsoft.com/office/powerpoint/2010/main" val="1094348857"/>
              </p:ext>
            </p:extLst>
          </p:nvPr>
        </p:nvGraphicFramePr>
        <p:xfrm>
          <a:off x="1107746" y="1921396"/>
          <a:ext cx="9815893" cy="3986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6453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p:nvPr/>
        </p:nvSpPr>
        <p:spPr>
          <a:xfrm>
            <a:off x="268337" y="462067"/>
            <a:ext cx="10513534" cy="863394"/>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Tx/>
              <a:buNone/>
              <a:tabLst/>
              <a:defRPr/>
            </a:pPr>
            <a:r>
              <a:rPr lang="en-US" sz="3200" b="1" dirty="0">
                <a:solidFill>
                  <a:srgbClr val="0070C0"/>
                </a:solidFill>
                <a:latin typeface="Proxima Nova" panose="020B0604020202020204"/>
                <a:ea typeface="Proxima Nova" panose="020B0604020202020204"/>
                <a:cs typeface="Calibri" panose="020F0502020204030204" pitchFamily="34" charset="0"/>
                <a:sym typeface="Proxima Nova"/>
              </a:rPr>
              <a:t>7. Promising Practices: Priority Recommendation</a:t>
            </a:r>
            <a:r>
              <a:rPr lang="en-US" sz="3200" b="1" dirty="0">
                <a:solidFill>
                  <a:srgbClr val="0070C0"/>
                </a:solidFill>
                <a:effectLst/>
                <a:latin typeface="Proxima Nova" panose="020B0604020202020204"/>
                <a:cs typeface="Calibri" panose="020F0502020204030204" pitchFamily="34" charset="0"/>
              </a:rPr>
              <a:t> </a:t>
            </a:r>
          </a:p>
        </p:txBody>
      </p:sp>
      <p:sp>
        <p:nvSpPr>
          <p:cNvPr id="92" name="Google Shape;92;p18"/>
          <p:cNvSpPr txBox="1">
            <a:spLocks noGrp="1"/>
          </p:cNvSpPr>
          <p:nvPr>
            <p:ph type="sldNum" idx="12"/>
          </p:nvPr>
        </p:nvSpPr>
        <p:spPr>
          <a:xfrm>
            <a:off x="6247367" y="6116033"/>
            <a:ext cx="5679200" cy="524800"/>
          </a:xfrm>
          <a:prstGeom prst="rect">
            <a:avLst/>
          </a:prstGeom>
          <a:noFill/>
          <a:ln>
            <a:noFill/>
          </a:ln>
        </p:spPr>
        <p:txBody>
          <a:bodyPr spcFirstLastPara="1" wrap="square" lIns="121900" tIns="121900" rIns="121900" bIns="121900" anchor="ctr" anchorCtr="0">
            <a:noAutofit/>
          </a:bodyPr>
          <a:lstStyle/>
          <a:p>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fld id="{00000000-1234-1234-1234-123412341234}" type="slidenum">
              <a:rPr kumimoji="0" lang="en" sz="1333" b="0" i="0" u="none" strike="noStrike" kern="1200" cap="none" spc="0" normalizeH="0" baseline="0" noProof="0" smtClean="0">
                <a:ln>
                  <a:noFill/>
                </a:ln>
                <a:solidFill>
                  <a:srgbClr val="0079C1"/>
                </a:solidFill>
                <a:effectLst/>
                <a:uLnTx/>
                <a:uFillTx/>
                <a:latin typeface="Proxima Nova Extrabold"/>
                <a:ea typeface="Proxima Nova Extrabold"/>
                <a:cs typeface="Proxima Nova Extrabold"/>
                <a:sym typeface="Proxima Nova Extrabold"/>
              </a:rPr>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t>13</a:t>
            </a:fld>
            <a:endParaRPr kumimoji="0" sz="1333" b="0" i="0" u="none" strike="noStrike" kern="1200" cap="none" spc="0" normalizeH="0" baseline="0" noProof="0">
              <a:ln>
                <a:noFill/>
              </a:ln>
              <a:solidFill>
                <a:srgbClr val="0079C1"/>
              </a:solidFill>
              <a:effectLst/>
              <a:uLnTx/>
              <a:uFillTx/>
              <a:latin typeface="Proxima Nova Extrabold"/>
              <a:ea typeface="Proxima Nova Extrabold"/>
              <a:cs typeface="Proxima Nova Extrabold"/>
              <a:sym typeface="Proxima Nova Extrabold"/>
            </a:endParaRPr>
          </a:p>
        </p:txBody>
      </p:sp>
      <p:sp>
        <p:nvSpPr>
          <p:cNvPr id="6" name="Google Shape;164;p28">
            <a:extLst>
              <a:ext uri="{FF2B5EF4-FFF2-40B4-BE49-F238E27FC236}">
                <a16:creationId xmlns:a16="http://schemas.microsoft.com/office/drawing/2014/main" id="{BB030E55-D187-4CE0-AA91-7846858C9299}"/>
              </a:ext>
            </a:extLst>
          </p:cNvPr>
          <p:cNvSpPr txBox="1"/>
          <p:nvPr/>
        </p:nvSpPr>
        <p:spPr>
          <a:xfrm>
            <a:off x="857695" y="1685297"/>
            <a:ext cx="9924176" cy="4233967"/>
          </a:xfrm>
          <a:prstGeom prst="rect">
            <a:avLst/>
          </a:prstGeom>
          <a:noFill/>
          <a:ln>
            <a:noFill/>
          </a:ln>
        </p:spPr>
        <p:txBody>
          <a:bodyPr spcFirstLastPara="1" wrap="square" lIns="121900" tIns="121900" rIns="121900" bIns="121900" anchor="t" anchorCtr="0">
            <a:noAutofit/>
          </a:bodyPr>
          <a:lstStyle/>
          <a:p>
            <a:pPr marL="60325" lvl="1" fontAlgn="base"/>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fontAlgn="base">
              <a:buFont typeface="+mj-lt"/>
              <a:buAutoNum type="arabicPeriod"/>
            </a:pPr>
            <a:endParaRPr lang="en-US" i="0" dirty="0">
              <a:solidFill>
                <a:srgbClr val="000000"/>
              </a:solidFill>
              <a:effectLst/>
              <a:latin typeface="Calibri" panose="020F0502020204030204" pitchFamily="34" charset="0"/>
            </a:endParaRPr>
          </a:p>
          <a:p>
            <a:pPr marL="285750" marR="0" indent="-285750">
              <a:lnSpc>
                <a:spcPct val="107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1219170" rtl="0" eaLnBrk="1" fontAlgn="auto" latinLnBrk="0" hangingPunct="1">
              <a:lnSpc>
                <a:spcPct val="100000"/>
              </a:lnSpc>
              <a:spcBef>
                <a:spcPts val="0"/>
              </a:spcBef>
              <a:spcAft>
                <a:spcPts val="0"/>
              </a:spcAft>
              <a:buClr>
                <a:srgbClr val="434343"/>
              </a:buClr>
              <a:buSzPts val="1200"/>
              <a:tabLst/>
              <a:defRPr/>
            </a:pPr>
            <a:endParaRPr kumimoji="0" lang="en-US" b="0" i="0" u="none" strike="noStrike" kern="0" cap="none" spc="0" normalizeH="0" baseline="0" noProof="0" dirty="0">
              <a:ln>
                <a:noFill/>
              </a:ln>
              <a:solidFill>
                <a:srgbClr val="434343"/>
              </a:solidFill>
              <a:effectLst/>
              <a:uLnTx/>
              <a:uFillTx/>
              <a:latin typeface="Proxima Nova" panose="020B0604020202020204"/>
              <a:ea typeface="Proxima Nova" panose="020B0604020202020204"/>
              <a:cs typeface="Proxima Nova" panose="020B0604020202020204"/>
              <a:sym typeface="Proxima Nova"/>
            </a:endParaRPr>
          </a:p>
        </p:txBody>
      </p:sp>
      <p:graphicFrame>
        <p:nvGraphicFramePr>
          <p:cNvPr id="2" name="Diagram 1">
            <a:extLst>
              <a:ext uri="{FF2B5EF4-FFF2-40B4-BE49-F238E27FC236}">
                <a16:creationId xmlns:a16="http://schemas.microsoft.com/office/drawing/2014/main" id="{7864BDE7-64C9-9C39-DD54-E7EB02996A26}"/>
              </a:ext>
            </a:extLst>
          </p:cNvPr>
          <p:cNvGraphicFramePr/>
          <p:nvPr>
            <p:extLst>
              <p:ext uri="{D42A27DB-BD31-4B8C-83A1-F6EECF244321}">
                <p14:modId xmlns:p14="http://schemas.microsoft.com/office/powerpoint/2010/main" val="1366779721"/>
              </p:ext>
            </p:extLst>
          </p:nvPr>
        </p:nvGraphicFramePr>
        <p:xfrm>
          <a:off x="857695" y="2472116"/>
          <a:ext cx="10277151" cy="392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0653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5B9D2EE-D1B8-E88F-A1B8-6D3A03B35D4F}"/>
              </a:ext>
            </a:extLst>
          </p:cNvPr>
          <p:cNvGraphicFramePr/>
          <p:nvPr>
            <p:extLst>
              <p:ext uri="{D42A27DB-BD31-4B8C-83A1-F6EECF244321}">
                <p14:modId xmlns:p14="http://schemas.microsoft.com/office/powerpoint/2010/main" val="4250070641"/>
              </p:ext>
            </p:extLst>
          </p:nvPr>
        </p:nvGraphicFramePr>
        <p:xfrm>
          <a:off x="462816" y="1186249"/>
          <a:ext cx="11431350" cy="5209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0" name="Google Shape;90;p18"/>
          <p:cNvSpPr txBox="1"/>
          <p:nvPr/>
        </p:nvSpPr>
        <p:spPr>
          <a:xfrm>
            <a:off x="297834" y="462067"/>
            <a:ext cx="10331017" cy="863394"/>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Tx/>
              <a:buNone/>
              <a:tabLst/>
              <a:defRPr/>
            </a:pPr>
            <a:r>
              <a:rPr lang="en" sz="3600" b="1" dirty="0">
                <a:solidFill>
                  <a:srgbClr val="0079C1"/>
                </a:solidFill>
                <a:latin typeface="Proxima Nova"/>
                <a:ea typeface="Proxima Nova"/>
                <a:cs typeface="Proxima Nova"/>
                <a:sym typeface="Proxima Nova"/>
              </a:rPr>
              <a:t>Discussion, Approval and Next Steps</a:t>
            </a:r>
            <a:endParaRPr kumimoji="0" sz="3600" b="1" i="0" u="none" strike="noStrike" kern="1200" cap="none" spc="0" normalizeH="0" baseline="0" noProof="0" dirty="0">
              <a:ln>
                <a:noFill/>
              </a:ln>
              <a:solidFill>
                <a:srgbClr val="0079C1"/>
              </a:solidFill>
              <a:effectLst/>
              <a:uLnTx/>
              <a:uFillTx/>
              <a:latin typeface="Proxima Nova"/>
              <a:ea typeface="Proxima Nova"/>
              <a:cs typeface="Proxima Nova"/>
              <a:sym typeface="Proxima Nova"/>
            </a:endParaRPr>
          </a:p>
        </p:txBody>
      </p:sp>
      <p:sp>
        <p:nvSpPr>
          <p:cNvPr id="92" name="Google Shape;92;p18"/>
          <p:cNvSpPr txBox="1">
            <a:spLocks noGrp="1"/>
          </p:cNvSpPr>
          <p:nvPr>
            <p:ph type="sldNum" idx="12"/>
          </p:nvPr>
        </p:nvSpPr>
        <p:spPr>
          <a:xfrm>
            <a:off x="6247367" y="6116033"/>
            <a:ext cx="5679200" cy="524800"/>
          </a:xfrm>
          <a:prstGeom prst="rect">
            <a:avLst/>
          </a:prstGeom>
          <a:noFill/>
          <a:ln>
            <a:noFill/>
          </a:ln>
        </p:spPr>
        <p:txBody>
          <a:bodyPr spcFirstLastPara="1" wrap="square" lIns="121900" tIns="121900" rIns="121900" bIns="121900" anchor="ctr" anchorCtr="0">
            <a:noAutofit/>
          </a:bodyPr>
          <a:lstStyle/>
          <a:p>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fld id="{00000000-1234-1234-1234-123412341234}" type="slidenum">
              <a:rPr kumimoji="0" lang="en" sz="1333" b="0" i="0" u="none" strike="noStrike" kern="1200" cap="none" spc="0" normalizeH="0" baseline="0" noProof="0" smtClean="0">
                <a:ln>
                  <a:noFill/>
                </a:ln>
                <a:solidFill>
                  <a:srgbClr val="0079C1"/>
                </a:solidFill>
                <a:effectLst/>
                <a:uLnTx/>
                <a:uFillTx/>
                <a:latin typeface="Proxima Nova Extrabold"/>
                <a:ea typeface="Proxima Nova Extrabold"/>
                <a:cs typeface="Proxima Nova Extrabold"/>
                <a:sym typeface="Proxima Nova Extrabold"/>
              </a:rPr>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t>14</a:t>
            </a:fld>
            <a:endParaRPr kumimoji="0" sz="1333" b="0" i="0" u="none" strike="noStrike" kern="1200" cap="none" spc="0" normalizeH="0" baseline="0" noProof="0">
              <a:ln>
                <a:noFill/>
              </a:ln>
              <a:solidFill>
                <a:srgbClr val="0079C1"/>
              </a:solidFill>
              <a:effectLst/>
              <a:uLnTx/>
              <a:uFillTx/>
              <a:latin typeface="Proxima Nova Extrabold"/>
              <a:ea typeface="Proxima Nova Extrabold"/>
              <a:cs typeface="Proxima Nova Extrabold"/>
              <a:sym typeface="Proxima Nova Extrabold"/>
            </a:endParaRPr>
          </a:p>
        </p:txBody>
      </p:sp>
    </p:spTree>
    <p:extLst>
      <p:ext uri="{BB962C8B-B14F-4D97-AF65-F5344CB8AC3E}">
        <p14:creationId xmlns:p14="http://schemas.microsoft.com/office/powerpoint/2010/main" val="776675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2" name="Google Shape;92;p18"/>
          <p:cNvSpPr txBox="1">
            <a:spLocks noGrp="1"/>
          </p:cNvSpPr>
          <p:nvPr>
            <p:ph type="sldNum" idx="12"/>
          </p:nvPr>
        </p:nvSpPr>
        <p:spPr>
          <a:xfrm>
            <a:off x="6247367" y="6116033"/>
            <a:ext cx="5679200" cy="524800"/>
          </a:xfrm>
          <a:prstGeom prst="rect">
            <a:avLst/>
          </a:prstGeom>
          <a:noFill/>
          <a:ln>
            <a:noFill/>
          </a:ln>
        </p:spPr>
        <p:txBody>
          <a:bodyPr spcFirstLastPara="1" wrap="square" lIns="121900" tIns="121900" rIns="121900" bIns="121900" anchor="ctr" anchorCtr="0">
            <a:noAutofit/>
          </a:bodyPr>
          <a:lstStyle/>
          <a:p>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fld id="{00000000-1234-1234-1234-123412341234}" type="slidenum">
              <a:rPr kumimoji="0" lang="en" sz="1333" b="0" i="0" u="none" strike="noStrike" kern="1200" cap="none" spc="0" normalizeH="0" baseline="0" noProof="0" smtClean="0">
                <a:ln>
                  <a:noFill/>
                </a:ln>
                <a:solidFill>
                  <a:srgbClr val="0079C1"/>
                </a:solidFill>
                <a:effectLst/>
                <a:uLnTx/>
                <a:uFillTx/>
                <a:latin typeface="Proxima Nova Extrabold"/>
                <a:ea typeface="Proxima Nova Extrabold"/>
                <a:cs typeface="Proxima Nova Extrabold"/>
                <a:sym typeface="Proxima Nova Extrabold"/>
              </a:rPr>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t>2</a:t>
            </a:fld>
            <a:endParaRPr kumimoji="0" sz="1333" b="0" i="0" u="none" strike="noStrike" kern="1200" cap="none" spc="0" normalizeH="0" baseline="0" noProof="0">
              <a:ln>
                <a:noFill/>
              </a:ln>
              <a:solidFill>
                <a:srgbClr val="0079C1"/>
              </a:solidFill>
              <a:effectLst/>
              <a:uLnTx/>
              <a:uFillTx/>
              <a:latin typeface="Proxima Nova Extrabold"/>
              <a:ea typeface="Proxima Nova Extrabold"/>
              <a:cs typeface="Proxima Nova Extrabold"/>
              <a:sym typeface="Proxima Nova Extrabold"/>
            </a:endParaRPr>
          </a:p>
        </p:txBody>
      </p:sp>
      <p:sp>
        <p:nvSpPr>
          <p:cNvPr id="3" name="Google Shape;90;p18">
            <a:extLst>
              <a:ext uri="{FF2B5EF4-FFF2-40B4-BE49-F238E27FC236}">
                <a16:creationId xmlns:a16="http://schemas.microsoft.com/office/drawing/2014/main" id="{E768C651-8CFA-EBD8-83D0-CFAC829D6862}"/>
              </a:ext>
            </a:extLst>
          </p:cNvPr>
          <p:cNvSpPr txBox="1"/>
          <p:nvPr/>
        </p:nvSpPr>
        <p:spPr>
          <a:xfrm>
            <a:off x="364193" y="416176"/>
            <a:ext cx="11766347" cy="863394"/>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Tx/>
              <a:buNone/>
              <a:tabLst/>
              <a:defRPr/>
            </a:pPr>
            <a:r>
              <a:rPr lang="en-US" sz="2800" b="1" dirty="0">
                <a:solidFill>
                  <a:srgbClr val="0079C1"/>
                </a:solidFill>
                <a:latin typeface="Proxima Nova"/>
                <a:ea typeface="Proxima Nova"/>
                <a:cs typeface="Proxima Nova"/>
                <a:sym typeface="Proxima Nova"/>
              </a:rPr>
              <a:t>Outline</a:t>
            </a:r>
            <a:endParaRPr kumimoji="0" lang="en-US" sz="2800" b="1" i="0" u="none" strike="noStrike" kern="1200" cap="none" spc="0" normalizeH="0" baseline="0" noProof="0" dirty="0">
              <a:ln>
                <a:noFill/>
              </a:ln>
              <a:solidFill>
                <a:srgbClr val="0079C1"/>
              </a:solidFill>
              <a:effectLst/>
              <a:uLnTx/>
              <a:uFillTx/>
              <a:latin typeface="Proxima Nova"/>
              <a:ea typeface="Proxima Nova"/>
              <a:cs typeface="Proxima Nova"/>
              <a:sym typeface="Proxima Nova"/>
            </a:endParaRPr>
          </a:p>
        </p:txBody>
      </p:sp>
      <p:graphicFrame>
        <p:nvGraphicFramePr>
          <p:cNvPr id="5" name="Diagram 4">
            <a:extLst>
              <a:ext uri="{FF2B5EF4-FFF2-40B4-BE49-F238E27FC236}">
                <a16:creationId xmlns:a16="http://schemas.microsoft.com/office/drawing/2014/main" id="{71236EDC-E7D2-2A50-0729-40D7831F899A}"/>
              </a:ext>
            </a:extLst>
          </p:cNvPr>
          <p:cNvGraphicFramePr/>
          <p:nvPr>
            <p:extLst>
              <p:ext uri="{D42A27DB-BD31-4B8C-83A1-F6EECF244321}">
                <p14:modId xmlns:p14="http://schemas.microsoft.com/office/powerpoint/2010/main" val="1267366168"/>
              </p:ext>
            </p:extLst>
          </p:nvPr>
        </p:nvGraphicFramePr>
        <p:xfrm>
          <a:off x="2915284" y="102315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8626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2" name="Google Shape;92;p18"/>
          <p:cNvSpPr txBox="1">
            <a:spLocks noGrp="1"/>
          </p:cNvSpPr>
          <p:nvPr>
            <p:ph type="sldNum" idx="12"/>
          </p:nvPr>
        </p:nvSpPr>
        <p:spPr>
          <a:xfrm>
            <a:off x="6247367" y="6116033"/>
            <a:ext cx="5679200" cy="524800"/>
          </a:xfrm>
          <a:prstGeom prst="rect">
            <a:avLst/>
          </a:prstGeom>
          <a:noFill/>
          <a:ln>
            <a:noFill/>
          </a:ln>
        </p:spPr>
        <p:txBody>
          <a:bodyPr spcFirstLastPara="1" wrap="square" lIns="121900" tIns="121900" rIns="121900" bIns="121900" anchor="ctr" anchorCtr="0">
            <a:noAutofit/>
          </a:bodyPr>
          <a:lstStyle/>
          <a:p>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fld id="{00000000-1234-1234-1234-123412341234}" type="slidenum">
              <a:rPr kumimoji="0" lang="en" sz="1333" b="0" i="0" u="none" strike="noStrike" kern="1200" cap="none" spc="0" normalizeH="0" baseline="0" noProof="0" smtClean="0">
                <a:ln>
                  <a:noFill/>
                </a:ln>
                <a:solidFill>
                  <a:srgbClr val="0079C1"/>
                </a:solidFill>
                <a:effectLst/>
                <a:uLnTx/>
                <a:uFillTx/>
                <a:latin typeface="Proxima Nova Extrabold"/>
                <a:ea typeface="Proxima Nova Extrabold"/>
                <a:cs typeface="Proxima Nova Extrabold"/>
                <a:sym typeface="Proxima Nova Extrabold"/>
              </a:rPr>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t>3</a:t>
            </a:fld>
            <a:endParaRPr kumimoji="0" sz="1333" b="0" i="0" u="none" strike="noStrike" kern="1200" cap="none" spc="0" normalizeH="0" baseline="0" noProof="0">
              <a:ln>
                <a:noFill/>
              </a:ln>
              <a:solidFill>
                <a:srgbClr val="0079C1"/>
              </a:solidFill>
              <a:effectLst/>
              <a:uLnTx/>
              <a:uFillTx/>
              <a:latin typeface="Proxima Nova Extrabold"/>
              <a:ea typeface="Proxima Nova Extrabold"/>
              <a:cs typeface="Proxima Nova Extrabold"/>
              <a:sym typeface="Proxima Nova Extrabold"/>
            </a:endParaRPr>
          </a:p>
        </p:txBody>
      </p:sp>
      <p:sp>
        <p:nvSpPr>
          <p:cNvPr id="3" name="Google Shape;90;p18">
            <a:extLst>
              <a:ext uri="{FF2B5EF4-FFF2-40B4-BE49-F238E27FC236}">
                <a16:creationId xmlns:a16="http://schemas.microsoft.com/office/drawing/2014/main" id="{E768C651-8CFA-EBD8-83D0-CFAC829D6862}"/>
              </a:ext>
            </a:extLst>
          </p:cNvPr>
          <p:cNvSpPr txBox="1"/>
          <p:nvPr/>
        </p:nvSpPr>
        <p:spPr>
          <a:xfrm>
            <a:off x="297834" y="462067"/>
            <a:ext cx="11766347" cy="863394"/>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Tx/>
              <a:buNone/>
              <a:tabLst/>
              <a:defRPr/>
            </a:pPr>
            <a:r>
              <a:rPr lang="en-US" sz="2800" b="1" dirty="0">
                <a:solidFill>
                  <a:srgbClr val="0079C1"/>
                </a:solidFill>
                <a:latin typeface="Proxima Nova"/>
                <a:ea typeface="Proxima Nova"/>
                <a:cs typeface="Proxima Nova"/>
                <a:sym typeface="Proxima Nova"/>
              </a:rPr>
              <a:t>HHVC Committee Charge and FY24 Priorities</a:t>
            </a:r>
            <a:endParaRPr kumimoji="0" lang="en-US" sz="2800" b="1" i="0" u="none" strike="noStrike" kern="1200" cap="none" spc="0" normalizeH="0" baseline="0" noProof="0" dirty="0">
              <a:ln>
                <a:noFill/>
              </a:ln>
              <a:solidFill>
                <a:srgbClr val="0079C1"/>
              </a:solidFill>
              <a:effectLst/>
              <a:uLnTx/>
              <a:uFillTx/>
              <a:latin typeface="Proxima Nova"/>
              <a:ea typeface="Proxima Nova"/>
              <a:cs typeface="Proxima Nova"/>
              <a:sym typeface="Proxima Nova"/>
            </a:endParaRPr>
          </a:p>
        </p:txBody>
      </p:sp>
      <p:graphicFrame>
        <p:nvGraphicFramePr>
          <p:cNvPr id="2" name="Diagram 1">
            <a:extLst>
              <a:ext uri="{FF2B5EF4-FFF2-40B4-BE49-F238E27FC236}">
                <a16:creationId xmlns:a16="http://schemas.microsoft.com/office/drawing/2014/main" id="{03D52F6F-0146-CBCE-82F3-92539A6FDE01}"/>
              </a:ext>
            </a:extLst>
          </p:cNvPr>
          <p:cNvGraphicFramePr/>
          <p:nvPr>
            <p:extLst>
              <p:ext uri="{D42A27DB-BD31-4B8C-83A1-F6EECF244321}">
                <p14:modId xmlns:p14="http://schemas.microsoft.com/office/powerpoint/2010/main" val="776684788"/>
              </p:ext>
            </p:extLst>
          </p:nvPr>
        </p:nvGraphicFramePr>
        <p:xfrm>
          <a:off x="821053" y="1222166"/>
          <a:ext cx="1071990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2126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p:nvPr/>
        </p:nvSpPr>
        <p:spPr>
          <a:xfrm>
            <a:off x="297834" y="462067"/>
            <a:ext cx="11097753" cy="863394"/>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Tx/>
              <a:buNone/>
              <a:tabLst/>
              <a:defRPr/>
            </a:pPr>
            <a:r>
              <a:rPr lang="en-US" sz="3200" b="1" dirty="0">
                <a:solidFill>
                  <a:srgbClr val="0079C1"/>
                </a:solidFill>
                <a:latin typeface="Proxima Nova"/>
                <a:ea typeface="Proxima Nova"/>
                <a:cs typeface="Proxima Nova"/>
                <a:sym typeface="Proxima Nova"/>
              </a:rPr>
              <a:t>HHVC Recommendations: Process and Timeline</a:t>
            </a:r>
            <a:endParaRPr kumimoji="0" lang="en-US" sz="3600" b="1" i="0" u="none" strike="noStrike" kern="1200" cap="none" spc="0" normalizeH="0" baseline="0" noProof="0" dirty="0">
              <a:ln>
                <a:noFill/>
              </a:ln>
              <a:solidFill>
                <a:srgbClr val="0079C1"/>
              </a:solidFill>
              <a:effectLst/>
              <a:uLnTx/>
              <a:uFillTx/>
              <a:latin typeface="Proxima Nova"/>
              <a:ea typeface="Proxima Nova"/>
              <a:cs typeface="Proxima Nova"/>
              <a:sym typeface="Proxima Nova"/>
            </a:endParaRPr>
          </a:p>
        </p:txBody>
      </p:sp>
      <p:sp>
        <p:nvSpPr>
          <p:cNvPr id="92" name="Google Shape;92;p18"/>
          <p:cNvSpPr txBox="1">
            <a:spLocks noGrp="1"/>
          </p:cNvSpPr>
          <p:nvPr>
            <p:ph type="sldNum" idx="12"/>
          </p:nvPr>
        </p:nvSpPr>
        <p:spPr>
          <a:xfrm>
            <a:off x="6247367" y="6116033"/>
            <a:ext cx="5679200" cy="524800"/>
          </a:xfrm>
          <a:prstGeom prst="rect">
            <a:avLst/>
          </a:prstGeom>
          <a:noFill/>
          <a:ln>
            <a:noFill/>
          </a:ln>
        </p:spPr>
        <p:txBody>
          <a:bodyPr spcFirstLastPara="1" wrap="square" lIns="121900" tIns="121900" rIns="121900" bIns="121900" anchor="ctr" anchorCtr="0">
            <a:noAutofit/>
          </a:bodyPr>
          <a:lstStyle/>
          <a:p>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fld id="{00000000-1234-1234-1234-123412341234}" type="slidenum">
              <a:rPr kumimoji="0" lang="en" sz="1333" b="0" i="0" u="none" strike="noStrike" kern="1200" cap="none" spc="0" normalizeH="0" baseline="0" noProof="0" smtClean="0">
                <a:ln>
                  <a:noFill/>
                </a:ln>
                <a:solidFill>
                  <a:srgbClr val="0079C1"/>
                </a:solidFill>
                <a:effectLst/>
                <a:uLnTx/>
                <a:uFillTx/>
                <a:latin typeface="Proxima Nova Extrabold"/>
                <a:ea typeface="Proxima Nova Extrabold"/>
                <a:cs typeface="Proxima Nova Extrabold"/>
                <a:sym typeface="Proxima Nova Extrabold"/>
              </a:rPr>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t>4</a:t>
            </a:fld>
            <a:endParaRPr kumimoji="0" sz="1333" b="0" i="0" u="none" strike="noStrike" kern="1200" cap="none" spc="0" normalizeH="0" baseline="0" noProof="0">
              <a:ln>
                <a:noFill/>
              </a:ln>
              <a:solidFill>
                <a:srgbClr val="0079C1"/>
              </a:solidFill>
              <a:effectLst/>
              <a:uLnTx/>
              <a:uFillTx/>
              <a:latin typeface="Proxima Nova Extrabold"/>
              <a:ea typeface="Proxima Nova Extrabold"/>
              <a:cs typeface="Proxima Nova Extrabold"/>
              <a:sym typeface="Proxima Nova Extrabold"/>
            </a:endParaRPr>
          </a:p>
        </p:txBody>
      </p:sp>
      <p:sp>
        <p:nvSpPr>
          <p:cNvPr id="6" name="Google Shape;164;p28">
            <a:extLst>
              <a:ext uri="{FF2B5EF4-FFF2-40B4-BE49-F238E27FC236}">
                <a16:creationId xmlns:a16="http://schemas.microsoft.com/office/drawing/2014/main" id="{BB030E55-D187-4CE0-AA91-7846858C9299}"/>
              </a:ext>
            </a:extLst>
          </p:cNvPr>
          <p:cNvSpPr txBox="1"/>
          <p:nvPr/>
        </p:nvSpPr>
        <p:spPr>
          <a:xfrm>
            <a:off x="143425" y="2144466"/>
            <a:ext cx="9924176" cy="4233967"/>
          </a:xfrm>
          <a:prstGeom prst="rect">
            <a:avLst/>
          </a:prstGeom>
          <a:noFill/>
          <a:ln>
            <a:noFill/>
          </a:ln>
        </p:spPr>
        <p:txBody>
          <a:bodyPr spcFirstLastPara="1" wrap="square" lIns="121900" tIns="121900" rIns="121900" bIns="121900" anchor="t" anchorCtr="0">
            <a:noAutofit/>
          </a:bodyPr>
          <a:lstStyle/>
          <a:p>
            <a:pPr lvl="1" fontAlgn="base"/>
            <a:endParaRPr lang="en-US" i="0">
              <a:solidFill>
                <a:srgbClr val="000000"/>
              </a:solidFill>
              <a:effectLst/>
              <a:latin typeface="Calibri" panose="020F0502020204030204" pitchFamily="34" charset="0"/>
            </a:endParaRPr>
          </a:p>
          <a:p>
            <a:pPr marL="285750" marR="0" indent="-285750">
              <a:lnSpc>
                <a:spcPct val="107000"/>
              </a:lnSpc>
              <a:spcBef>
                <a:spcPts val="0"/>
              </a:spcBef>
              <a:spcAft>
                <a:spcPts val="0"/>
              </a:spcAft>
              <a:buFont typeface="Arial" panose="020B0604020202020204" pitchFamily="34" charset="0"/>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1219170" rtl="0" eaLnBrk="1" fontAlgn="auto" latinLnBrk="0" hangingPunct="1">
              <a:lnSpc>
                <a:spcPct val="100000"/>
              </a:lnSpc>
              <a:spcBef>
                <a:spcPts val="0"/>
              </a:spcBef>
              <a:spcAft>
                <a:spcPts val="0"/>
              </a:spcAft>
              <a:buClr>
                <a:srgbClr val="434343"/>
              </a:buClr>
              <a:buSzPts val="1200"/>
              <a:tabLst/>
              <a:defRPr/>
            </a:pPr>
            <a:endParaRPr kumimoji="0" lang="en-US" b="0" i="0" u="none" strike="noStrike" kern="0" cap="none" spc="0" normalizeH="0" baseline="0" noProof="0">
              <a:ln>
                <a:noFill/>
              </a:ln>
              <a:solidFill>
                <a:srgbClr val="434343"/>
              </a:solidFill>
              <a:effectLst/>
              <a:uLnTx/>
              <a:uFillTx/>
              <a:latin typeface="Proxima Nova" panose="020B0604020202020204"/>
              <a:ea typeface="Proxima Nova" panose="020B0604020202020204"/>
              <a:cs typeface="Proxima Nova" panose="020B0604020202020204"/>
              <a:sym typeface="Proxima Nova"/>
            </a:endParaRPr>
          </a:p>
        </p:txBody>
      </p:sp>
      <p:graphicFrame>
        <p:nvGraphicFramePr>
          <p:cNvPr id="3" name="Diagram 2">
            <a:extLst>
              <a:ext uri="{FF2B5EF4-FFF2-40B4-BE49-F238E27FC236}">
                <a16:creationId xmlns:a16="http://schemas.microsoft.com/office/drawing/2014/main" id="{D2CB9199-7F70-6740-B734-BA6C1BCD9CE0}"/>
              </a:ext>
            </a:extLst>
          </p:cNvPr>
          <p:cNvGraphicFramePr/>
          <p:nvPr>
            <p:extLst>
              <p:ext uri="{D42A27DB-BD31-4B8C-83A1-F6EECF244321}">
                <p14:modId xmlns:p14="http://schemas.microsoft.com/office/powerpoint/2010/main" val="1471695473"/>
              </p:ext>
            </p:extLst>
          </p:nvPr>
        </p:nvGraphicFramePr>
        <p:xfrm>
          <a:off x="502462" y="1325461"/>
          <a:ext cx="10893125" cy="5144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2809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2" name="Google Shape;92;p18"/>
          <p:cNvSpPr txBox="1">
            <a:spLocks noGrp="1"/>
          </p:cNvSpPr>
          <p:nvPr>
            <p:ph type="sldNum" idx="12"/>
          </p:nvPr>
        </p:nvSpPr>
        <p:spPr>
          <a:xfrm>
            <a:off x="6247367" y="6116033"/>
            <a:ext cx="5679200" cy="524800"/>
          </a:xfrm>
          <a:prstGeom prst="rect">
            <a:avLst/>
          </a:prstGeom>
          <a:noFill/>
          <a:ln>
            <a:noFill/>
          </a:ln>
        </p:spPr>
        <p:txBody>
          <a:bodyPr spcFirstLastPara="1" wrap="square" lIns="121900" tIns="121900" rIns="121900" bIns="121900" anchor="ctr" anchorCtr="0">
            <a:noAutofit/>
          </a:bodyPr>
          <a:lstStyle/>
          <a:p>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fld id="{00000000-1234-1234-1234-123412341234}" type="slidenum">
              <a:rPr kumimoji="0" lang="en" sz="1333" b="0" i="0" u="none" strike="noStrike" kern="1200" cap="none" spc="0" normalizeH="0" baseline="0" noProof="0" smtClean="0">
                <a:ln>
                  <a:noFill/>
                </a:ln>
                <a:solidFill>
                  <a:srgbClr val="0079C1"/>
                </a:solidFill>
                <a:effectLst/>
                <a:uLnTx/>
                <a:uFillTx/>
                <a:latin typeface="Proxima Nova Extrabold"/>
                <a:ea typeface="Proxima Nova Extrabold"/>
                <a:cs typeface="Proxima Nova Extrabold"/>
                <a:sym typeface="Proxima Nova Extrabold"/>
              </a:rPr>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t>5</a:t>
            </a:fld>
            <a:endParaRPr kumimoji="0" sz="1333" b="0" i="0" u="none" strike="noStrike" kern="1200" cap="none" spc="0" normalizeH="0" baseline="0" noProof="0">
              <a:ln>
                <a:noFill/>
              </a:ln>
              <a:solidFill>
                <a:srgbClr val="0079C1"/>
              </a:solidFill>
              <a:effectLst/>
              <a:uLnTx/>
              <a:uFillTx/>
              <a:latin typeface="Proxima Nova Extrabold"/>
              <a:ea typeface="Proxima Nova Extrabold"/>
              <a:cs typeface="Proxima Nova Extrabold"/>
              <a:sym typeface="Proxima Nova Extrabold"/>
            </a:endParaRPr>
          </a:p>
        </p:txBody>
      </p:sp>
      <p:graphicFrame>
        <p:nvGraphicFramePr>
          <p:cNvPr id="2" name="Diagram 1">
            <a:extLst>
              <a:ext uri="{FF2B5EF4-FFF2-40B4-BE49-F238E27FC236}">
                <a16:creationId xmlns:a16="http://schemas.microsoft.com/office/drawing/2014/main" id="{CADFA77C-D8CC-FFB1-D91F-BDEB262AD569}"/>
              </a:ext>
            </a:extLst>
          </p:cNvPr>
          <p:cNvGraphicFramePr/>
          <p:nvPr>
            <p:extLst>
              <p:ext uri="{D42A27DB-BD31-4B8C-83A1-F6EECF244321}">
                <p14:modId xmlns:p14="http://schemas.microsoft.com/office/powerpoint/2010/main" val="3159092181"/>
              </p:ext>
            </p:extLst>
          </p:nvPr>
        </p:nvGraphicFramePr>
        <p:xfrm>
          <a:off x="2032000" y="1500049"/>
          <a:ext cx="8128000" cy="4653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90;p18">
            <a:extLst>
              <a:ext uri="{FF2B5EF4-FFF2-40B4-BE49-F238E27FC236}">
                <a16:creationId xmlns:a16="http://schemas.microsoft.com/office/drawing/2014/main" id="{E768C651-8CFA-EBD8-83D0-CFAC829D6862}"/>
              </a:ext>
            </a:extLst>
          </p:cNvPr>
          <p:cNvSpPr txBox="1"/>
          <p:nvPr/>
        </p:nvSpPr>
        <p:spPr>
          <a:xfrm>
            <a:off x="297834" y="462067"/>
            <a:ext cx="11766347" cy="863394"/>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Tx/>
              <a:buNone/>
              <a:tabLst/>
              <a:defRPr/>
            </a:pPr>
            <a:r>
              <a:rPr lang="en-US" sz="2800" b="1" dirty="0">
                <a:solidFill>
                  <a:srgbClr val="0079C1"/>
                </a:solidFill>
                <a:latin typeface="Proxima Nova"/>
                <a:ea typeface="Proxima Nova"/>
                <a:cs typeface="Proxima Nova"/>
                <a:sym typeface="Proxima Nova"/>
              </a:rPr>
              <a:t>HHVC Funding Alignment Recommendations cover 7 categories</a:t>
            </a:r>
            <a:endParaRPr kumimoji="0" lang="en-US" sz="2800" b="1" i="0" u="none" strike="noStrike" kern="1200" cap="none" spc="0" normalizeH="0" baseline="0" noProof="0" dirty="0">
              <a:ln>
                <a:noFill/>
              </a:ln>
              <a:solidFill>
                <a:srgbClr val="0079C1"/>
              </a:solidFill>
              <a:effectLst/>
              <a:uLnTx/>
              <a:uFillTx/>
              <a:latin typeface="Proxima Nova"/>
              <a:ea typeface="Proxima Nova"/>
              <a:cs typeface="Proxima Nova"/>
              <a:sym typeface="Proxima Nova"/>
            </a:endParaRPr>
          </a:p>
        </p:txBody>
      </p:sp>
      <p:sp>
        <p:nvSpPr>
          <p:cNvPr id="4" name="TextBox 3">
            <a:extLst>
              <a:ext uri="{FF2B5EF4-FFF2-40B4-BE49-F238E27FC236}">
                <a16:creationId xmlns:a16="http://schemas.microsoft.com/office/drawing/2014/main" id="{460CA388-7FA9-4A14-F2A0-C3A58217A939}"/>
              </a:ext>
            </a:extLst>
          </p:cNvPr>
          <p:cNvSpPr txBox="1"/>
          <p:nvPr/>
        </p:nvSpPr>
        <p:spPr>
          <a:xfrm>
            <a:off x="7910069" y="4800902"/>
            <a:ext cx="3495349" cy="1323439"/>
          </a:xfrm>
          <a:prstGeom prst="rect">
            <a:avLst/>
          </a:prstGeom>
          <a:noFill/>
        </p:spPr>
        <p:txBody>
          <a:bodyPr wrap="square" rtlCol="0">
            <a:spAutoFit/>
          </a:bodyPr>
          <a:lstStyle/>
          <a:p>
            <a:r>
              <a:rPr lang="en-US" sz="1600" dirty="0">
                <a:solidFill>
                  <a:srgbClr val="FF0000"/>
                </a:solidFill>
                <a:latin typeface="Proxima Nova" panose="020B0604020202020204"/>
              </a:rPr>
              <a:t>These slides only cover the prioritized recommendations for SFY25; please see the attached full recommendations document for additional details.</a:t>
            </a:r>
          </a:p>
        </p:txBody>
      </p:sp>
    </p:spTree>
    <p:extLst>
      <p:ext uri="{BB962C8B-B14F-4D97-AF65-F5344CB8AC3E}">
        <p14:creationId xmlns:p14="http://schemas.microsoft.com/office/powerpoint/2010/main" val="3730394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2" name="Google Shape;92;p18"/>
          <p:cNvSpPr txBox="1">
            <a:spLocks noGrp="1"/>
          </p:cNvSpPr>
          <p:nvPr>
            <p:ph type="sldNum" idx="12"/>
          </p:nvPr>
        </p:nvSpPr>
        <p:spPr>
          <a:xfrm>
            <a:off x="6190217" y="6124341"/>
            <a:ext cx="5679200" cy="524800"/>
          </a:xfrm>
          <a:prstGeom prst="rect">
            <a:avLst/>
          </a:prstGeom>
          <a:noFill/>
          <a:ln>
            <a:noFill/>
          </a:ln>
        </p:spPr>
        <p:txBody>
          <a:bodyPr spcFirstLastPara="1" wrap="square" lIns="121900" tIns="121900" rIns="121900" bIns="121900" anchor="ctr" anchorCtr="0">
            <a:noAutofit/>
          </a:bodyPr>
          <a:lstStyle/>
          <a:p>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fld id="{00000000-1234-1234-1234-123412341234}" type="slidenum">
              <a:rPr kumimoji="0" lang="en" sz="1333" b="0" i="0" u="none" strike="noStrike" kern="1200" cap="none" spc="0" normalizeH="0" baseline="0" noProof="0" smtClean="0">
                <a:ln>
                  <a:noFill/>
                </a:ln>
                <a:solidFill>
                  <a:srgbClr val="0079C1"/>
                </a:solidFill>
                <a:effectLst/>
                <a:uLnTx/>
                <a:uFillTx/>
                <a:latin typeface="Proxima Nova Extrabold"/>
                <a:ea typeface="Proxima Nova Extrabold"/>
                <a:cs typeface="Proxima Nova Extrabold"/>
                <a:sym typeface="Proxima Nova Extrabold"/>
              </a:rPr>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t>6</a:t>
            </a:fld>
            <a:endParaRPr kumimoji="0" sz="1333" b="0" i="0" u="none" strike="noStrike" kern="1200" cap="none" spc="0" normalizeH="0" baseline="0" noProof="0">
              <a:ln>
                <a:noFill/>
              </a:ln>
              <a:solidFill>
                <a:srgbClr val="0079C1"/>
              </a:solidFill>
              <a:effectLst/>
              <a:uLnTx/>
              <a:uFillTx/>
              <a:latin typeface="Proxima Nova Extrabold"/>
              <a:ea typeface="Proxima Nova Extrabold"/>
              <a:cs typeface="Proxima Nova Extrabold"/>
              <a:sym typeface="Proxima Nova Extrabold"/>
            </a:endParaRPr>
          </a:p>
        </p:txBody>
      </p:sp>
      <p:sp>
        <p:nvSpPr>
          <p:cNvPr id="3" name="Google Shape;90;p18">
            <a:extLst>
              <a:ext uri="{FF2B5EF4-FFF2-40B4-BE49-F238E27FC236}">
                <a16:creationId xmlns:a16="http://schemas.microsoft.com/office/drawing/2014/main" id="{E768C651-8CFA-EBD8-83D0-CFAC829D6862}"/>
              </a:ext>
            </a:extLst>
          </p:cNvPr>
          <p:cNvSpPr txBox="1"/>
          <p:nvPr/>
        </p:nvSpPr>
        <p:spPr>
          <a:xfrm>
            <a:off x="297834" y="462066"/>
            <a:ext cx="7894696" cy="1342019"/>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Tx/>
              <a:buNone/>
              <a:tabLst/>
              <a:defRPr/>
            </a:pPr>
            <a:r>
              <a:rPr lang="en-US" sz="2800" b="1" dirty="0">
                <a:solidFill>
                  <a:srgbClr val="0079C1"/>
                </a:solidFill>
                <a:latin typeface="Proxima Nova"/>
                <a:ea typeface="Proxima Nova"/>
                <a:cs typeface="Proxima Nova"/>
                <a:sym typeface="Proxima Nova"/>
              </a:rPr>
              <a:t>Framing of Recommendations</a:t>
            </a:r>
            <a:endParaRPr kumimoji="0" lang="en-US" sz="2800" b="1" i="0" u="none" strike="noStrike" kern="1200" cap="none" spc="0" normalizeH="0" baseline="0" noProof="0" dirty="0">
              <a:ln>
                <a:noFill/>
              </a:ln>
              <a:solidFill>
                <a:srgbClr val="0079C1"/>
              </a:solidFill>
              <a:effectLst/>
              <a:uLnTx/>
              <a:uFillTx/>
              <a:latin typeface="Proxima Nova"/>
              <a:ea typeface="Proxima Nova"/>
              <a:cs typeface="Proxima Nova"/>
              <a:sym typeface="Proxima Nova"/>
            </a:endParaRPr>
          </a:p>
        </p:txBody>
      </p:sp>
      <p:graphicFrame>
        <p:nvGraphicFramePr>
          <p:cNvPr id="9" name="Diagram 8">
            <a:extLst>
              <a:ext uri="{FF2B5EF4-FFF2-40B4-BE49-F238E27FC236}">
                <a16:creationId xmlns:a16="http://schemas.microsoft.com/office/drawing/2014/main" id="{3F27DF21-72EC-BB88-1F85-10D5A9AADEE1}"/>
              </a:ext>
            </a:extLst>
          </p:cNvPr>
          <p:cNvGraphicFramePr/>
          <p:nvPr>
            <p:extLst>
              <p:ext uri="{D42A27DB-BD31-4B8C-83A1-F6EECF244321}">
                <p14:modId xmlns:p14="http://schemas.microsoft.com/office/powerpoint/2010/main" val="903925379"/>
              </p:ext>
            </p:extLst>
          </p:nvPr>
        </p:nvGraphicFramePr>
        <p:xfrm>
          <a:off x="2921686" y="819206"/>
          <a:ext cx="8128000" cy="5981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9843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p:nvPr/>
        </p:nvSpPr>
        <p:spPr>
          <a:xfrm>
            <a:off x="297834" y="462067"/>
            <a:ext cx="10331017" cy="863394"/>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Tx/>
              <a:buNone/>
              <a:tabLst/>
              <a:defRPr/>
            </a:pPr>
            <a:r>
              <a:rPr lang="en-US" sz="3200" b="1" dirty="0">
                <a:solidFill>
                  <a:srgbClr val="0070C0"/>
                </a:solidFill>
                <a:latin typeface="Proxima Nova" panose="020B0604020202020204"/>
                <a:ea typeface="Proxima Nova" panose="020B0604020202020204"/>
                <a:cs typeface="Calibri" panose="020F0502020204030204" pitchFamily="34" charset="0"/>
                <a:sym typeface="Proxima Nova"/>
              </a:rPr>
              <a:t>1. Coordinated Assessment and Prioritization of   </a:t>
            </a:r>
          </a:p>
          <a:p>
            <a:pPr marL="0" marR="0" lvl="0" indent="0" algn="l" defTabSz="914400" rtl="0" eaLnBrk="1" fontAlgn="auto" latinLnBrk="0" hangingPunct="1">
              <a:lnSpc>
                <a:spcPct val="100000"/>
              </a:lnSpc>
              <a:spcBef>
                <a:spcPts val="0"/>
              </a:spcBef>
              <a:spcAft>
                <a:spcPts val="0"/>
              </a:spcAft>
              <a:buClr>
                <a:srgbClr val="000000"/>
              </a:buClr>
              <a:buSzPts val="3600"/>
              <a:buFontTx/>
              <a:buNone/>
              <a:tabLst/>
              <a:defRPr/>
            </a:pPr>
            <a:r>
              <a:rPr lang="en-US" sz="3200" b="1" dirty="0">
                <a:solidFill>
                  <a:srgbClr val="0070C0"/>
                </a:solidFill>
                <a:latin typeface="Proxima Nova" panose="020B0604020202020204"/>
                <a:ea typeface="Proxima Nova" panose="020B0604020202020204"/>
                <a:cs typeface="Calibri" panose="020F0502020204030204" pitchFamily="34" charset="0"/>
                <a:sym typeface="Proxima Nova"/>
              </a:rPr>
              <a:t>Communities: Priority Recommendation</a:t>
            </a:r>
            <a:endParaRPr kumimoji="0" lang="en-US" sz="3600" b="1" i="0" u="none" strike="noStrike" kern="1200" cap="none" spc="0" normalizeH="0" baseline="0" noProof="0" dirty="0">
              <a:ln>
                <a:noFill/>
              </a:ln>
              <a:solidFill>
                <a:srgbClr val="0070C0"/>
              </a:solidFill>
              <a:effectLst/>
              <a:uLnTx/>
              <a:uFillTx/>
              <a:latin typeface="Proxima Nova" panose="020B0604020202020204"/>
              <a:ea typeface="Proxima Nova" panose="020B0604020202020204"/>
              <a:cs typeface="Calibri" panose="020F0502020204030204" pitchFamily="34" charset="0"/>
              <a:sym typeface="Proxima Nova"/>
            </a:endParaRPr>
          </a:p>
        </p:txBody>
      </p:sp>
      <p:sp>
        <p:nvSpPr>
          <p:cNvPr id="92" name="Google Shape;92;p18"/>
          <p:cNvSpPr txBox="1">
            <a:spLocks noGrp="1"/>
          </p:cNvSpPr>
          <p:nvPr>
            <p:ph type="sldNum" idx="12"/>
          </p:nvPr>
        </p:nvSpPr>
        <p:spPr>
          <a:xfrm>
            <a:off x="6247367" y="6116033"/>
            <a:ext cx="5679200" cy="524800"/>
          </a:xfrm>
          <a:prstGeom prst="rect">
            <a:avLst/>
          </a:prstGeom>
          <a:noFill/>
          <a:ln>
            <a:noFill/>
          </a:ln>
        </p:spPr>
        <p:txBody>
          <a:bodyPr spcFirstLastPara="1" wrap="square" lIns="121900" tIns="121900" rIns="121900" bIns="121900" anchor="ctr" anchorCtr="0">
            <a:noAutofit/>
          </a:bodyPr>
          <a:lstStyle/>
          <a:p>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fld id="{00000000-1234-1234-1234-123412341234}" type="slidenum">
              <a:rPr kumimoji="0" lang="en" sz="1333" b="0" i="0" u="none" strike="noStrike" kern="1200" cap="none" spc="0" normalizeH="0" baseline="0" noProof="0" smtClean="0">
                <a:ln>
                  <a:noFill/>
                </a:ln>
                <a:solidFill>
                  <a:srgbClr val="0079C1"/>
                </a:solidFill>
                <a:effectLst/>
                <a:uLnTx/>
                <a:uFillTx/>
                <a:latin typeface="Proxima Nova Extrabold"/>
                <a:ea typeface="Proxima Nova Extrabold"/>
                <a:cs typeface="Proxima Nova Extrabold"/>
                <a:sym typeface="Proxima Nova Extrabold"/>
              </a:rPr>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t>7</a:t>
            </a:fld>
            <a:endParaRPr kumimoji="0" sz="1333" b="0" i="0" u="none" strike="noStrike" kern="1200" cap="none" spc="0" normalizeH="0" baseline="0" noProof="0">
              <a:ln>
                <a:noFill/>
              </a:ln>
              <a:solidFill>
                <a:srgbClr val="0079C1"/>
              </a:solidFill>
              <a:effectLst/>
              <a:uLnTx/>
              <a:uFillTx/>
              <a:latin typeface="Proxima Nova Extrabold"/>
              <a:ea typeface="Proxima Nova Extrabold"/>
              <a:cs typeface="Proxima Nova Extrabold"/>
              <a:sym typeface="Proxima Nova Extrabold"/>
            </a:endParaRPr>
          </a:p>
        </p:txBody>
      </p:sp>
      <p:sp>
        <p:nvSpPr>
          <p:cNvPr id="6" name="Google Shape;164;p28">
            <a:extLst>
              <a:ext uri="{FF2B5EF4-FFF2-40B4-BE49-F238E27FC236}">
                <a16:creationId xmlns:a16="http://schemas.microsoft.com/office/drawing/2014/main" id="{BB030E55-D187-4CE0-AA91-7846858C9299}"/>
              </a:ext>
            </a:extLst>
          </p:cNvPr>
          <p:cNvSpPr txBox="1"/>
          <p:nvPr/>
        </p:nvSpPr>
        <p:spPr>
          <a:xfrm>
            <a:off x="880844" y="1882066"/>
            <a:ext cx="9924176" cy="4233967"/>
          </a:xfrm>
          <a:prstGeom prst="rect">
            <a:avLst/>
          </a:prstGeom>
          <a:noFill/>
          <a:ln>
            <a:noFill/>
          </a:ln>
        </p:spPr>
        <p:txBody>
          <a:bodyPr spcFirstLastPara="1" wrap="square" lIns="121900" tIns="121900" rIns="121900" bIns="121900" anchor="t" anchorCtr="0">
            <a:noAutofit/>
          </a:bodyPr>
          <a:lstStyle/>
          <a:p>
            <a:pPr marL="800100" lvl="1" indent="-342900" fontAlgn="base">
              <a:buFont typeface="+mj-lt"/>
              <a:buAutoNum type="arabicPeriod"/>
            </a:pPr>
            <a:endParaRPr lang="en-US">
              <a:solidFill>
                <a:srgbClr val="000000"/>
              </a:solidFill>
              <a:latin typeface="Calibri" panose="020F0502020204030204" pitchFamily="34" charset="0"/>
            </a:endParaRPr>
          </a:p>
          <a:p>
            <a:pPr marL="800100" lvl="1" indent="-342900" fontAlgn="base">
              <a:buFont typeface="+mj-lt"/>
              <a:buAutoNum type="arabicPeriod"/>
            </a:pPr>
            <a:endParaRPr lang="en-US" i="0">
              <a:solidFill>
                <a:srgbClr val="000000"/>
              </a:solidFill>
              <a:effectLst/>
              <a:latin typeface="Calibri" panose="020F0502020204030204" pitchFamily="34" charset="0"/>
            </a:endParaRPr>
          </a:p>
          <a:p>
            <a:pPr marL="800100" lvl="1" indent="-342900" fontAlgn="base">
              <a:buFont typeface="+mj-lt"/>
              <a:buAutoNum type="arabicPeriod"/>
            </a:pPr>
            <a:endParaRPr lang="en-US">
              <a:solidFill>
                <a:srgbClr val="000000"/>
              </a:solidFill>
              <a:latin typeface="Calibri" panose="020F0502020204030204" pitchFamily="34" charset="0"/>
            </a:endParaRPr>
          </a:p>
          <a:p>
            <a:pPr marL="800100" lvl="1" indent="-342900" fontAlgn="base">
              <a:buFont typeface="+mj-lt"/>
              <a:buAutoNum type="arabicPeriod"/>
            </a:pPr>
            <a:endParaRPr lang="en-US" i="0">
              <a:solidFill>
                <a:srgbClr val="000000"/>
              </a:solidFill>
              <a:effectLst/>
              <a:latin typeface="Calibri" panose="020F0502020204030204" pitchFamily="34" charset="0"/>
            </a:endParaRPr>
          </a:p>
          <a:p>
            <a:pPr marL="800100" lvl="1" indent="-342900" fontAlgn="base">
              <a:buFont typeface="+mj-lt"/>
              <a:buAutoNum type="arabicPeriod"/>
            </a:pPr>
            <a:endParaRPr lang="en-US">
              <a:solidFill>
                <a:srgbClr val="000000"/>
              </a:solidFill>
              <a:latin typeface="Calibri" panose="020F0502020204030204" pitchFamily="34" charset="0"/>
            </a:endParaRPr>
          </a:p>
          <a:p>
            <a:pPr marL="800100" lvl="1" indent="-342900" fontAlgn="base">
              <a:buFont typeface="+mj-lt"/>
              <a:buAutoNum type="arabicPeriod"/>
            </a:pPr>
            <a:endParaRPr lang="en-US" i="0">
              <a:solidFill>
                <a:srgbClr val="000000"/>
              </a:solidFill>
              <a:effectLst/>
              <a:latin typeface="Calibri" panose="020F0502020204030204" pitchFamily="34" charset="0"/>
            </a:endParaRPr>
          </a:p>
          <a:p>
            <a:pPr marL="800100" lvl="1" indent="-342900" fontAlgn="base">
              <a:buFont typeface="+mj-lt"/>
              <a:buAutoNum type="arabicPeriod"/>
            </a:pPr>
            <a:endParaRPr lang="en-US">
              <a:solidFill>
                <a:srgbClr val="000000"/>
              </a:solidFill>
              <a:latin typeface="Calibri" panose="020F0502020204030204" pitchFamily="34" charset="0"/>
            </a:endParaRPr>
          </a:p>
          <a:p>
            <a:pPr marL="800100" lvl="1" indent="-342900" fontAlgn="base">
              <a:buFont typeface="+mj-lt"/>
              <a:buAutoNum type="arabicPeriod"/>
            </a:pPr>
            <a:endParaRPr lang="en-US" i="0">
              <a:solidFill>
                <a:srgbClr val="000000"/>
              </a:solidFill>
              <a:effectLst/>
              <a:latin typeface="Calibri" panose="020F0502020204030204" pitchFamily="34" charset="0"/>
            </a:endParaRPr>
          </a:p>
          <a:p>
            <a:pPr marL="285750" marR="0" indent="-285750">
              <a:lnSpc>
                <a:spcPct val="107000"/>
              </a:lnSpc>
              <a:spcBef>
                <a:spcPts val="0"/>
              </a:spcBef>
              <a:spcAft>
                <a:spcPts val="0"/>
              </a:spcAft>
              <a:buFont typeface="Arial" panose="020B0604020202020204" pitchFamily="34" charset="0"/>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1219170" rtl="0" eaLnBrk="1" fontAlgn="auto" latinLnBrk="0" hangingPunct="1">
              <a:lnSpc>
                <a:spcPct val="100000"/>
              </a:lnSpc>
              <a:spcBef>
                <a:spcPts val="0"/>
              </a:spcBef>
              <a:spcAft>
                <a:spcPts val="0"/>
              </a:spcAft>
              <a:buClr>
                <a:srgbClr val="434343"/>
              </a:buClr>
              <a:buSzPts val="1200"/>
              <a:tabLst/>
              <a:defRPr/>
            </a:pPr>
            <a:endParaRPr kumimoji="0" lang="en-US" b="0" i="0" u="none" strike="noStrike" kern="0" cap="none" spc="0" normalizeH="0" baseline="0" noProof="0">
              <a:ln>
                <a:noFill/>
              </a:ln>
              <a:solidFill>
                <a:srgbClr val="434343"/>
              </a:solidFill>
              <a:effectLst/>
              <a:uLnTx/>
              <a:uFillTx/>
              <a:latin typeface="Proxima Nova" panose="020B0604020202020204"/>
              <a:ea typeface="Proxima Nova" panose="020B0604020202020204"/>
              <a:cs typeface="Proxima Nova" panose="020B0604020202020204"/>
              <a:sym typeface="Proxima Nova"/>
            </a:endParaRPr>
          </a:p>
        </p:txBody>
      </p:sp>
      <p:graphicFrame>
        <p:nvGraphicFramePr>
          <p:cNvPr id="2" name="Diagram 1">
            <a:extLst>
              <a:ext uri="{FF2B5EF4-FFF2-40B4-BE49-F238E27FC236}">
                <a16:creationId xmlns:a16="http://schemas.microsoft.com/office/drawing/2014/main" id="{28C08A94-8AB8-37C1-7B78-5B1899D1DA85}"/>
              </a:ext>
            </a:extLst>
          </p:cNvPr>
          <p:cNvGraphicFramePr/>
          <p:nvPr>
            <p:extLst>
              <p:ext uri="{D42A27DB-BD31-4B8C-83A1-F6EECF244321}">
                <p14:modId xmlns:p14="http://schemas.microsoft.com/office/powerpoint/2010/main" val="3928884874"/>
              </p:ext>
            </p:extLst>
          </p:nvPr>
        </p:nvGraphicFramePr>
        <p:xfrm>
          <a:off x="978704" y="1800521"/>
          <a:ext cx="10156142" cy="4760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4007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p:nvPr/>
        </p:nvSpPr>
        <p:spPr>
          <a:xfrm>
            <a:off x="343152" y="776931"/>
            <a:ext cx="10953262" cy="863394"/>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Tx/>
              <a:buNone/>
              <a:tabLst/>
              <a:defRPr/>
            </a:pPr>
            <a:r>
              <a:rPr lang="en-US" sz="3200" b="1" dirty="0">
                <a:solidFill>
                  <a:srgbClr val="0070C0"/>
                </a:solidFill>
                <a:effectLst/>
                <a:latin typeface="Proxima Nova" panose="020B0604020202020204"/>
                <a:cs typeface="Calibri" panose="020F0502020204030204" pitchFamily="34" charset="0"/>
              </a:rPr>
              <a:t>2. Preparatory </a:t>
            </a:r>
            <a:r>
              <a:rPr lang="en-US" sz="3200" b="1" dirty="0">
                <a:solidFill>
                  <a:srgbClr val="0070C0"/>
                </a:solidFill>
                <a:latin typeface="Proxima Nova" panose="020B0604020202020204"/>
                <a:cs typeface="Calibri" panose="020F0502020204030204" pitchFamily="34" charset="0"/>
              </a:rPr>
              <a:t>S</a:t>
            </a:r>
            <a:r>
              <a:rPr lang="en-US" sz="3200" b="1" dirty="0">
                <a:solidFill>
                  <a:srgbClr val="0070C0"/>
                </a:solidFill>
                <a:effectLst/>
                <a:latin typeface="Proxima Nova" panose="020B0604020202020204"/>
                <a:cs typeface="Calibri" panose="020F0502020204030204" pitchFamily="34" charset="0"/>
              </a:rPr>
              <a:t>upport f</a:t>
            </a:r>
            <a:r>
              <a:rPr lang="en-US" sz="3200" b="1" dirty="0">
                <a:solidFill>
                  <a:srgbClr val="0070C0"/>
                </a:solidFill>
                <a:latin typeface="Proxima Nova" panose="020B0604020202020204"/>
                <a:cs typeface="Calibri" panose="020F0502020204030204" pitchFamily="34" charset="0"/>
              </a:rPr>
              <a:t>o</a:t>
            </a:r>
            <a:r>
              <a:rPr lang="en-US" sz="3200" b="1" dirty="0">
                <a:solidFill>
                  <a:srgbClr val="0070C0"/>
                </a:solidFill>
                <a:effectLst/>
                <a:latin typeface="Proxima Nova" panose="020B0604020202020204"/>
                <a:cs typeface="Calibri" panose="020F0502020204030204" pitchFamily="34" charset="0"/>
              </a:rPr>
              <a:t>r Programs (Applicants):  </a:t>
            </a:r>
          </a:p>
          <a:p>
            <a:pPr marL="0" marR="0" lvl="0" indent="0" algn="l" defTabSz="914400" rtl="0" eaLnBrk="1" fontAlgn="auto" latinLnBrk="0" hangingPunct="1">
              <a:lnSpc>
                <a:spcPct val="100000"/>
              </a:lnSpc>
              <a:spcBef>
                <a:spcPts val="0"/>
              </a:spcBef>
              <a:spcAft>
                <a:spcPts val="0"/>
              </a:spcAft>
              <a:buClr>
                <a:srgbClr val="000000"/>
              </a:buClr>
              <a:buSzPts val="3600"/>
              <a:buFontTx/>
              <a:buNone/>
              <a:tabLst/>
              <a:defRPr/>
            </a:pPr>
            <a:r>
              <a:rPr lang="en-US" sz="3200" b="1" dirty="0">
                <a:solidFill>
                  <a:srgbClr val="0070C0"/>
                </a:solidFill>
                <a:latin typeface="Proxima Nova" panose="020B0604020202020204"/>
                <a:ea typeface="Proxima Nova" panose="020B0604020202020204"/>
                <a:cs typeface="Calibri" panose="020F0502020204030204" pitchFamily="34" charset="0"/>
                <a:sym typeface="Proxima Nova"/>
              </a:rPr>
              <a:t>    Priority Recommendations</a:t>
            </a:r>
            <a:r>
              <a:rPr lang="en-US" sz="3200" b="1" dirty="0">
                <a:solidFill>
                  <a:srgbClr val="0070C0"/>
                </a:solidFill>
                <a:effectLst/>
                <a:latin typeface="Proxima Nova" panose="020B0604020202020204"/>
                <a:cs typeface="Calibri" panose="020F0502020204030204" pitchFamily="34" charset="0"/>
              </a:rPr>
              <a:t> </a:t>
            </a:r>
          </a:p>
        </p:txBody>
      </p:sp>
      <p:sp>
        <p:nvSpPr>
          <p:cNvPr id="92" name="Google Shape;92;p18"/>
          <p:cNvSpPr txBox="1">
            <a:spLocks noGrp="1"/>
          </p:cNvSpPr>
          <p:nvPr>
            <p:ph type="sldNum" idx="12"/>
          </p:nvPr>
        </p:nvSpPr>
        <p:spPr>
          <a:xfrm>
            <a:off x="6247367" y="6116033"/>
            <a:ext cx="5679200" cy="524800"/>
          </a:xfrm>
          <a:prstGeom prst="rect">
            <a:avLst/>
          </a:prstGeom>
          <a:noFill/>
          <a:ln>
            <a:noFill/>
          </a:ln>
        </p:spPr>
        <p:txBody>
          <a:bodyPr spcFirstLastPara="1" wrap="square" lIns="121900" tIns="121900" rIns="121900" bIns="121900" anchor="ctr" anchorCtr="0">
            <a:noAutofit/>
          </a:bodyPr>
          <a:lstStyle/>
          <a:p>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fld id="{00000000-1234-1234-1234-123412341234}" type="slidenum">
              <a:rPr kumimoji="0" lang="en" sz="1333" b="0" i="0" u="none" strike="noStrike" kern="1200" cap="none" spc="0" normalizeH="0" baseline="0" noProof="0" smtClean="0">
                <a:ln>
                  <a:noFill/>
                </a:ln>
                <a:solidFill>
                  <a:srgbClr val="0079C1"/>
                </a:solidFill>
                <a:effectLst/>
                <a:uLnTx/>
                <a:uFillTx/>
                <a:latin typeface="Proxima Nova Extrabold"/>
                <a:ea typeface="Proxima Nova Extrabold"/>
                <a:cs typeface="Proxima Nova Extrabold"/>
                <a:sym typeface="Proxima Nova Extrabold"/>
              </a:rPr>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t>8</a:t>
            </a:fld>
            <a:endParaRPr kumimoji="0" sz="1333" b="0" i="0" u="none" strike="noStrike" kern="1200" cap="none" spc="0" normalizeH="0" baseline="0" noProof="0">
              <a:ln>
                <a:noFill/>
              </a:ln>
              <a:solidFill>
                <a:srgbClr val="0079C1"/>
              </a:solidFill>
              <a:effectLst/>
              <a:uLnTx/>
              <a:uFillTx/>
              <a:latin typeface="Proxima Nova Extrabold"/>
              <a:ea typeface="Proxima Nova Extrabold"/>
              <a:cs typeface="Proxima Nova Extrabold"/>
              <a:sym typeface="Proxima Nova Extrabold"/>
            </a:endParaRPr>
          </a:p>
        </p:txBody>
      </p:sp>
      <p:sp>
        <p:nvSpPr>
          <p:cNvPr id="6" name="Google Shape;164;p28">
            <a:extLst>
              <a:ext uri="{FF2B5EF4-FFF2-40B4-BE49-F238E27FC236}">
                <a16:creationId xmlns:a16="http://schemas.microsoft.com/office/drawing/2014/main" id="{BB030E55-D187-4CE0-AA91-7846858C9299}"/>
              </a:ext>
            </a:extLst>
          </p:cNvPr>
          <p:cNvSpPr txBox="1"/>
          <p:nvPr/>
        </p:nvSpPr>
        <p:spPr>
          <a:xfrm>
            <a:off x="857695" y="1685297"/>
            <a:ext cx="9924176" cy="4233967"/>
          </a:xfrm>
          <a:prstGeom prst="rect">
            <a:avLst/>
          </a:prstGeom>
          <a:noFill/>
          <a:ln>
            <a:noFill/>
          </a:ln>
        </p:spPr>
        <p:txBody>
          <a:bodyPr spcFirstLastPara="1" wrap="square" lIns="121900" tIns="121900" rIns="121900" bIns="121900" anchor="t" anchorCtr="0">
            <a:noAutofit/>
          </a:bodyPr>
          <a:lstStyle/>
          <a:p>
            <a:pPr marL="60325" lvl="1" fontAlgn="base"/>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fontAlgn="base">
              <a:buFont typeface="+mj-lt"/>
              <a:buAutoNum type="arabicPeriod"/>
            </a:pPr>
            <a:endParaRPr lang="en-US" i="0" dirty="0">
              <a:solidFill>
                <a:srgbClr val="000000"/>
              </a:solidFill>
              <a:effectLst/>
              <a:latin typeface="Calibri" panose="020F0502020204030204" pitchFamily="34" charset="0"/>
            </a:endParaRPr>
          </a:p>
          <a:p>
            <a:pPr marL="285750" marR="0" indent="-285750">
              <a:lnSpc>
                <a:spcPct val="107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1219170" rtl="0" eaLnBrk="1" fontAlgn="auto" latinLnBrk="0" hangingPunct="1">
              <a:lnSpc>
                <a:spcPct val="100000"/>
              </a:lnSpc>
              <a:spcBef>
                <a:spcPts val="0"/>
              </a:spcBef>
              <a:spcAft>
                <a:spcPts val="0"/>
              </a:spcAft>
              <a:buClr>
                <a:srgbClr val="434343"/>
              </a:buClr>
              <a:buSzPts val="1200"/>
              <a:tabLst/>
              <a:defRPr/>
            </a:pPr>
            <a:endParaRPr kumimoji="0" lang="en-US" b="0" i="0" u="none" strike="noStrike" kern="0" cap="none" spc="0" normalizeH="0" baseline="0" noProof="0" dirty="0">
              <a:ln>
                <a:noFill/>
              </a:ln>
              <a:solidFill>
                <a:srgbClr val="434343"/>
              </a:solidFill>
              <a:effectLst/>
              <a:uLnTx/>
              <a:uFillTx/>
              <a:latin typeface="Proxima Nova" panose="020B0604020202020204"/>
              <a:ea typeface="Proxima Nova" panose="020B0604020202020204"/>
              <a:cs typeface="Proxima Nova" panose="020B0604020202020204"/>
              <a:sym typeface="Proxima Nova"/>
            </a:endParaRPr>
          </a:p>
        </p:txBody>
      </p:sp>
      <p:graphicFrame>
        <p:nvGraphicFramePr>
          <p:cNvPr id="2" name="Diagram 1">
            <a:extLst>
              <a:ext uri="{FF2B5EF4-FFF2-40B4-BE49-F238E27FC236}">
                <a16:creationId xmlns:a16="http://schemas.microsoft.com/office/drawing/2014/main" id="{7864BDE7-64C9-9C39-DD54-E7EB02996A26}"/>
              </a:ext>
            </a:extLst>
          </p:cNvPr>
          <p:cNvGraphicFramePr/>
          <p:nvPr>
            <p:extLst>
              <p:ext uri="{D42A27DB-BD31-4B8C-83A1-F6EECF244321}">
                <p14:modId xmlns:p14="http://schemas.microsoft.com/office/powerpoint/2010/main" val="3030365215"/>
              </p:ext>
            </p:extLst>
          </p:nvPr>
        </p:nvGraphicFramePr>
        <p:xfrm>
          <a:off x="857695" y="2336192"/>
          <a:ext cx="10277151" cy="392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8396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p:nvPr/>
        </p:nvSpPr>
        <p:spPr>
          <a:xfrm>
            <a:off x="343152" y="776931"/>
            <a:ext cx="10953262" cy="1218516"/>
          </a:xfrm>
          <a:prstGeom prst="rect">
            <a:avLst/>
          </a:prstGeom>
          <a:noFill/>
          <a:ln>
            <a:noFill/>
          </a:ln>
        </p:spPr>
        <p:txBody>
          <a:bodyPr spcFirstLastPara="1" wrap="square" lIns="121900" tIns="121900" rIns="121900" bIns="121900" anchor="t" anchorCtr="0">
            <a:noAutofit/>
          </a:bodyPr>
          <a:lstStyle/>
          <a:p>
            <a:pPr>
              <a:buClr>
                <a:srgbClr val="000000"/>
              </a:buClr>
              <a:buSzPts val="3600"/>
              <a:defRPr/>
            </a:pPr>
            <a:r>
              <a:rPr lang="en-US" sz="3000" b="1" dirty="0">
                <a:solidFill>
                  <a:srgbClr val="0070C0"/>
                </a:solidFill>
                <a:latin typeface="Proxima Nova" panose="020B0604020202020204"/>
                <a:cs typeface="Calibri" panose="020F0502020204030204" pitchFamily="34" charset="0"/>
              </a:rPr>
              <a:t>3</a:t>
            </a:r>
            <a:r>
              <a:rPr lang="en-US" sz="3000" b="1" dirty="0">
                <a:solidFill>
                  <a:srgbClr val="0070C0"/>
                </a:solidFill>
                <a:effectLst/>
                <a:latin typeface="Proxima Nova" panose="020B0604020202020204"/>
                <a:cs typeface="Calibri" panose="020F0502020204030204" pitchFamily="34" charset="0"/>
              </a:rPr>
              <a:t>. </a:t>
            </a:r>
            <a:r>
              <a:rPr lang="en-US" sz="3000" b="1" dirty="0">
                <a:solidFill>
                  <a:srgbClr val="0070C0"/>
                </a:solidFill>
                <a:effectLst/>
                <a:latin typeface="Proxima Nova" panose="020B0604020202020204"/>
                <a:ea typeface="Yu Gothic Light" panose="020B0300000000000000" pitchFamily="34" charset="-128"/>
                <a:cs typeface="Times New Roman" panose="02020603050405020304" pitchFamily="18" charset="0"/>
              </a:rPr>
              <a:t>Application Requirements, Rubrics, and Reviewers</a:t>
            </a:r>
            <a:r>
              <a:rPr lang="en-US" sz="3000" b="1" dirty="0">
                <a:solidFill>
                  <a:srgbClr val="0070C0"/>
                </a:solidFill>
                <a:effectLst/>
                <a:latin typeface="Proxima Nova" panose="020B0604020202020204"/>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3600"/>
              <a:buFontTx/>
              <a:buNone/>
              <a:tabLst/>
              <a:defRPr/>
            </a:pPr>
            <a:r>
              <a:rPr lang="en-US" sz="3000" b="1" dirty="0">
                <a:solidFill>
                  <a:srgbClr val="0070C0"/>
                </a:solidFill>
                <a:latin typeface="Proxima Nova" panose="020B0604020202020204"/>
                <a:ea typeface="Proxima Nova" panose="020B0604020202020204"/>
                <a:cs typeface="Calibri" panose="020F0502020204030204" pitchFamily="34" charset="0"/>
                <a:sym typeface="Proxima Nova"/>
              </a:rPr>
              <a:t>    Priority Recommendation</a:t>
            </a:r>
            <a:r>
              <a:rPr lang="en-US" sz="3000" b="1" dirty="0">
                <a:solidFill>
                  <a:srgbClr val="0070C0"/>
                </a:solidFill>
                <a:effectLst/>
                <a:latin typeface="Proxima Nova" panose="020B0604020202020204"/>
                <a:cs typeface="Calibri" panose="020F0502020204030204" pitchFamily="34" charset="0"/>
              </a:rPr>
              <a:t> </a:t>
            </a:r>
          </a:p>
        </p:txBody>
      </p:sp>
      <p:sp>
        <p:nvSpPr>
          <p:cNvPr id="92" name="Google Shape;92;p18"/>
          <p:cNvSpPr txBox="1">
            <a:spLocks noGrp="1"/>
          </p:cNvSpPr>
          <p:nvPr>
            <p:ph type="sldNum" idx="12"/>
          </p:nvPr>
        </p:nvSpPr>
        <p:spPr>
          <a:xfrm>
            <a:off x="6247367" y="6116033"/>
            <a:ext cx="5679200" cy="524800"/>
          </a:xfrm>
          <a:prstGeom prst="rect">
            <a:avLst/>
          </a:prstGeom>
          <a:noFill/>
          <a:ln>
            <a:noFill/>
          </a:ln>
        </p:spPr>
        <p:txBody>
          <a:bodyPr spcFirstLastPara="1" wrap="square" lIns="121900" tIns="121900" rIns="121900" bIns="121900" anchor="ctr" anchorCtr="0">
            <a:noAutofit/>
          </a:bodyPr>
          <a:lstStyle/>
          <a:p>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fld id="{00000000-1234-1234-1234-123412341234}" type="slidenum">
              <a:rPr kumimoji="0" lang="en" sz="1333" b="0" i="0" u="none" strike="noStrike" kern="1200" cap="none" spc="0" normalizeH="0" baseline="0" noProof="0" smtClean="0">
                <a:ln>
                  <a:noFill/>
                </a:ln>
                <a:solidFill>
                  <a:srgbClr val="0079C1"/>
                </a:solidFill>
                <a:effectLst/>
                <a:uLnTx/>
                <a:uFillTx/>
                <a:latin typeface="Proxima Nova Extrabold"/>
                <a:ea typeface="Proxima Nova Extrabold"/>
                <a:cs typeface="Proxima Nova Extrabold"/>
                <a:sym typeface="Proxima Nova Extrabold"/>
              </a:rPr>
              <a:pPr marL="0" marR="0" lvl="0" indent="0" algn="r" defTabSz="914400" rtl="0" eaLnBrk="1" fontAlgn="auto" latinLnBrk="0" hangingPunct="1">
                <a:lnSpc>
                  <a:spcPct val="115000"/>
                </a:lnSpc>
                <a:spcBef>
                  <a:spcPts val="933"/>
                </a:spcBef>
                <a:spcAft>
                  <a:spcPts val="0"/>
                </a:spcAft>
                <a:buClr>
                  <a:srgbClr val="000000"/>
                </a:buClr>
                <a:buSzPts val="1000"/>
                <a:buFont typeface="Arial"/>
                <a:buNone/>
                <a:tabLst/>
                <a:defRPr/>
              </a:pPr>
              <a:t>9</a:t>
            </a:fld>
            <a:endParaRPr kumimoji="0" sz="1333" b="0" i="0" u="none" strike="noStrike" kern="1200" cap="none" spc="0" normalizeH="0" baseline="0" noProof="0">
              <a:ln>
                <a:noFill/>
              </a:ln>
              <a:solidFill>
                <a:srgbClr val="0079C1"/>
              </a:solidFill>
              <a:effectLst/>
              <a:uLnTx/>
              <a:uFillTx/>
              <a:latin typeface="Proxima Nova Extrabold"/>
              <a:ea typeface="Proxima Nova Extrabold"/>
              <a:cs typeface="Proxima Nova Extrabold"/>
              <a:sym typeface="Proxima Nova Extrabold"/>
            </a:endParaRPr>
          </a:p>
        </p:txBody>
      </p:sp>
      <p:sp>
        <p:nvSpPr>
          <p:cNvPr id="6" name="Google Shape;164;p28">
            <a:extLst>
              <a:ext uri="{FF2B5EF4-FFF2-40B4-BE49-F238E27FC236}">
                <a16:creationId xmlns:a16="http://schemas.microsoft.com/office/drawing/2014/main" id="{BB030E55-D187-4CE0-AA91-7846858C9299}"/>
              </a:ext>
            </a:extLst>
          </p:cNvPr>
          <p:cNvSpPr txBox="1"/>
          <p:nvPr/>
        </p:nvSpPr>
        <p:spPr>
          <a:xfrm>
            <a:off x="857695" y="2582562"/>
            <a:ext cx="9924176" cy="3336702"/>
          </a:xfrm>
          <a:prstGeom prst="rect">
            <a:avLst/>
          </a:prstGeom>
          <a:noFill/>
          <a:ln>
            <a:noFill/>
          </a:ln>
        </p:spPr>
        <p:txBody>
          <a:bodyPr spcFirstLastPara="1" wrap="square" lIns="121900" tIns="121900" rIns="121900" bIns="121900" anchor="t" anchorCtr="0">
            <a:noAutofit/>
          </a:bodyPr>
          <a:lstStyle/>
          <a:p>
            <a:pPr marL="60325" lvl="1" fontAlgn="base"/>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fontAlgn="base">
              <a:buFont typeface="+mj-lt"/>
              <a:buAutoNum type="arabicPeriod"/>
            </a:pPr>
            <a:endParaRPr lang="en-US" i="0" dirty="0">
              <a:solidFill>
                <a:srgbClr val="000000"/>
              </a:solidFill>
              <a:effectLst/>
              <a:latin typeface="Calibri" panose="020F0502020204030204" pitchFamily="34" charset="0"/>
            </a:endParaRPr>
          </a:p>
          <a:p>
            <a:pPr marL="285750" marR="0" indent="-285750">
              <a:lnSpc>
                <a:spcPct val="107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1219170" rtl="0" eaLnBrk="1" fontAlgn="auto" latinLnBrk="0" hangingPunct="1">
              <a:lnSpc>
                <a:spcPct val="100000"/>
              </a:lnSpc>
              <a:spcBef>
                <a:spcPts val="0"/>
              </a:spcBef>
              <a:spcAft>
                <a:spcPts val="0"/>
              </a:spcAft>
              <a:buClr>
                <a:srgbClr val="434343"/>
              </a:buClr>
              <a:buSzPts val="1200"/>
              <a:tabLst/>
              <a:defRPr/>
            </a:pPr>
            <a:endParaRPr kumimoji="0" lang="en-US" b="0" i="0" u="none" strike="noStrike" kern="0" cap="none" spc="0" normalizeH="0" baseline="0" noProof="0" dirty="0">
              <a:ln>
                <a:noFill/>
              </a:ln>
              <a:solidFill>
                <a:srgbClr val="434343"/>
              </a:solidFill>
              <a:effectLst/>
              <a:uLnTx/>
              <a:uFillTx/>
              <a:latin typeface="Proxima Nova" panose="020B0604020202020204"/>
              <a:ea typeface="Proxima Nova" panose="020B0604020202020204"/>
              <a:cs typeface="Proxima Nova" panose="020B0604020202020204"/>
              <a:sym typeface="Proxima Nova"/>
            </a:endParaRPr>
          </a:p>
        </p:txBody>
      </p:sp>
      <p:graphicFrame>
        <p:nvGraphicFramePr>
          <p:cNvPr id="2" name="Diagram 1">
            <a:extLst>
              <a:ext uri="{FF2B5EF4-FFF2-40B4-BE49-F238E27FC236}">
                <a16:creationId xmlns:a16="http://schemas.microsoft.com/office/drawing/2014/main" id="{7864BDE7-64C9-9C39-DD54-E7EB02996A26}"/>
              </a:ext>
            </a:extLst>
          </p:cNvPr>
          <p:cNvGraphicFramePr/>
          <p:nvPr>
            <p:extLst>
              <p:ext uri="{D42A27DB-BD31-4B8C-83A1-F6EECF244321}">
                <p14:modId xmlns:p14="http://schemas.microsoft.com/office/powerpoint/2010/main" val="1955109569"/>
              </p:ext>
            </p:extLst>
          </p:nvPr>
        </p:nvGraphicFramePr>
        <p:xfrm>
          <a:off x="957424" y="1852493"/>
          <a:ext cx="10277151" cy="4406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40909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AME" val="Logo"/>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rxvKCCHmECCFr.B0QO4r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iNuKJM9460mgNLr9cyFj8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Logo"/>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xrxvKCCHmECCFr.B0QO4r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iNuKJM9460mgNLr9cyFj8w"/>
</p:tagLst>
</file>

<file path=ppt/theme/theme1.xml><?xml version="1.0" encoding="utf-8"?>
<a:theme xmlns:a="http://schemas.openxmlformats.org/drawingml/2006/main" name="GovTheme">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1_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Internal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3_Office Theme">
  <a:themeElements>
    <a:clrScheme name="Custom 1">
      <a:dk1>
        <a:srgbClr val="000000"/>
      </a:dk1>
      <a:lt1>
        <a:srgbClr val="FFFFFF"/>
      </a:lt1>
      <a:dk2>
        <a:srgbClr val="44546A"/>
      </a:dk2>
      <a:lt2>
        <a:srgbClr val="E7E6E6"/>
      </a:lt2>
      <a:accent1>
        <a:srgbClr val="1E1463"/>
      </a:accent1>
      <a:accent2>
        <a:srgbClr val="FA811E"/>
      </a:accent2>
      <a:accent3>
        <a:srgbClr val="FACD00"/>
      </a:accent3>
      <a:accent4>
        <a:srgbClr val="F15A24"/>
      </a:accent4>
      <a:accent5>
        <a:srgbClr val="504B9B"/>
      </a:accent5>
      <a:accent6>
        <a:srgbClr val="9595F4"/>
      </a:accent6>
      <a:hlink>
        <a:srgbClr val="1E1463"/>
      </a:hlink>
      <a:folHlink>
        <a:srgbClr val="1E1463"/>
      </a:folHlink>
    </a:clrScheme>
    <a:fontScheme name="Custom 2">
      <a:majorFont>
        <a:latin typeface="Poppins Black"/>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LA PowerPoint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Internal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EI_PPT_MasterBrandLogo_4.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018 AIR PPT">
  <a:themeElements>
    <a:clrScheme name="AIR 2018 Txt1-Gray, Txt2-Blk, Bkg2-Lt Blue">
      <a:dk1>
        <a:srgbClr val="595959"/>
      </a:dk1>
      <a:lt1>
        <a:sysClr val="window" lastClr="FFFFFF"/>
      </a:lt1>
      <a:dk2>
        <a:srgbClr val="000000"/>
      </a:dk2>
      <a:lt2>
        <a:srgbClr val="D6ECFF"/>
      </a:lt2>
      <a:accent1>
        <a:srgbClr val="003462"/>
      </a:accent1>
      <a:accent2>
        <a:srgbClr val="0075E2"/>
      </a:accent2>
      <a:accent3>
        <a:srgbClr val="008673"/>
      </a:accent3>
      <a:accent4>
        <a:srgbClr val="C8510C"/>
      </a:accent4>
      <a:accent5>
        <a:srgbClr val="EFB219"/>
      </a:accent5>
      <a:accent6>
        <a:srgbClr val="09B0FE"/>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C PDG B-5 Engagement Presentation_Draft 093019" id="{7DB38ADF-D877-4B8E-88DB-E0F9192799C6}" vid="{96BA7342-9F96-4894-890F-79F4B31093AB}"/>
    </a:ext>
  </a:extLst>
</a:theme>
</file>

<file path=ppt/theme/theme7.xml><?xml version="1.0" encoding="utf-8"?>
<a:theme xmlns:a="http://schemas.openxmlformats.org/drawingml/2006/main" name="1_GovTheme">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1_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IR 2021 Dark">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50 pct Ice">
      <a:srgbClr val="E8F7FE"/>
    </a:custClr>
    <a:custClr name="Accent 3 Ocean">
      <a:srgbClr val="006E9F"/>
    </a:custClr>
    <a:custClr name="Blank">
      <a:srgbClr val="FFFFFF"/>
    </a:custClr>
    <a:custClr name="Light Sage">
      <a:srgbClr val="D8ECDB"/>
    </a:custClr>
    <a:custClr name="Leaf">
      <a:srgbClr val="056233"/>
    </a:custClr>
    <a:custClr name="Blank">
      <a:srgbClr val="FFFFFF"/>
    </a:custClr>
    <a:custClr name="Accent 6 Cement">
      <a:srgbClr val="E2E6E8"/>
    </a:custClr>
    <a:custClr name="Text 2 Charcoal">
      <a:srgbClr val="1C252D"/>
    </a:custClr>
    <a:custClr name="Blank">
      <a:srgbClr val="FFFFFF"/>
    </a:custClr>
    <a:custClr name="Blank">
      <a:srgbClr val="FFFFFF"/>
    </a:custClr>
    <a:custClr name="Background 2 Ice">
      <a:srgbClr val="D1EEFC"/>
    </a:custClr>
    <a:custClr name="Accent 1 Classic Blue">
      <a:srgbClr val="00507F"/>
    </a:custClr>
    <a:custClr name="Blank">
      <a:srgbClr val="FFFFFF"/>
    </a:custClr>
    <a:custClr name="Sage">
      <a:srgbClr val="B4D8BE"/>
    </a:custClr>
    <a:custClr name="Blank">
      <a:srgbClr val="FFFFFF"/>
    </a:custClr>
    <a:custClr name="Blank">
      <a:srgbClr val="FFFFFF"/>
    </a:custClr>
    <a:custClr name="Fog">
      <a:srgbClr val="C6CDD1"/>
    </a:custClr>
    <a:custClr name="Background 1 White">
      <a:srgbClr val="FFFFFF"/>
    </a:custClr>
    <a:custClr name="Blank">
      <a:srgbClr val="FFFFFF"/>
    </a:custClr>
    <a:custClr name="Blank">
      <a:srgbClr val="FFFFFF"/>
    </a:custClr>
    <a:custClr name="Hydrangea">
      <a:srgbClr val="98C7E9"/>
    </a:custClr>
    <a:custClr name="Deep Blue">
      <a:srgbClr val="063C5C"/>
    </a:custClr>
    <a:custClr name="Blank">
      <a:srgbClr val="FFFFFF"/>
    </a:custClr>
    <a:custClr name="Mint">
      <a:srgbClr val="7AC79B"/>
    </a:custClr>
    <a:custClr name="Blank">
      <a:srgbClr val="FFFFFF"/>
    </a:custClr>
    <a:custClr name="Blank">
      <a:srgbClr val="FFFFFF"/>
    </a:custClr>
    <a:custClr name="Pewter">
      <a:srgbClr val="A3AAAD"/>
    </a:custClr>
    <a:custClr name="Blank">
      <a:srgbClr val="FFFFFF"/>
    </a:custClr>
    <a:custClr name="Blank">
      <a:srgbClr val="FFFFFF"/>
    </a:custClr>
    <a:custClr name="Blank">
      <a:srgbClr val="FFFFFF"/>
    </a:custClr>
    <a:custClr name="Wedgewood">
      <a:srgbClr val="5393BD"/>
    </a:custClr>
    <a:custClr name="Blank">
      <a:srgbClr val="FFFFFF"/>
    </a:custClr>
    <a:custClr name="Blank">
      <a:srgbClr val="FFFFFF"/>
    </a:custClr>
    <a:custClr name="Accent 4 Lime">
      <a:srgbClr val="08A94F"/>
    </a:custClr>
    <a:custClr name="Blank">
      <a:srgbClr val="FFFFFF"/>
    </a:custClr>
    <a:custClr name="Blank">
      <a:srgbClr val="FFFFFF"/>
    </a:custClr>
    <a:custClr name="Stone">
      <a:srgbClr val="72808A"/>
    </a:custClr>
    <a:custClr name="Blank">
      <a:srgbClr val="FFFFFF"/>
    </a:custClr>
    <a:custClr name="Blank">
      <a:srgbClr val="FFFFFF"/>
    </a:custClr>
    <a:custClr name="Blank">
      <a:srgbClr val="FFFFFF"/>
    </a:custClr>
    <a:custClr name="Accent 2 Pool">
      <a:srgbClr val="009DD7"/>
    </a:custClr>
    <a:custClr name="Blank">
      <a:srgbClr val="FFFFFF"/>
    </a:custClr>
    <a:custClr name="Blank">
      <a:srgbClr val="FFFFFF"/>
    </a:custClr>
    <a:custClr name="Accent 5 Grass">
      <a:srgbClr val="028342"/>
    </a:custClr>
    <a:custClr name="Blank">
      <a:srgbClr val="FFFFFF"/>
    </a:custClr>
    <a:custClr name="Blank">
      <a:srgbClr val="FFFFFF"/>
    </a:custClr>
    <a:custClr name="Slate">
      <a:srgbClr val="333F48"/>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AIR-PPT_PDG 2021 Needs Assessment Project Overview _ELC" id="{903987F0-57E4-40D2-B3AB-A32EB8C76333}" vid="{69DC74FE-B9ED-40D2-9CED-77DBDF71F9A3}"/>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00bfd95-e9d5-4d5b-891b-ba9dcb42fa85">
      <UserInfo>
        <DisplayName>Mani, Lisa</DisplayName>
        <AccountId>27</AccountId>
        <AccountType/>
      </UserInfo>
      <UserInfo>
        <DisplayName>Phelan, Laura</DisplayName>
        <AccountId>28</AccountId>
        <AccountType/>
      </UserInfo>
      <UserInfo>
        <DisplayName>Su, Joanna</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C945D1F7F59E4F8F72BEAC5001C7FC" ma:contentTypeVersion="6" ma:contentTypeDescription="Create a new document." ma:contentTypeScope="" ma:versionID="4638a1947aae02a5ddda61188d2f671f">
  <xsd:schema xmlns:xsd="http://www.w3.org/2001/XMLSchema" xmlns:xs="http://www.w3.org/2001/XMLSchema" xmlns:p="http://schemas.microsoft.com/office/2006/metadata/properties" xmlns:ns2="b91ee594-d42a-42ab-9156-5d5ac0bd0937" xmlns:ns3="700bfd95-e9d5-4d5b-891b-ba9dcb42fa85" targetNamespace="http://schemas.microsoft.com/office/2006/metadata/properties" ma:root="true" ma:fieldsID="f4a1a60596ec112e1ba155b0e2a78efd" ns2:_="" ns3:_="">
    <xsd:import namespace="b91ee594-d42a-42ab-9156-5d5ac0bd0937"/>
    <xsd:import namespace="700bfd95-e9d5-4d5b-891b-ba9dcb42fa8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1ee594-d42a-42ab-9156-5d5ac0bd09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0bfd95-e9d5-4d5b-891b-ba9dcb42fa8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DEE62B-741D-4742-B796-E67A49386DF0}">
  <ds:schemaRefs>
    <ds:schemaRef ds:uri="http://schemas.microsoft.com/office/2006/documentManagement/types"/>
    <ds:schemaRef ds:uri="700bfd95-e9d5-4d5b-891b-ba9dcb42fa85"/>
    <ds:schemaRef ds:uri="http://purl.org/dc/terms/"/>
    <ds:schemaRef ds:uri="http://schemas.openxmlformats.org/package/2006/metadata/core-properties"/>
    <ds:schemaRef ds:uri="http://purl.org/dc/dcmitype/"/>
    <ds:schemaRef ds:uri="http://schemas.microsoft.com/office/infopath/2007/PartnerControls"/>
    <ds:schemaRef ds:uri="b91ee594-d42a-42ab-9156-5d5ac0bd0937"/>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65CDAFB-8124-4ACF-81A5-88BCA94F1D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1ee594-d42a-42ab-9156-5d5ac0bd0937"/>
    <ds:schemaRef ds:uri="700bfd95-e9d5-4d5b-891b-ba9dcb42fa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7D1861-2330-427F-AD4B-FC733C0B7E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351</TotalTime>
  <Words>1483</Words>
  <Application>Microsoft Office PowerPoint</Application>
  <PresentationFormat>Widescreen</PresentationFormat>
  <Paragraphs>127</Paragraphs>
  <Slides>14</Slides>
  <Notes>13</Notes>
  <HiddenSlides>0</HiddenSlides>
  <MMClips>0</MMClips>
  <ScaleCrop>false</ScaleCrop>
  <HeadingPairs>
    <vt:vector size="8" baseType="variant">
      <vt:variant>
        <vt:lpstr>Fonts Used</vt:lpstr>
      </vt:variant>
      <vt:variant>
        <vt:i4>24</vt:i4>
      </vt:variant>
      <vt:variant>
        <vt:lpstr>Theme</vt:lpstr>
      </vt:variant>
      <vt:variant>
        <vt:i4>13</vt:i4>
      </vt:variant>
      <vt:variant>
        <vt:lpstr>Embedded OLE Servers</vt:lpstr>
      </vt:variant>
      <vt:variant>
        <vt:i4>1</vt:i4>
      </vt:variant>
      <vt:variant>
        <vt:lpstr>Slide Titles</vt:lpstr>
      </vt:variant>
      <vt:variant>
        <vt:i4>14</vt:i4>
      </vt:variant>
    </vt:vector>
  </HeadingPairs>
  <TitlesOfParts>
    <vt:vector size="52" baseType="lpstr">
      <vt:lpstr>Arial</vt:lpstr>
      <vt:lpstr>Arial Narrow</vt:lpstr>
      <vt:lpstr>Arial,Sans-Serif</vt:lpstr>
      <vt:lpstr>Avenir Next LT Pro</vt:lpstr>
      <vt:lpstr>Calibri</vt:lpstr>
      <vt:lpstr>Calibri Light</vt:lpstr>
      <vt:lpstr>Dubai</vt:lpstr>
      <vt:lpstr>Dubai Light</vt:lpstr>
      <vt:lpstr>Dubai Medium</vt:lpstr>
      <vt:lpstr>Helvetica Neue</vt:lpstr>
      <vt:lpstr>Mina</vt:lpstr>
      <vt:lpstr>Montserrat</vt:lpstr>
      <vt:lpstr>Montserrat Medium</vt:lpstr>
      <vt:lpstr>Montserrat SemiBold</vt:lpstr>
      <vt:lpstr>Open Sans</vt:lpstr>
      <vt:lpstr>Open Sans Light</vt:lpstr>
      <vt:lpstr>Poppins</vt:lpstr>
      <vt:lpstr>Poppins Black</vt:lpstr>
      <vt:lpstr>Proxima Nova</vt:lpstr>
      <vt:lpstr>Proxima Nova Extrabold</vt:lpstr>
      <vt:lpstr>Roboto</vt:lpstr>
      <vt:lpstr>Symbol</vt:lpstr>
      <vt:lpstr>Times New Roman</vt:lpstr>
      <vt:lpstr>Tw Cen MT</vt:lpstr>
      <vt:lpstr>GovTheme</vt:lpstr>
      <vt:lpstr>ECLA PowerPoint Presentation Template</vt:lpstr>
      <vt:lpstr>Internal Slides</vt:lpstr>
      <vt:lpstr>EI_PPT_MasterBrandLogo_4.3</vt:lpstr>
      <vt:lpstr>Showeet theme</vt:lpstr>
      <vt:lpstr>2018 AIR PPT</vt:lpstr>
      <vt:lpstr>1_GovTheme</vt:lpstr>
      <vt:lpstr>AIR 2021 Dark</vt:lpstr>
      <vt:lpstr>1_Custom Design</vt:lpstr>
      <vt:lpstr>Simple Light</vt:lpstr>
      <vt:lpstr>1_Internal Slides</vt:lpstr>
      <vt:lpstr>3_Office Theme</vt:lpstr>
      <vt:lpstr>Simple Light</vt:lpstr>
      <vt:lpstr>think-cell Slide</vt:lpstr>
      <vt:lpstr>Recommendations for  Home Visiting Funding Alignment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Early Learning Council</dc:title>
  <dc:creator>Sam Buck</dc:creator>
  <cp:lastModifiedBy>Taylor Seal</cp:lastModifiedBy>
  <cp:revision>12</cp:revision>
  <cp:lastPrinted>2022-05-09T13:33:25Z</cp:lastPrinted>
  <dcterms:created xsi:type="dcterms:W3CDTF">2017-03-31T19:36:11Z</dcterms:created>
  <dcterms:modified xsi:type="dcterms:W3CDTF">2024-02-02T23:07:20Z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0x010100AAC945D1F7F59E4F8F72BEAC5001C7FC</vt:lpwstr>
  </property>
</Properties>
</file>