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22.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1.xml" ContentType="application/vnd.openxmlformats-officedocument.drawingml.chartshapes+xml"/>
  <Override PartName="/ppt/notesSlides/notesSlide32.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2.xml" ContentType="application/vnd.openxmlformats-officedocument.drawingml.chartshape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39.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44.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45.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4"/>
  </p:sldMasterIdLst>
  <p:notesMasterIdLst>
    <p:notesMasterId r:id="rId57"/>
  </p:notesMasterIdLst>
  <p:handoutMasterIdLst>
    <p:handoutMasterId r:id="rId58"/>
  </p:handoutMasterIdLst>
  <p:sldIdLst>
    <p:sldId id="267" r:id="rId5"/>
    <p:sldId id="1172" r:id="rId6"/>
    <p:sldId id="1178" r:id="rId7"/>
    <p:sldId id="1179" r:id="rId8"/>
    <p:sldId id="271" r:id="rId9"/>
    <p:sldId id="1106" r:id="rId10"/>
    <p:sldId id="1267" r:id="rId11"/>
    <p:sldId id="1257" r:id="rId12"/>
    <p:sldId id="1074" r:id="rId13"/>
    <p:sldId id="1229" r:id="rId14"/>
    <p:sldId id="1171" r:id="rId15"/>
    <p:sldId id="651" r:id="rId16"/>
    <p:sldId id="263" r:id="rId17"/>
    <p:sldId id="265" r:id="rId18"/>
    <p:sldId id="1206" r:id="rId19"/>
    <p:sldId id="1207" r:id="rId20"/>
    <p:sldId id="813" r:id="rId21"/>
    <p:sldId id="814" r:id="rId22"/>
    <p:sldId id="269" r:id="rId23"/>
    <p:sldId id="788" r:id="rId24"/>
    <p:sldId id="807" r:id="rId25"/>
    <p:sldId id="824" r:id="rId26"/>
    <p:sldId id="825" r:id="rId27"/>
    <p:sldId id="809" r:id="rId28"/>
    <p:sldId id="785" r:id="rId29"/>
    <p:sldId id="656" r:id="rId30"/>
    <p:sldId id="795" r:id="rId31"/>
    <p:sldId id="1187" r:id="rId32"/>
    <p:sldId id="1263" r:id="rId33"/>
    <p:sldId id="1273" r:id="rId34"/>
    <p:sldId id="1274" r:id="rId35"/>
    <p:sldId id="1156" r:id="rId36"/>
    <p:sldId id="994" r:id="rId37"/>
    <p:sldId id="1285" r:id="rId38"/>
    <p:sldId id="1195" r:id="rId39"/>
    <p:sldId id="1167" r:id="rId40"/>
    <p:sldId id="1264" r:id="rId41"/>
    <p:sldId id="1286" r:id="rId42"/>
    <p:sldId id="1275" r:id="rId43"/>
    <p:sldId id="1016" r:id="rId44"/>
    <p:sldId id="1211" r:id="rId45"/>
    <p:sldId id="1217" r:id="rId46"/>
    <p:sldId id="1255" r:id="rId47"/>
    <p:sldId id="1219" r:id="rId48"/>
    <p:sldId id="1220" r:id="rId49"/>
    <p:sldId id="1287" r:id="rId50"/>
    <p:sldId id="1014" r:id="rId51"/>
    <p:sldId id="1261" r:id="rId52"/>
    <p:sldId id="1208" r:id="rId53"/>
    <p:sldId id="1151" r:id="rId54"/>
    <p:sldId id="1176" r:id="rId55"/>
    <p:sldId id="811" r:id="rId56"/>
  </p:sldIdLst>
  <p:sldSz cx="9144000" cy="6858000" type="screen4x3"/>
  <p:notesSz cx="7010400" cy="92360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CEA9FC0D-9877-4DFB-969C-BC1CDD552FBF}">
          <p14:sldIdLst>
            <p14:sldId id="267"/>
          </p14:sldIdLst>
        </p14:section>
        <p14:section name="Commission Introduction" id="{DA3ABC5F-ADEA-47CE-8C0F-669ED3E92D41}">
          <p14:sldIdLst>
            <p14:sldId id="1172"/>
            <p14:sldId id="1178"/>
            <p14:sldId id="1179"/>
            <p14:sldId id="271"/>
            <p14:sldId id="1106"/>
            <p14:sldId id="1267"/>
            <p14:sldId id="1257"/>
            <p14:sldId id="1074"/>
            <p14:sldId id="1229"/>
          </p14:sldIdLst>
        </p14:section>
        <p14:section name="Background on Early Childhood" id="{E1D5C1C7-3986-4715-9759-DB29647980A2}">
          <p14:sldIdLst>
            <p14:sldId id="1171"/>
            <p14:sldId id="651"/>
            <p14:sldId id="263"/>
            <p14:sldId id="265"/>
            <p14:sldId id="1206"/>
            <p14:sldId id="1207"/>
            <p14:sldId id="813"/>
            <p14:sldId id="814"/>
            <p14:sldId id="269"/>
            <p14:sldId id="788"/>
            <p14:sldId id="807"/>
            <p14:sldId id="824"/>
            <p14:sldId id="825"/>
            <p14:sldId id="809"/>
            <p14:sldId id="785"/>
            <p14:sldId id="656"/>
            <p14:sldId id="795"/>
          </p14:sldIdLst>
        </p14:section>
        <p14:section name="Commission Status" id="{F1C1FBEA-2A3D-462B-86F1-790B563F1EE4}">
          <p14:sldIdLst>
            <p14:sldId id="1187"/>
            <p14:sldId id="1263"/>
            <p14:sldId id="1273"/>
            <p14:sldId id="1274"/>
            <p14:sldId id="1156"/>
            <p14:sldId id="994"/>
            <p14:sldId id="1285"/>
            <p14:sldId id="1195"/>
            <p14:sldId id="1167"/>
            <p14:sldId id="1264"/>
            <p14:sldId id="1286"/>
            <p14:sldId id="1275"/>
            <p14:sldId id="1016"/>
            <p14:sldId id="1211"/>
            <p14:sldId id="1217"/>
            <p14:sldId id="1255"/>
            <p14:sldId id="1219"/>
            <p14:sldId id="1220"/>
            <p14:sldId id="1287"/>
            <p14:sldId id="1014"/>
            <p14:sldId id="1261"/>
            <p14:sldId id="1208"/>
            <p14:sldId id="1151"/>
            <p14:sldId id="1176"/>
            <p14:sldId id="811"/>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Goldfarb, Kayla" initials="GK" lastIdx="5" clrIdx="6">
    <p:extLst>
      <p:ext uri="{19B8F6BF-5375-455C-9EA6-DF929625EA0E}">
        <p15:presenceInfo xmlns:p15="http://schemas.microsoft.com/office/powerpoint/2012/main" userId="S::kgoldfarb@ounceofprevention.org::c2af2d37-044f-4703-abc8-3b792b2228f3" providerId="AD"/>
      </p:ext>
    </p:extLst>
  </p:cmAuthor>
  <p:cmAuthor id="1" name="Torres, Martin" initials="TM" lastIdx="1" clrIdx="0">
    <p:extLst>
      <p:ext uri="{19B8F6BF-5375-455C-9EA6-DF929625EA0E}">
        <p15:presenceInfo xmlns:p15="http://schemas.microsoft.com/office/powerpoint/2012/main" userId="S-1-5-21-3305319392-3808807833-1907086840-314031" providerId="AD"/>
      </p:ext>
    </p:extLst>
  </p:cmAuthor>
  <p:cmAuthor id="2" name="Patten, Bethany" initials="PB" lastIdx="90" clrIdx="1">
    <p:extLst>
      <p:ext uri="{19B8F6BF-5375-455C-9EA6-DF929625EA0E}">
        <p15:presenceInfo xmlns:p15="http://schemas.microsoft.com/office/powerpoint/2012/main" userId="S::Bethany.Patten@Illinois.gov::d9807179-5faf-4cbb-8723-500d28681f8a" providerId="AD"/>
      </p:ext>
    </p:extLst>
  </p:cmAuthor>
  <p:cmAuthor id="3" name="Hawley, Theresa" initials="HT" lastIdx="4" clrIdx="2">
    <p:extLst>
      <p:ext uri="{19B8F6BF-5375-455C-9EA6-DF929625EA0E}">
        <p15:presenceInfo xmlns:p15="http://schemas.microsoft.com/office/powerpoint/2012/main" userId="S::Theresa.Hawley@illinois.gov::faf8ba48-2268-4eec-b84e-ec36d88e5856" providerId="AD"/>
      </p:ext>
    </p:extLst>
  </p:cmAuthor>
  <p:cmAuthor id="4" name="Katie Morrison-Reed" initials="KM" lastIdx="22" clrIdx="3">
    <p:extLst>
      <p:ext uri="{19B8F6BF-5375-455C-9EA6-DF929625EA0E}">
        <p15:presenceInfo xmlns:p15="http://schemas.microsoft.com/office/powerpoint/2012/main" userId="S::kmorrisonreed@aftonpartners.com::4e8640fc-6f5c-4b56-a62c-c95f7dbef19a" providerId="AD"/>
      </p:ext>
    </p:extLst>
  </p:cmAuthor>
  <p:cmAuthor id="5" name="Carrie Stewart" initials="CS" lastIdx="36" clrIdx="4">
    <p:extLst>
      <p:ext uri="{19B8F6BF-5375-455C-9EA6-DF929625EA0E}">
        <p15:presenceInfo xmlns:p15="http://schemas.microsoft.com/office/powerpoint/2012/main" userId="Carrie Stewart" providerId="None"/>
      </p:ext>
    </p:extLst>
  </p:cmAuthor>
  <p:cmAuthor id="6" name="Pacione-Zayas, Cristina" initials="PC" lastIdx="2" clrIdx="5">
    <p:extLst>
      <p:ext uri="{19B8F6BF-5375-455C-9EA6-DF929625EA0E}">
        <p15:presenceInfo xmlns:p15="http://schemas.microsoft.com/office/powerpoint/2012/main" userId="S::PacioneZayas@erikson.edu::f4bc9346-4cb8-4869-beb0-73c62976f89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723E5"/>
    <a:srgbClr val="008B3F"/>
    <a:srgbClr val="2A5F8E"/>
    <a:srgbClr val="BA0001"/>
    <a:srgbClr val="2C3D67"/>
    <a:srgbClr val="F01818"/>
    <a:srgbClr val="0920FF"/>
    <a:srgbClr val="CEDF29"/>
    <a:srgbClr val="27E1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4781F96-545E-4C0A-91D0-ABE021ACCEFF}" v="527" dt="2020-10-19T17:44:44.12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81371" autoAdjust="0"/>
  </p:normalViewPr>
  <p:slideViewPr>
    <p:cSldViewPr snapToGrid="0">
      <p:cViewPr varScale="1">
        <p:scale>
          <a:sx n="73" d="100"/>
          <a:sy n="73" d="100"/>
        </p:scale>
        <p:origin x="1884" y="66"/>
      </p:cViewPr>
      <p:guideLst/>
    </p:cSldViewPr>
  </p:slideViewPr>
  <p:outlineViewPr>
    <p:cViewPr>
      <p:scale>
        <a:sx n="33" d="100"/>
        <a:sy n="33" d="100"/>
      </p:scale>
      <p:origin x="0" y="-2166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notesMaster" Target="notesMasters/notesMaster1.xml"/><Relationship Id="rId61"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presProps" Target="presProps.xml"/><Relationship Id="rId65"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tten, Bethany" userId="d9807179-5faf-4cbb-8723-500d28681f8a" providerId="ADAL" clId="{BC2525C3-85F9-4307-BB88-2821A34B2C67}"/>
    <pc:docChg chg="undo custSel addSld delSld modSld sldOrd modSection">
      <pc:chgData name="Patten, Bethany" userId="d9807179-5faf-4cbb-8723-500d28681f8a" providerId="ADAL" clId="{BC2525C3-85F9-4307-BB88-2821A34B2C67}" dt="2020-09-18T20:10:56.109" v="17557" actId="20577"/>
      <pc:docMkLst>
        <pc:docMk/>
      </pc:docMkLst>
      <pc:sldChg chg="modNotesTx">
        <pc:chgData name="Patten, Bethany" userId="d9807179-5faf-4cbb-8723-500d28681f8a" providerId="ADAL" clId="{BC2525C3-85F9-4307-BB88-2821A34B2C67}" dt="2020-09-17T17:17:09.349" v="3440" actId="20577"/>
        <pc:sldMkLst>
          <pc:docMk/>
          <pc:sldMk cId="3169275509" sldId="265"/>
        </pc:sldMkLst>
      </pc:sldChg>
      <pc:sldChg chg="modNotesTx">
        <pc:chgData name="Patten, Bethany" userId="d9807179-5faf-4cbb-8723-500d28681f8a" providerId="ADAL" clId="{BC2525C3-85F9-4307-BB88-2821A34B2C67}" dt="2020-09-17T17:25:06.615" v="5204" actId="20577"/>
        <pc:sldMkLst>
          <pc:docMk/>
          <pc:sldMk cId="821936316" sldId="269"/>
        </pc:sldMkLst>
      </pc:sldChg>
      <pc:sldChg chg="modNotesTx">
        <pc:chgData name="Patten, Bethany" userId="d9807179-5faf-4cbb-8723-500d28681f8a" providerId="ADAL" clId="{BC2525C3-85F9-4307-BB88-2821A34B2C67}" dt="2020-09-18T20:03:37.501" v="17148" actId="20577"/>
        <pc:sldMkLst>
          <pc:docMk/>
          <pc:sldMk cId="635494401" sldId="271"/>
        </pc:sldMkLst>
      </pc:sldChg>
      <pc:sldChg chg="del">
        <pc:chgData name="Patten, Bethany" userId="d9807179-5faf-4cbb-8723-500d28681f8a" providerId="ADAL" clId="{BC2525C3-85F9-4307-BB88-2821A34B2C67}" dt="2020-09-14T17:02:27.335" v="2" actId="2696"/>
        <pc:sldMkLst>
          <pc:docMk/>
          <pc:sldMk cId="3175183828" sldId="278"/>
        </pc:sldMkLst>
      </pc:sldChg>
      <pc:sldChg chg="del">
        <pc:chgData name="Patten, Bethany" userId="d9807179-5faf-4cbb-8723-500d28681f8a" providerId="ADAL" clId="{BC2525C3-85F9-4307-BB88-2821A34B2C67}" dt="2020-09-17T17:44:12.148" v="8217" actId="2696"/>
        <pc:sldMkLst>
          <pc:docMk/>
          <pc:sldMk cId="3414161938" sldId="317"/>
        </pc:sldMkLst>
      </pc:sldChg>
      <pc:sldChg chg="modNotesTx">
        <pc:chgData name="Patten, Bethany" userId="d9807179-5faf-4cbb-8723-500d28681f8a" providerId="ADAL" clId="{BC2525C3-85F9-4307-BB88-2821A34B2C67}" dt="2020-09-17T17:46:34.386" v="8722" actId="20577"/>
        <pc:sldMkLst>
          <pc:docMk/>
          <pc:sldMk cId="528408008" sldId="656"/>
        </pc:sldMkLst>
      </pc:sldChg>
      <pc:sldChg chg="modNotesTx">
        <pc:chgData name="Patten, Bethany" userId="d9807179-5faf-4cbb-8723-500d28681f8a" providerId="ADAL" clId="{BC2525C3-85F9-4307-BB88-2821A34B2C67}" dt="2020-09-17T17:44:51.742" v="8392" actId="20577"/>
        <pc:sldMkLst>
          <pc:docMk/>
          <pc:sldMk cId="1675795893" sldId="785"/>
        </pc:sldMkLst>
      </pc:sldChg>
      <pc:sldChg chg="modNotesTx">
        <pc:chgData name="Patten, Bethany" userId="d9807179-5faf-4cbb-8723-500d28681f8a" providerId="ADAL" clId="{BC2525C3-85F9-4307-BB88-2821A34B2C67}" dt="2020-09-18T20:06:27.900" v="17311" actId="20577"/>
        <pc:sldMkLst>
          <pc:docMk/>
          <pc:sldMk cId="1703578929" sldId="788"/>
        </pc:sldMkLst>
      </pc:sldChg>
      <pc:sldChg chg="del">
        <pc:chgData name="Patten, Bethany" userId="d9807179-5faf-4cbb-8723-500d28681f8a" providerId="ADAL" clId="{BC2525C3-85F9-4307-BB88-2821A34B2C67}" dt="2020-09-17T17:47:37.314" v="8917" actId="2696"/>
        <pc:sldMkLst>
          <pc:docMk/>
          <pc:sldMk cId="2418061969" sldId="793"/>
        </pc:sldMkLst>
      </pc:sldChg>
      <pc:sldChg chg="modNotesTx">
        <pc:chgData name="Patten, Bethany" userId="d9807179-5faf-4cbb-8723-500d28681f8a" providerId="ADAL" clId="{BC2525C3-85F9-4307-BB88-2821A34B2C67}" dt="2020-09-18T20:09:10.349" v="17436" actId="20577"/>
        <pc:sldMkLst>
          <pc:docMk/>
          <pc:sldMk cId="4185657674" sldId="795"/>
        </pc:sldMkLst>
      </pc:sldChg>
      <pc:sldChg chg="modNotesTx">
        <pc:chgData name="Patten, Bethany" userId="d9807179-5faf-4cbb-8723-500d28681f8a" providerId="ADAL" clId="{BC2525C3-85F9-4307-BB88-2821A34B2C67}" dt="2020-09-17T17:28:10.350" v="6088" actId="20577"/>
        <pc:sldMkLst>
          <pc:docMk/>
          <pc:sldMk cId="4080819735" sldId="807"/>
        </pc:sldMkLst>
      </pc:sldChg>
      <pc:sldChg chg="modNotesTx">
        <pc:chgData name="Patten, Bethany" userId="d9807179-5faf-4cbb-8723-500d28681f8a" providerId="ADAL" clId="{BC2525C3-85F9-4307-BB88-2821A34B2C67}" dt="2020-09-17T17:34:11.039" v="8216" actId="20577"/>
        <pc:sldMkLst>
          <pc:docMk/>
          <pc:sldMk cId="2550061527" sldId="809"/>
        </pc:sldMkLst>
      </pc:sldChg>
      <pc:sldChg chg="del modNotesTx">
        <pc:chgData name="Patten, Bethany" userId="d9807179-5faf-4cbb-8723-500d28681f8a" providerId="ADAL" clId="{BC2525C3-85F9-4307-BB88-2821A34B2C67}" dt="2020-09-17T17:48:17.071" v="8919" actId="2696"/>
        <pc:sldMkLst>
          <pc:docMk/>
          <pc:sldMk cId="855057215" sldId="812"/>
        </pc:sldMkLst>
      </pc:sldChg>
      <pc:sldChg chg="modNotesTx">
        <pc:chgData name="Patten, Bethany" userId="d9807179-5faf-4cbb-8723-500d28681f8a" providerId="ADAL" clId="{BC2525C3-85F9-4307-BB88-2821A34B2C67}" dt="2020-09-17T17:22:05.519" v="4506" actId="20577"/>
        <pc:sldMkLst>
          <pc:docMk/>
          <pc:sldMk cId="1457465868" sldId="813"/>
        </pc:sldMkLst>
      </pc:sldChg>
      <pc:sldChg chg="modNotesTx">
        <pc:chgData name="Patten, Bethany" userId="d9807179-5faf-4cbb-8723-500d28681f8a" providerId="ADAL" clId="{BC2525C3-85F9-4307-BB88-2821A34B2C67}" dt="2020-09-17T17:24:05.555" v="4957" actId="20577"/>
        <pc:sldMkLst>
          <pc:docMk/>
          <pc:sldMk cId="3778290135" sldId="814"/>
        </pc:sldMkLst>
      </pc:sldChg>
      <pc:sldChg chg="modNotesTx">
        <pc:chgData name="Patten, Bethany" userId="d9807179-5faf-4cbb-8723-500d28681f8a" providerId="ADAL" clId="{BC2525C3-85F9-4307-BB88-2821A34B2C67}" dt="2020-09-18T20:08:07.341" v="17413" actId="20577"/>
        <pc:sldMkLst>
          <pc:docMk/>
          <pc:sldMk cId="2367067244" sldId="824"/>
        </pc:sldMkLst>
      </pc:sldChg>
      <pc:sldChg chg="modNotesTx">
        <pc:chgData name="Patten, Bethany" userId="d9807179-5faf-4cbb-8723-500d28681f8a" providerId="ADAL" clId="{BC2525C3-85F9-4307-BB88-2821A34B2C67}" dt="2020-09-17T19:05:33.540" v="10124" actId="20577"/>
        <pc:sldMkLst>
          <pc:docMk/>
          <pc:sldMk cId="1395915024" sldId="825"/>
        </pc:sldMkLst>
      </pc:sldChg>
      <pc:sldChg chg="modNotesTx">
        <pc:chgData name="Patten, Bethany" userId="d9807179-5faf-4cbb-8723-500d28681f8a" providerId="ADAL" clId="{BC2525C3-85F9-4307-BB88-2821A34B2C67}" dt="2020-09-18T20:10:56.109" v="17557" actId="20577"/>
        <pc:sldMkLst>
          <pc:docMk/>
          <pc:sldMk cId="3682962046" sldId="1014"/>
        </pc:sldMkLst>
      </pc:sldChg>
      <pc:sldChg chg="ord modNotesTx">
        <pc:chgData name="Patten, Bethany" userId="d9807179-5faf-4cbb-8723-500d28681f8a" providerId="ADAL" clId="{BC2525C3-85F9-4307-BB88-2821A34B2C67}" dt="2020-09-18T20:10:07.942" v="17510" actId="313"/>
        <pc:sldMkLst>
          <pc:docMk/>
          <pc:sldMk cId="2398781639" sldId="1016"/>
        </pc:sldMkLst>
      </pc:sldChg>
      <pc:sldChg chg="modNotesTx">
        <pc:chgData name="Patten, Bethany" userId="d9807179-5faf-4cbb-8723-500d28681f8a" providerId="ADAL" clId="{BC2525C3-85F9-4307-BB88-2821A34B2C67}" dt="2020-09-17T17:14:11.575" v="2549" actId="20577"/>
        <pc:sldMkLst>
          <pc:docMk/>
          <pc:sldMk cId="2337256000" sldId="1074"/>
        </pc:sldMkLst>
      </pc:sldChg>
      <pc:sldChg chg="modNotesTx">
        <pc:chgData name="Patten, Bethany" userId="d9807179-5faf-4cbb-8723-500d28681f8a" providerId="ADAL" clId="{BC2525C3-85F9-4307-BB88-2821A34B2C67}" dt="2020-09-17T17:03:31.657" v="1416" actId="20577"/>
        <pc:sldMkLst>
          <pc:docMk/>
          <pc:sldMk cId="3920762223" sldId="1106"/>
        </pc:sldMkLst>
      </pc:sldChg>
      <pc:sldChg chg="del">
        <pc:chgData name="Patten, Bethany" userId="d9807179-5faf-4cbb-8723-500d28681f8a" providerId="ADAL" clId="{BC2525C3-85F9-4307-BB88-2821A34B2C67}" dt="2020-09-14T17:15:37.216" v="290" actId="2696"/>
        <pc:sldMkLst>
          <pc:docMk/>
          <pc:sldMk cId="3016796310" sldId="1145"/>
        </pc:sldMkLst>
      </pc:sldChg>
      <pc:sldChg chg="add modNotesTx">
        <pc:chgData name="Patten, Bethany" userId="d9807179-5faf-4cbb-8723-500d28681f8a" providerId="ADAL" clId="{BC2525C3-85F9-4307-BB88-2821A34B2C67}" dt="2020-09-17T19:30:31.886" v="17109" actId="20577"/>
        <pc:sldMkLst>
          <pc:docMk/>
          <pc:sldMk cId="31559329" sldId="1151"/>
        </pc:sldMkLst>
      </pc:sldChg>
      <pc:sldChg chg="modNotesTx">
        <pc:chgData name="Patten, Bethany" userId="d9807179-5faf-4cbb-8723-500d28681f8a" providerId="ADAL" clId="{BC2525C3-85F9-4307-BB88-2821A34B2C67}" dt="2020-09-17T19:09:08.015" v="10492" actId="20577"/>
        <pc:sldMkLst>
          <pc:docMk/>
          <pc:sldMk cId="2872799246" sldId="1167"/>
        </pc:sldMkLst>
      </pc:sldChg>
      <pc:sldChg chg="modNotesTx">
        <pc:chgData name="Patten, Bethany" userId="d9807179-5faf-4cbb-8723-500d28681f8a" providerId="ADAL" clId="{BC2525C3-85F9-4307-BB88-2821A34B2C67}" dt="2020-09-18T20:04:16.733" v="17160" actId="20577"/>
        <pc:sldMkLst>
          <pc:docMk/>
          <pc:sldMk cId="2711288902" sldId="1171"/>
        </pc:sldMkLst>
      </pc:sldChg>
      <pc:sldChg chg="modSp modNotesTx">
        <pc:chgData name="Patten, Bethany" userId="d9807179-5faf-4cbb-8723-500d28681f8a" providerId="ADAL" clId="{BC2525C3-85F9-4307-BB88-2821A34B2C67}" dt="2020-09-17T17:51:24.101" v="9257" actId="20577"/>
        <pc:sldMkLst>
          <pc:docMk/>
          <pc:sldMk cId="205918087" sldId="1174"/>
        </pc:sldMkLst>
        <pc:graphicFrameChg chg="mod">
          <ac:chgData name="Patten, Bethany" userId="d9807179-5faf-4cbb-8723-500d28681f8a" providerId="ADAL" clId="{BC2525C3-85F9-4307-BB88-2821A34B2C67}" dt="2020-09-14T17:05:31.875" v="207" actId="20577"/>
          <ac:graphicFrameMkLst>
            <pc:docMk/>
            <pc:sldMk cId="205918087" sldId="1174"/>
            <ac:graphicFrameMk id="5" creationId="{3D50EF58-4B6E-43F7-A8EC-4092F11D0981}"/>
          </ac:graphicFrameMkLst>
        </pc:graphicFrameChg>
      </pc:sldChg>
      <pc:sldChg chg="del">
        <pc:chgData name="Patten, Bethany" userId="d9807179-5faf-4cbb-8723-500d28681f8a" providerId="ADAL" clId="{BC2525C3-85F9-4307-BB88-2821A34B2C67}" dt="2020-09-14T17:16:32.128" v="293" actId="2696"/>
        <pc:sldMkLst>
          <pc:docMk/>
          <pc:sldMk cId="3558728955" sldId="1175"/>
        </pc:sldMkLst>
      </pc:sldChg>
      <pc:sldChg chg="modNotesTx">
        <pc:chgData name="Patten, Bethany" userId="d9807179-5faf-4cbb-8723-500d28681f8a" providerId="ADAL" clId="{BC2525C3-85F9-4307-BB88-2821A34B2C67}" dt="2020-09-17T16:58:55.861" v="701" actId="20577"/>
        <pc:sldMkLst>
          <pc:docMk/>
          <pc:sldMk cId="0" sldId="1178"/>
        </pc:sldMkLst>
      </pc:sldChg>
      <pc:sldChg chg="modNotesTx">
        <pc:chgData name="Patten, Bethany" userId="d9807179-5faf-4cbb-8723-500d28681f8a" providerId="ADAL" clId="{BC2525C3-85F9-4307-BB88-2821A34B2C67}" dt="2020-09-18T20:03:20.349" v="17113" actId="20577"/>
        <pc:sldMkLst>
          <pc:docMk/>
          <pc:sldMk cId="0" sldId="1179"/>
        </pc:sldMkLst>
      </pc:sldChg>
      <pc:sldChg chg="del ord">
        <pc:chgData name="Patten, Bethany" userId="d9807179-5faf-4cbb-8723-500d28681f8a" providerId="ADAL" clId="{BC2525C3-85F9-4307-BB88-2821A34B2C67}" dt="2020-09-14T17:14:14.845" v="287" actId="2696"/>
        <pc:sldMkLst>
          <pc:docMk/>
          <pc:sldMk cId="1611689685" sldId="1181"/>
        </pc:sldMkLst>
      </pc:sldChg>
      <pc:sldChg chg="modNotesTx">
        <pc:chgData name="Patten, Bethany" userId="d9807179-5faf-4cbb-8723-500d28681f8a" providerId="ADAL" clId="{BC2525C3-85F9-4307-BB88-2821A34B2C67}" dt="2020-09-17T17:51:06.957" v="9151" actId="20577"/>
        <pc:sldMkLst>
          <pc:docMk/>
          <pc:sldMk cId="1352256719" sldId="1187"/>
        </pc:sldMkLst>
      </pc:sldChg>
      <pc:sldChg chg="modNotesTx">
        <pc:chgData name="Patten, Bethany" userId="d9807179-5faf-4cbb-8723-500d28681f8a" providerId="ADAL" clId="{BC2525C3-85F9-4307-BB88-2821A34B2C67}" dt="2020-09-17T19:07:28.441" v="10460" actId="20577"/>
        <pc:sldMkLst>
          <pc:docMk/>
          <pc:sldMk cId="2910232213" sldId="1188"/>
        </pc:sldMkLst>
      </pc:sldChg>
      <pc:sldChg chg="modNotesTx">
        <pc:chgData name="Patten, Bethany" userId="d9807179-5faf-4cbb-8723-500d28681f8a" providerId="ADAL" clId="{BC2525C3-85F9-4307-BB88-2821A34B2C67}" dt="2020-09-17T19:08:21.658" v="10478" actId="20577"/>
        <pc:sldMkLst>
          <pc:docMk/>
          <pc:sldMk cId="1165218487" sldId="1195"/>
        </pc:sldMkLst>
      </pc:sldChg>
      <pc:sldChg chg="del">
        <pc:chgData name="Patten, Bethany" userId="d9807179-5faf-4cbb-8723-500d28681f8a" providerId="ADAL" clId="{BC2525C3-85F9-4307-BB88-2821A34B2C67}" dt="2020-09-14T17:05:39.142" v="209" actId="2696"/>
        <pc:sldMkLst>
          <pc:docMk/>
          <pc:sldMk cId="2660963068" sldId="1198"/>
        </pc:sldMkLst>
      </pc:sldChg>
      <pc:sldChg chg="del">
        <pc:chgData name="Patten, Bethany" userId="d9807179-5faf-4cbb-8723-500d28681f8a" providerId="ADAL" clId="{BC2525C3-85F9-4307-BB88-2821A34B2C67}" dt="2020-09-14T17:06:13.758" v="217" actId="2696"/>
        <pc:sldMkLst>
          <pc:docMk/>
          <pc:sldMk cId="2892576807" sldId="1199"/>
        </pc:sldMkLst>
      </pc:sldChg>
      <pc:sldChg chg="del ord">
        <pc:chgData name="Patten, Bethany" userId="d9807179-5faf-4cbb-8723-500d28681f8a" providerId="ADAL" clId="{BC2525C3-85F9-4307-BB88-2821A34B2C67}" dt="2020-09-14T17:05:57.271" v="213" actId="2696"/>
        <pc:sldMkLst>
          <pc:docMk/>
          <pc:sldMk cId="4029267163" sldId="1200"/>
        </pc:sldMkLst>
      </pc:sldChg>
      <pc:sldChg chg="del ord">
        <pc:chgData name="Patten, Bethany" userId="d9807179-5faf-4cbb-8723-500d28681f8a" providerId="ADAL" clId="{BC2525C3-85F9-4307-BB88-2821A34B2C67}" dt="2020-09-14T17:14:12.809" v="286" actId="2696"/>
        <pc:sldMkLst>
          <pc:docMk/>
          <pc:sldMk cId="1203707008" sldId="1201"/>
        </pc:sldMkLst>
      </pc:sldChg>
      <pc:sldChg chg="modNotesTx">
        <pc:chgData name="Patten, Bethany" userId="d9807179-5faf-4cbb-8723-500d28681f8a" providerId="ADAL" clId="{BC2525C3-85F9-4307-BB88-2821A34B2C67}" dt="2020-09-18T20:04:49.250" v="17161" actId="20577"/>
        <pc:sldMkLst>
          <pc:docMk/>
          <pc:sldMk cId="787842611" sldId="1206"/>
        </pc:sldMkLst>
      </pc:sldChg>
      <pc:sldChg chg="modNotesTx">
        <pc:chgData name="Patten, Bethany" userId="d9807179-5faf-4cbb-8723-500d28681f8a" providerId="ADAL" clId="{BC2525C3-85F9-4307-BB88-2821A34B2C67}" dt="2020-09-17T17:19:59.009" v="4291" actId="20577"/>
        <pc:sldMkLst>
          <pc:docMk/>
          <pc:sldMk cId="3839693114" sldId="1207"/>
        </pc:sldMkLst>
      </pc:sldChg>
      <pc:sldChg chg="modNotesTx">
        <pc:chgData name="Patten, Bethany" userId="d9807179-5faf-4cbb-8723-500d28681f8a" providerId="ADAL" clId="{BC2525C3-85F9-4307-BB88-2821A34B2C67}" dt="2020-09-17T19:28:47.397" v="16417" actId="20577"/>
        <pc:sldMkLst>
          <pc:docMk/>
          <pc:sldMk cId="412142857" sldId="1208"/>
        </pc:sldMkLst>
      </pc:sldChg>
      <pc:sldChg chg="addSp modSp ord modNotesTx">
        <pc:chgData name="Patten, Bethany" userId="d9807179-5faf-4cbb-8723-500d28681f8a" providerId="ADAL" clId="{BC2525C3-85F9-4307-BB88-2821A34B2C67}" dt="2020-09-17T19:13:36.824" v="11853" actId="20577"/>
        <pc:sldMkLst>
          <pc:docMk/>
          <pc:sldMk cId="3991103312" sldId="1211"/>
        </pc:sldMkLst>
        <pc:spChg chg="mod">
          <ac:chgData name="Patten, Bethany" userId="d9807179-5faf-4cbb-8723-500d28681f8a" providerId="ADAL" clId="{BC2525C3-85F9-4307-BB88-2821A34B2C67}" dt="2020-09-14T17:13:32.329" v="284" actId="1076"/>
          <ac:spMkLst>
            <pc:docMk/>
            <pc:sldMk cId="3991103312" sldId="1211"/>
            <ac:spMk id="4" creationId="{A0033F0E-63F8-4916-9481-0ADD0BF588B3}"/>
          </ac:spMkLst>
        </pc:spChg>
        <pc:spChg chg="mod">
          <ac:chgData name="Patten, Bethany" userId="d9807179-5faf-4cbb-8723-500d28681f8a" providerId="ADAL" clId="{BC2525C3-85F9-4307-BB88-2821A34B2C67}" dt="2020-09-14T17:13:32.329" v="284" actId="1076"/>
          <ac:spMkLst>
            <pc:docMk/>
            <pc:sldMk cId="3991103312" sldId="1211"/>
            <ac:spMk id="5" creationId="{C68ECF99-33A8-443C-B2F9-69AC72B13F03}"/>
          </ac:spMkLst>
        </pc:spChg>
        <pc:spChg chg="add mod">
          <ac:chgData name="Patten, Bethany" userId="d9807179-5faf-4cbb-8723-500d28681f8a" providerId="ADAL" clId="{BC2525C3-85F9-4307-BB88-2821A34B2C67}" dt="2020-09-14T17:13:32.329" v="284" actId="1076"/>
          <ac:spMkLst>
            <pc:docMk/>
            <pc:sldMk cId="3991103312" sldId="1211"/>
            <ac:spMk id="7" creationId="{5A78943E-409E-4C12-AD80-16F120DBB86E}"/>
          </ac:spMkLst>
        </pc:spChg>
        <pc:spChg chg="add mod">
          <ac:chgData name="Patten, Bethany" userId="d9807179-5faf-4cbb-8723-500d28681f8a" providerId="ADAL" clId="{BC2525C3-85F9-4307-BB88-2821A34B2C67}" dt="2020-09-14T17:13:32.329" v="284" actId="1076"/>
          <ac:spMkLst>
            <pc:docMk/>
            <pc:sldMk cId="3991103312" sldId="1211"/>
            <ac:spMk id="9" creationId="{B669484E-5E79-4C06-B447-D654A745F70F}"/>
          </ac:spMkLst>
        </pc:spChg>
        <pc:graphicFrameChg chg="mod">
          <ac:chgData name="Patten, Bethany" userId="d9807179-5faf-4cbb-8723-500d28681f8a" providerId="ADAL" clId="{BC2525C3-85F9-4307-BB88-2821A34B2C67}" dt="2020-09-14T17:13:54.370" v="285" actId="207"/>
          <ac:graphicFrameMkLst>
            <pc:docMk/>
            <pc:sldMk cId="3991103312" sldId="1211"/>
            <ac:graphicFrameMk id="2" creationId="{CDF7F86B-E430-45B3-8CCD-A4B81D1E2AAE}"/>
          </ac:graphicFrameMkLst>
        </pc:graphicFrameChg>
      </pc:sldChg>
      <pc:sldChg chg="ord modNotesTx">
        <pc:chgData name="Patten, Bethany" userId="d9807179-5faf-4cbb-8723-500d28681f8a" providerId="ADAL" clId="{BC2525C3-85F9-4307-BB88-2821A34B2C67}" dt="2020-09-17T19:15:55.479" v="12866" actId="20577"/>
        <pc:sldMkLst>
          <pc:docMk/>
          <pc:sldMk cId="3737623152" sldId="1217"/>
        </pc:sldMkLst>
      </pc:sldChg>
      <pc:sldChg chg="ord modNotesTx">
        <pc:chgData name="Patten, Bethany" userId="d9807179-5faf-4cbb-8723-500d28681f8a" providerId="ADAL" clId="{BC2525C3-85F9-4307-BB88-2821A34B2C67}" dt="2020-09-17T19:22:52.820" v="14639" actId="20577"/>
        <pc:sldMkLst>
          <pc:docMk/>
          <pc:sldMk cId="1009681647" sldId="1219"/>
        </pc:sldMkLst>
      </pc:sldChg>
      <pc:sldChg chg="ord modNotesTx">
        <pc:chgData name="Patten, Bethany" userId="d9807179-5faf-4cbb-8723-500d28681f8a" providerId="ADAL" clId="{BC2525C3-85F9-4307-BB88-2821A34B2C67}" dt="2020-09-17T19:23:31.237" v="14822" actId="20577"/>
        <pc:sldMkLst>
          <pc:docMk/>
          <pc:sldMk cId="3354843021" sldId="1220"/>
        </pc:sldMkLst>
      </pc:sldChg>
      <pc:sldChg chg="add modNotesTx">
        <pc:chgData name="Patten, Bethany" userId="d9807179-5faf-4cbb-8723-500d28681f8a" providerId="ADAL" clId="{BC2525C3-85F9-4307-BB88-2821A34B2C67}" dt="2020-09-17T17:15:38.400" v="3022" actId="20577"/>
        <pc:sldMkLst>
          <pc:docMk/>
          <pc:sldMk cId="1609680573" sldId="1229"/>
        </pc:sldMkLst>
      </pc:sldChg>
      <pc:sldChg chg="add modNotesTx">
        <pc:chgData name="Patten, Bethany" userId="d9807179-5faf-4cbb-8723-500d28681f8a" providerId="ADAL" clId="{BC2525C3-85F9-4307-BB88-2821A34B2C67}" dt="2020-09-17T19:22:34.337" v="14573" actId="20577"/>
        <pc:sldMkLst>
          <pc:docMk/>
          <pc:sldMk cId="3114411772" sldId="1255"/>
        </pc:sldMkLst>
      </pc:sldChg>
      <pc:sldChg chg="add modNotesTx">
        <pc:chgData name="Patten, Bethany" userId="d9807179-5faf-4cbb-8723-500d28681f8a" providerId="ADAL" clId="{BC2525C3-85F9-4307-BB88-2821A34B2C67}" dt="2020-09-17T17:06:25.895" v="1879" actId="20577"/>
        <pc:sldMkLst>
          <pc:docMk/>
          <pc:sldMk cId="3070460095" sldId="1257"/>
        </pc:sldMkLst>
      </pc:sldChg>
      <pc:sldChg chg="modSp add modNotesTx">
        <pc:chgData name="Patten, Bethany" userId="d9807179-5faf-4cbb-8723-500d28681f8a" providerId="ADAL" clId="{BC2525C3-85F9-4307-BB88-2821A34B2C67}" dt="2020-09-17T17:52:37.317" v="9492" actId="20577"/>
        <pc:sldMkLst>
          <pc:docMk/>
          <pc:sldMk cId="3418064245" sldId="1258"/>
        </pc:sldMkLst>
        <pc:graphicFrameChg chg="mod">
          <ac:chgData name="Patten, Bethany" userId="d9807179-5faf-4cbb-8723-500d28681f8a" providerId="ADAL" clId="{BC2525C3-85F9-4307-BB88-2821A34B2C67}" dt="2020-09-14T17:05:48.833" v="211" actId="207"/>
          <ac:graphicFrameMkLst>
            <pc:docMk/>
            <pc:sldMk cId="3418064245" sldId="1258"/>
            <ac:graphicFrameMk id="5" creationId="{3D50EF58-4B6E-43F7-A8EC-4092F11D0981}"/>
          </ac:graphicFrameMkLst>
        </pc:graphicFrameChg>
      </pc:sldChg>
      <pc:sldChg chg="modSp add modNotesTx">
        <pc:chgData name="Patten, Bethany" userId="d9807179-5faf-4cbb-8723-500d28681f8a" providerId="ADAL" clId="{BC2525C3-85F9-4307-BB88-2821A34B2C67}" dt="2020-09-17T19:09:41.803" v="10517" actId="20577"/>
        <pc:sldMkLst>
          <pc:docMk/>
          <pc:sldMk cId="3223069844" sldId="1259"/>
        </pc:sldMkLst>
        <pc:graphicFrameChg chg="mod">
          <ac:chgData name="Patten, Bethany" userId="d9807179-5faf-4cbb-8723-500d28681f8a" providerId="ADAL" clId="{BC2525C3-85F9-4307-BB88-2821A34B2C67}" dt="2020-09-14T17:06:07.311" v="215" actId="207"/>
          <ac:graphicFrameMkLst>
            <pc:docMk/>
            <pc:sldMk cId="3223069844" sldId="1259"/>
            <ac:graphicFrameMk id="5" creationId="{3D50EF58-4B6E-43F7-A8EC-4092F11D0981}"/>
          </ac:graphicFrameMkLst>
        </pc:graphicFrameChg>
      </pc:sldChg>
      <pc:sldChg chg="modSp add modNotesTx">
        <pc:chgData name="Patten, Bethany" userId="d9807179-5faf-4cbb-8723-500d28681f8a" providerId="ADAL" clId="{BC2525C3-85F9-4307-BB88-2821A34B2C67}" dt="2020-09-17T19:25:08.710" v="15204" actId="20577"/>
        <pc:sldMkLst>
          <pc:docMk/>
          <pc:sldMk cId="2241200788" sldId="1260"/>
        </pc:sldMkLst>
        <pc:graphicFrameChg chg="mod">
          <ac:chgData name="Patten, Bethany" userId="d9807179-5faf-4cbb-8723-500d28681f8a" providerId="ADAL" clId="{BC2525C3-85F9-4307-BB88-2821A34B2C67}" dt="2020-09-14T17:06:18.279" v="218" actId="207"/>
          <ac:graphicFrameMkLst>
            <pc:docMk/>
            <pc:sldMk cId="2241200788" sldId="1260"/>
            <ac:graphicFrameMk id="5" creationId="{3D50EF58-4B6E-43F7-A8EC-4092F11D0981}"/>
          </ac:graphicFrameMkLst>
        </pc:graphicFrameChg>
      </pc:sldChg>
      <pc:sldChg chg="add del">
        <pc:chgData name="Patten, Bethany" userId="d9807179-5faf-4cbb-8723-500d28681f8a" providerId="ADAL" clId="{BC2525C3-85F9-4307-BB88-2821A34B2C67}" dt="2020-09-14T17:07:03.551" v="220"/>
        <pc:sldMkLst>
          <pc:docMk/>
          <pc:sldMk cId="252040100" sldId="1261"/>
        </pc:sldMkLst>
      </pc:sldChg>
      <pc:sldChg chg="add modNotesTx">
        <pc:chgData name="Patten, Bethany" userId="d9807179-5faf-4cbb-8723-500d28681f8a" providerId="ADAL" clId="{BC2525C3-85F9-4307-BB88-2821A34B2C67}" dt="2020-09-17T19:28:10.670" v="16217" actId="20577"/>
        <pc:sldMkLst>
          <pc:docMk/>
          <pc:sldMk cId="2738549722" sldId="1261"/>
        </pc:sldMkLst>
      </pc:sldChg>
      <pc:sldChg chg="add modNotesTx">
        <pc:chgData name="Patten, Bethany" userId="d9807179-5faf-4cbb-8723-500d28681f8a" providerId="ADAL" clId="{BC2525C3-85F9-4307-BB88-2821A34B2C67}" dt="2020-09-17T19:27:21.766" v="15926" actId="20577"/>
        <pc:sldMkLst>
          <pc:docMk/>
          <pc:sldMk cId="3722607131" sldId="1266"/>
        </pc:sldMkLst>
      </pc:sldChg>
      <pc:sldChg chg="modSp add modNotesTx">
        <pc:chgData name="Patten, Bethany" userId="d9807179-5faf-4cbb-8723-500d28681f8a" providerId="ADAL" clId="{BC2525C3-85F9-4307-BB88-2821A34B2C67}" dt="2020-09-17T17:04:23.949" v="1570" actId="1076"/>
        <pc:sldMkLst>
          <pc:docMk/>
          <pc:sldMk cId="2407613491" sldId="1267"/>
        </pc:sldMkLst>
        <pc:spChg chg="mod">
          <ac:chgData name="Patten, Bethany" userId="d9807179-5faf-4cbb-8723-500d28681f8a" providerId="ADAL" clId="{BC2525C3-85F9-4307-BB88-2821A34B2C67}" dt="2020-09-17T17:04:23.949" v="1570" actId="1076"/>
          <ac:spMkLst>
            <pc:docMk/>
            <pc:sldMk cId="2407613491" sldId="1267"/>
            <ac:spMk id="3" creationId="{25DE4460-9AA5-0D44-A8BA-994A3BF509BD}"/>
          </ac:spMkLst>
        </pc:spChg>
      </pc:sldChg>
    </pc:docChg>
  </pc:docChgLst>
  <pc:docChgLst>
    <pc:chgData name="Patten, Bethany" userId="d9807179-5faf-4cbb-8723-500d28681f8a" providerId="ADAL" clId="{C4781F96-545E-4C0A-91D0-ABE021ACCEFF}"/>
    <pc:docChg chg="undo custSel addSld delSld modSld sldOrd modSection">
      <pc:chgData name="Patten, Bethany" userId="d9807179-5faf-4cbb-8723-500d28681f8a" providerId="ADAL" clId="{C4781F96-545E-4C0A-91D0-ABE021ACCEFF}" dt="2020-10-19T17:41:20.529" v="3490" actId="20577"/>
      <pc:docMkLst>
        <pc:docMk/>
      </pc:docMkLst>
      <pc:sldChg chg="modSp add modNotesTx">
        <pc:chgData name="Patten, Bethany" userId="d9807179-5faf-4cbb-8723-500d28681f8a" providerId="ADAL" clId="{C4781F96-545E-4C0A-91D0-ABE021ACCEFF}" dt="2020-10-19T17:10:04.632" v="1998" actId="20577"/>
        <pc:sldMkLst>
          <pc:docMk/>
          <pc:sldMk cId="174869781" sldId="994"/>
        </pc:sldMkLst>
        <pc:spChg chg="mod">
          <ac:chgData name="Patten, Bethany" userId="d9807179-5faf-4cbb-8723-500d28681f8a" providerId="ADAL" clId="{C4781F96-545E-4C0A-91D0-ABE021ACCEFF}" dt="2020-10-19T16:14:09.096" v="1407" actId="20577"/>
          <ac:spMkLst>
            <pc:docMk/>
            <pc:sldMk cId="174869781" sldId="994"/>
            <ac:spMk id="2" creationId="{814F1AEF-211F-4C8A-8456-FF7EAC1E8902}"/>
          </ac:spMkLst>
        </pc:spChg>
      </pc:sldChg>
      <pc:sldChg chg="add del">
        <pc:chgData name="Patten, Bethany" userId="d9807179-5faf-4cbb-8723-500d28681f8a" providerId="ADAL" clId="{C4781F96-545E-4C0A-91D0-ABE021ACCEFF}" dt="2020-10-19T15:30:35.116" v="2" actId="2696"/>
        <pc:sldMkLst>
          <pc:docMk/>
          <pc:sldMk cId="3697101846" sldId="1099"/>
        </pc:sldMkLst>
      </pc:sldChg>
      <pc:sldChg chg="modSp">
        <pc:chgData name="Patten, Bethany" userId="d9807179-5faf-4cbb-8723-500d28681f8a" providerId="ADAL" clId="{C4781F96-545E-4C0A-91D0-ABE021ACCEFF}" dt="2020-10-19T15:39:13.890" v="401" actId="20577"/>
        <pc:sldMkLst>
          <pc:docMk/>
          <pc:sldMk cId="31559329" sldId="1151"/>
        </pc:sldMkLst>
        <pc:spChg chg="mod">
          <ac:chgData name="Patten, Bethany" userId="d9807179-5faf-4cbb-8723-500d28681f8a" providerId="ADAL" clId="{C4781F96-545E-4C0A-91D0-ABE021ACCEFF}" dt="2020-10-19T15:39:13.890" v="401" actId="20577"/>
          <ac:spMkLst>
            <pc:docMk/>
            <pc:sldMk cId="31559329" sldId="1151"/>
            <ac:spMk id="3" creationId="{8274BC30-7D83-604B-9951-F6FB8B619E28}"/>
          </ac:spMkLst>
        </pc:spChg>
      </pc:sldChg>
      <pc:sldChg chg="add">
        <pc:chgData name="Patten, Bethany" userId="d9807179-5faf-4cbb-8723-500d28681f8a" providerId="ADAL" clId="{C4781F96-545E-4C0A-91D0-ABE021ACCEFF}" dt="2020-10-19T16:12:19.027" v="1325"/>
        <pc:sldMkLst>
          <pc:docMk/>
          <pc:sldMk cId="937640770" sldId="1156"/>
        </pc:sldMkLst>
      </pc:sldChg>
      <pc:sldChg chg="ord">
        <pc:chgData name="Patten, Bethany" userId="d9807179-5faf-4cbb-8723-500d28681f8a" providerId="ADAL" clId="{C4781F96-545E-4C0A-91D0-ABE021ACCEFF}" dt="2020-10-19T16:11:07.137" v="1324"/>
        <pc:sldMkLst>
          <pc:docMk/>
          <pc:sldMk cId="2872799246" sldId="1167"/>
        </pc:sldMkLst>
      </pc:sldChg>
      <pc:sldChg chg="del">
        <pc:chgData name="Patten, Bethany" userId="d9807179-5faf-4cbb-8723-500d28681f8a" providerId="ADAL" clId="{C4781F96-545E-4C0A-91D0-ABE021ACCEFF}" dt="2020-10-19T15:29:43.673" v="0" actId="2696"/>
        <pc:sldMkLst>
          <pc:docMk/>
          <pc:sldMk cId="205918087" sldId="1174"/>
        </pc:sldMkLst>
      </pc:sldChg>
      <pc:sldChg chg="modNotesTx">
        <pc:chgData name="Patten, Bethany" userId="d9807179-5faf-4cbb-8723-500d28681f8a" providerId="ADAL" clId="{C4781F96-545E-4C0A-91D0-ABE021ACCEFF}" dt="2020-10-19T17:05:25.845" v="1414" actId="20577"/>
        <pc:sldMkLst>
          <pc:docMk/>
          <pc:sldMk cId="1352256719" sldId="1187"/>
        </pc:sldMkLst>
      </pc:sldChg>
      <pc:sldChg chg="del">
        <pc:chgData name="Patten, Bethany" userId="d9807179-5faf-4cbb-8723-500d28681f8a" providerId="ADAL" clId="{C4781F96-545E-4C0A-91D0-ABE021ACCEFF}" dt="2020-10-19T15:32:57.305" v="146" actId="2696"/>
        <pc:sldMkLst>
          <pc:docMk/>
          <pc:sldMk cId="2910232213" sldId="1188"/>
        </pc:sldMkLst>
      </pc:sldChg>
      <pc:sldChg chg="addSp delSp modSp ord modNotesTx">
        <pc:chgData name="Patten, Bethany" userId="d9807179-5faf-4cbb-8723-500d28681f8a" providerId="ADAL" clId="{C4781F96-545E-4C0A-91D0-ABE021ACCEFF}" dt="2020-10-19T17:10:37.169" v="2005" actId="20577"/>
        <pc:sldMkLst>
          <pc:docMk/>
          <pc:sldMk cId="1165218487" sldId="1195"/>
        </pc:sldMkLst>
        <pc:spChg chg="mod">
          <ac:chgData name="Patten, Bethany" userId="d9807179-5faf-4cbb-8723-500d28681f8a" providerId="ADAL" clId="{C4781F96-545E-4C0A-91D0-ABE021ACCEFF}" dt="2020-10-19T15:34:17.005" v="187" actId="20577"/>
          <ac:spMkLst>
            <pc:docMk/>
            <pc:sldMk cId="1165218487" sldId="1195"/>
            <ac:spMk id="2" creationId="{A24F923D-9862-0A44-8C79-9F74AAC562B1}"/>
          </ac:spMkLst>
        </pc:spChg>
        <pc:spChg chg="mod">
          <ac:chgData name="Patten, Bethany" userId="d9807179-5faf-4cbb-8723-500d28681f8a" providerId="ADAL" clId="{C4781F96-545E-4C0A-91D0-ABE021ACCEFF}" dt="2020-10-19T15:35:54.262" v="341" actId="20577"/>
          <ac:spMkLst>
            <pc:docMk/>
            <pc:sldMk cId="1165218487" sldId="1195"/>
            <ac:spMk id="6" creationId="{87B37A6A-B035-4641-9C3E-2CE1A5673F5D}"/>
          </ac:spMkLst>
        </pc:spChg>
        <pc:graphicFrameChg chg="add mod">
          <ac:chgData name="Patten, Bethany" userId="d9807179-5faf-4cbb-8723-500d28681f8a" providerId="ADAL" clId="{C4781F96-545E-4C0A-91D0-ABE021ACCEFF}" dt="2020-10-19T15:34:28.680" v="190" actId="1076"/>
          <ac:graphicFrameMkLst>
            <pc:docMk/>
            <pc:sldMk cId="1165218487" sldId="1195"/>
            <ac:graphicFrameMk id="7" creationId="{6243F7A9-7250-4054-9F3C-62C6D8ABBACB}"/>
          </ac:graphicFrameMkLst>
        </pc:graphicFrameChg>
        <pc:picChg chg="del">
          <ac:chgData name="Patten, Bethany" userId="d9807179-5faf-4cbb-8723-500d28681f8a" providerId="ADAL" clId="{C4781F96-545E-4C0A-91D0-ABE021ACCEFF}" dt="2020-10-19T15:34:24.657" v="188" actId="478"/>
          <ac:picMkLst>
            <pc:docMk/>
            <pc:sldMk cId="1165218487" sldId="1195"/>
            <ac:picMk id="3" creationId="{35BA4DD5-B689-EE41-AE50-6ED69BDBE95A}"/>
          </ac:picMkLst>
        </pc:picChg>
      </pc:sldChg>
      <pc:sldChg chg="delSp modSp modNotesTx">
        <pc:chgData name="Patten, Bethany" userId="d9807179-5faf-4cbb-8723-500d28681f8a" providerId="ADAL" clId="{C4781F96-545E-4C0A-91D0-ABE021ACCEFF}" dt="2020-10-19T17:39:38.713" v="3464" actId="20577"/>
        <pc:sldMkLst>
          <pc:docMk/>
          <pc:sldMk cId="3991103312" sldId="1211"/>
        </pc:sldMkLst>
        <pc:spChg chg="mod">
          <ac:chgData name="Patten, Bethany" userId="d9807179-5faf-4cbb-8723-500d28681f8a" providerId="ADAL" clId="{C4781F96-545E-4C0A-91D0-ABE021ACCEFF}" dt="2020-10-19T15:54:25.937" v="679" actId="1076"/>
          <ac:spMkLst>
            <pc:docMk/>
            <pc:sldMk cId="3991103312" sldId="1211"/>
            <ac:spMk id="4" creationId="{A0033F0E-63F8-4916-9481-0ADD0BF588B3}"/>
          </ac:spMkLst>
        </pc:spChg>
        <pc:spChg chg="mod">
          <ac:chgData name="Patten, Bethany" userId="d9807179-5faf-4cbb-8723-500d28681f8a" providerId="ADAL" clId="{C4781F96-545E-4C0A-91D0-ABE021ACCEFF}" dt="2020-10-19T15:54:25.937" v="679" actId="1076"/>
          <ac:spMkLst>
            <pc:docMk/>
            <pc:sldMk cId="3991103312" sldId="1211"/>
            <ac:spMk id="5" creationId="{C68ECF99-33A8-443C-B2F9-69AC72B13F03}"/>
          </ac:spMkLst>
        </pc:spChg>
        <pc:spChg chg="mod">
          <ac:chgData name="Patten, Bethany" userId="d9807179-5faf-4cbb-8723-500d28681f8a" providerId="ADAL" clId="{C4781F96-545E-4C0A-91D0-ABE021ACCEFF}" dt="2020-10-19T15:54:25.937" v="679" actId="1076"/>
          <ac:spMkLst>
            <pc:docMk/>
            <pc:sldMk cId="3991103312" sldId="1211"/>
            <ac:spMk id="7" creationId="{5A78943E-409E-4C12-AD80-16F120DBB86E}"/>
          </ac:spMkLst>
        </pc:spChg>
        <pc:spChg chg="del">
          <ac:chgData name="Patten, Bethany" userId="d9807179-5faf-4cbb-8723-500d28681f8a" providerId="ADAL" clId="{C4781F96-545E-4C0A-91D0-ABE021ACCEFF}" dt="2020-10-19T15:54:17.077" v="678" actId="478"/>
          <ac:spMkLst>
            <pc:docMk/>
            <pc:sldMk cId="3991103312" sldId="1211"/>
            <ac:spMk id="9" creationId="{B669484E-5E79-4C06-B447-D654A745F70F}"/>
          </ac:spMkLst>
        </pc:spChg>
        <pc:graphicFrameChg chg="mod">
          <ac:chgData name="Patten, Bethany" userId="d9807179-5faf-4cbb-8723-500d28681f8a" providerId="ADAL" clId="{C4781F96-545E-4C0A-91D0-ABE021ACCEFF}" dt="2020-10-19T15:54:14.339" v="677" actId="20577"/>
          <ac:graphicFrameMkLst>
            <pc:docMk/>
            <pc:sldMk cId="3991103312" sldId="1211"/>
            <ac:graphicFrameMk id="2" creationId="{CDF7F86B-E430-45B3-8CCD-A4B81D1E2AAE}"/>
          </ac:graphicFrameMkLst>
        </pc:graphicFrameChg>
      </pc:sldChg>
      <pc:sldChg chg="addSp modSp modNotesTx">
        <pc:chgData name="Patten, Bethany" userId="d9807179-5faf-4cbb-8723-500d28681f8a" providerId="ADAL" clId="{C4781F96-545E-4C0A-91D0-ABE021ACCEFF}" dt="2020-10-19T17:41:20.529" v="3490" actId="20577"/>
        <pc:sldMkLst>
          <pc:docMk/>
          <pc:sldMk cId="3737623152" sldId="1217"/>
        </pc:sldMkLst>
        <pc:spChg chg="add mod">
          <ac:chgData name="Patten, Bethany" userId="d9807179-5faf-4cbb-8723-500d28681f8a" providerId="ADAL" clId="{C4781F96-545E-4C0A-91D0-ABE021ACCEFF}" dt="2020-10-19T15:58:59.497" v="820" actId="14100"/>
          <ac:spMkLst>
            <pc:docMk/>
            <pc:sldMk cId="3737623152" sldId="1217"/>
            <ac:spMk id="3" creationId="{14184701-C29C-409A-A70E-608D4F1CE194}"/>
          </ac:spMkLst>
        </pc:spChg>
        <pc:spChg chg="mod">
          <ac:chgData name="Patten, Bethany" userId="d9807179-5faf-4cbb-8723-500d28681f8a" providerId="ADAL" clId="{C4781F96-545E-4C0A-91D0-ABE021ACCEFF}" dt="2020-10-19T15:58:24.718" v="817" actId="1076"/>
          <ac:spMkLst>
            <pc:docMk/>
            <pc:sldMk cId="3737623152" sldId="1217"/>
            <ac:spMk id="11" creationId="{96CBF70E-3CA1-402B-9617-264136588D1E}"/>
          </ac:spMkLst>
        </pc:spChg>
        <pc:spChg chg="mod">
          <ac:chgData name="Patten, Bethany" userId="d9807179-5faf-4cbb-8723-500d28681f8a" providerId="ADAL" clId="{C4781F96-545E-4C0A-91D0-ABE021ACCEFF}" dt="2020-10-19T15:58:18.453" v="816" actId="1076"/>
          <ac:spMkLst>
            <pc:docMk/>
            <pc:sldMk cId="3737623152" sldId="1217"/>
            <ac:spMk id="13" creationId="{E14B9D13-DE69-42CF-AB0B-247E470E0A2E}"/>
          </ac:spMkLst>
        </pc:spChg>
        <pc:graphicFrameChg chg="mod">
          <ac:chgData name="Patten, Bethany" userId="d9807179-5faf-4cbb-8723-500d28681f8a" providerId="ADAL" clId="{C4781F96-545E-4C0A-91D0-ABE021ACCEFF}" dt="2020-10-19T15:58:07.637" v="815" actId="1076"/>
          <ac:graphicFrameMkLst>
            <pc:docMk/>
            <pc:sldMk cId="3737623152" sldId="1217"/>
            <ac:graphicFrameMk id="4" creationId="{13CDEBA1-EEC2-40D2-A7D0-8B4E3319A824}"/>
          </ac:graphicFrameMkLst>
        </pc:graphicFrameChg>
        <pc:graphicFrameChg chg="add mod">
          <ac:chgData name="Patten, Bethany" userId="d9807179-5faf-4cbb-8723-500d28681f8a" providerId="ADAL" clId="{C4781F96-545E-4C0A-91D0-ABE021ACCEFF}" dt="2020-10-19T15:57:43.053" v="810" actId="1076"/>
          <ac:graphicFrameMkLst>
            <pc:docMk/>
            <pc:sldMk cId="3737623152" sldId="1217"/>
            <ac:graphicFrameMk id="15" creationId="{48758927-A85D-4477-9D84-7153161D0E2E}"/>
          </ac:graphicFrameMkLst>
        </pc:graphicFrameChg>
      </pc:sldChg>
      <pc:sldChg chg="del">
        <pc:chgData name="Patten, Bethany" userId="d9807179-5faf-4cbb-8723-500d28681f8a" providerId="ADAL" clId="{C4781F96-545E-4C0A-91D0-ABE021ACCEFF}" dt="2020-10-19T15:32:50.661" v="145" actId="2696"/>
        <pc:sldMkLst>
          <pc:docMk/>
          <pc:sldMk cId="3418064245" sldId="1258"/>
        </pc:sldMkLst>
      </pc:sldChg>
      <pc:sldChg chg="del">
        <pc:chgData name="Patten, Bethany" userId="d9807179-5faf-4cbb-8723-500d28681f8a" providerId="ADAL" clId="{C4781F96-545E-4C0A-91D0-ABE021ACCEFF}" dt="2020-10-19T15:37:14.337" v="343" actId="2696"/>
        <pc:sldMkLst>
          <pc:docMk/>
          <pc:sldMk cId="3223069844" sldId="1259"/>
        </pc:sldMkLst>
      </pc:sldChg>
      <pc:sldChg chg="del">
        <pc:chgData name="Patten, Bethany" userId="d9807179-5faf-4cbb-8723-500d28681f8a" providerId="ADAL" clId="{C4781F96-545E-4C0A-91D0-ABE021ACCEFF}" dt="2020-10-19T15:38:04.140" v="371" actId="2696"/>
        <pc:sldMkLst>
          <pc:docMk/>
          <pc:sldMk cId="2241200788" sldId="1260"/>
        </pc:sldMkLst>
      </pc:sldChg>
      <pc:sldChg chg="modSp add modNotesTx">
        <pc:chgData name="Patten, Bethany" userId="d9807179-5faf-4cbb-8723-500d28681f8a" providerId="ADAL" clId="{C4781F96-545E-4C0A-91D0-ABE021ACCEFF}" dt="2020-10-19T17:09:14.748" v="1866" actId="20577"/>
        <pc:sldMkLst>
          <pc:docMk/>
          <pc:sldMk cId="1006825113" sldId="1263"/>
        </pc:sldMkLst>
        <pc:spChg chg="mod">
          <ac:chgData name="Patten, Bethany" userId="d9807179-5faf-4cbb-8723-500d28681f8a" providerId="ADAL" clId="{C4781F96-545E-4C0A-91D0-ABE021ACCEFF}" dt="2020-10-19T15:30:49.303" v="25" actId="20577"/>
          <ac:spMkLst>
            <pc:docMk/>
            <pc:sldMk cId="1006825113" sldId="1263"/>
            <ac:spMk id="2" creationId="{F5CFFB40-B08F-4877-A00F-C094B6FC268E}"/>
          </ac:spMkLst>
        </pc:spChg>
        <pc:spChg chg="mod">
          <ac:chgData name="Patten, Bethany" userId="d9807179-5faf-4cbb-8723-500d28681f8a" providerId="ADAL" clId="{C4781F96-545E-4C0A-91D0-ABE021ACCEFF}" dt="2020-10-19T15:50:56.235" v="607" actId="1076"/>
          <ac:spMkLst>
            <pc:docMk/>
            <pc:sldMk cId="1006825113" sldId="1263"/>
            <ac:spMk id="6" creationId="{51D574C9-BB58-48BE-A3DB-789AD9734715}"/>
          </ac:spMkLst>
        </pc:spChg>
        <pc:spChg chg="mod">
          <ac:chgData name="Patten, Bethany" userId="d9807179-5faf-4cbb-8723-500d28681f8a" providerId="ADAL" clId="{C4781F96-545E-4C0A-91D0-ABE021ACCEFF}" dt="2020-10-19T15:51:05.143" v="610" actId="1076"/>
          <ac:spMkLst>
            <pc:docMk/>
            <pc:sldMk cId="1006825113" sldId="1263"/>
            <ac:spMk id="7" creationId="{6B4BAD1B-9C15-4427-8822-B7396E3E7A54}"/>
          </ac:spMkLst>
        </pc:spChg>
        <pc:graphicFrameChg chg="mod">
          <ac:chgData name="Patten, Bethany" userId="d9807179-5faf-4cbb-8723-500d28681f8a" providerId="ADAL" clId="{C4781F96-545E-4C0A-91D0-ABE021ACCEFF}" dt="2020-10-19T16:06:24.340" v="1067"/>
          <ac:graphicFrameMkLst>
            <pc:docMk/>
            <pc:sldMk cId="1006825113" sldId="1263"/>
            <ac:graphicFrameMk id="5" creationId="{BD64A1A9-D074-4DF1-8A63-67ECA93733A6}"/>
          </ac:graphicFrameMkLst>
        </pc:graphicFrameChg>
      </pc:sldChg>
      <pc:sldChg chg="modSp add modNotesTx">
        <pc:chgData name="Patten, Bethany" userId="d9807179-5faf-4cbb-8723-500d28681f8a" providerId="ADAL" clId="{C4781F96-545E-4C0A-91D0-ABE021ACCEFF}" dt="2020-10-19T17:11:11.151" v="2155" actId="20577"/>
        <pc:sldMkLst>
          <pc:docMk/>
          <pc:sldMk cId="232473920" sldId="1264"/>
        </pc:sldMkLst>
        <pc:spChg chg="mod">
          <ac:chgData name="Patten, Bethany" userId="d9807179-5faf-4cbb-8723-500d28681f8a" providerId="ADAL" clId="{C4781F96-545E-4C0A-91D0-ABE021ACCEFF}" dt="2020-10-19T16:11:02.110" v="1323" actId="20577"/>
          <ac:spMkLst>
            <pc:docMk/>
            <pc:sldMk cId="232473920" sldId="1264"/>
            <ac:spMk id="2" creationId="{CF2AB505-509E-C14D-90C1-1E722DE5848E}"/>
          </ac:spMkLst>
        </pc:spChg>
      </pc:sldChg>
      <pc:sldChg chg="del">
        <pc:chgData name="Patten, Bethany" userId="d9807179-5faf-4cbb-8723-500d28681f8a" providerId="ADAL" clId="{C4781F96-545E-4C0A-91D0-ABE021ACCEFF}" dt="2020-10-19T15:39:00.914" v="388" actId="2696"/>
        <pc:sldMkLst>
          <pc:docMk/>
          <pc:sldMk cId="3722607131" sldId="1266"/>
        </pc:sldMkLst>
      </pc:sldChg>
      <pc:sldChg chg="modSp add">
        <pc:chgData name="Patten, Bethany" userId="d9807179-5faf-4cbb-8723-500d28681f8a" providerId="ADAL" clId="{C4781F96-545E-4C0A-91D0-ABE021ACCEFF}" dt="2020-10-19T16:07:31.671" v="1134" actId="20577"/>
        <pc:sldMkLst>
          <pc:docMk/>
          <pc:sldMk cId="233700878" sldId="1273"/>
        </pc:sldMkLst>
        <pc:spChg chg="mod">
          <ac:chgData name="Patten, Bethany" userId="d9807179-5faf-4cbb-8723-500d28681f8a" providerId="ADAL" clId="{C4781F96-545E-4C0A-91D0-ABE021ACCEFF}" dt="2020-10-19T16:07:31.671" v="1134" actId="20577"/>
          <ac:spMkLst>
            <pc:docMk/>
            <pc:sldMk cId="233700878" sldId="1273"/>
            <ac:spMk id="2" creationId="{F33BB689-B2CE-214B-98CB-B278F8189561}"/>
          </ac:spMkLst>
        </pc:spChg>
      </pc:sldChg>
      <pc:sldChg chg="modSp add">
        <pc:chgData name="Patten, Bethany" userId="d9807179-5faf-4cbb-8723-500d28681f8a" providerId="ADAL" clId="{C4781F96-545E-4C0A-91D0-ABE021ACCEFF}" dt="2020-10-19T16:10:15.339" v="1321" actId="14100"/>
        <pc:sldMkLst>
          <pc:docMk/>
          <pc:sldMk cId="1395929420" sldId="1274"/>
        </pc:sldMkLst>
        <pc:spChg chg="mod">
          <ac:chgData name="Patten, Bethany" userId="d9807179-5faf-4cbb-8723-500d28681f8a" providerId="ADAL" clId="{C4781F96-545E-4C0A-91D0-ABE021ACCEFF}" dt="2020-10-19T16:08:01.945" v="1176" actId="20577"/>
          <ac:spMkLst>
            <pc:docMk/>
            <pc:sldMk cId="1395929420" sldId="1274"/>
            <ac:spMk id="2" creationId="{4627B265-AA12-C348-89E8-0FF8F390709B}"/>
          </ac:spMkLst>
        </pc:spChg>
        <pc:spChg chg="mod">
          <ac:chgData name="Patten, Bethany" userId="d9807179-5faf-4cbb-8723-500d28681f8a" providerId="ADAL" clId="{C4781F96-545E-4C0A-91D0-ABE021ACCEFF}" dt="2020-10-19T16:10:15.339" v="1321" actId="14100"/>
          <ac:spMkLst>
            <pc:docMk/>
            <pc:sldMk cId="1395929420" sldId="1274"/>
            <ac:spMk id="5" creationId="{006A37B4-8901-2947-AA37-17CC029709AF}"/>
          </ac:spMkLst>
        </pc:spChg>
      </pc:sldChg>
      <pc:sldChg chg="modSp add modNotesTx">
        <pc:chgData name="Patten, Bethany" userId="d9807179-5faf-4cbb-8723-500d28681f8a" providerId="ADAL" clId="{C4781F96-545E-4C0A-91D0-ABE021ACCEFF}" dt="2020-10-19T17:38:03.858" v="3435" actId="20577"/>
        <pc:sldMkLst>
          <pc:docMk/>
          <pc:sldMk cId="1105510596" sldId="1275"/>
        </pc:sldMkLst>
        <pc:spChg chg="mod">
          <ac:chgData name="Patten, Bethany" userId="d9807179-5faf-4cbb-8723-500d28681f8a" providerId="ADAL" clId="{C4781F96-545E-4C0A-91D0-ABE021ACCEFF}" dt="2020-10-19T15:53:48.703" v="675" actId="20577"/>
          <ac:spMkLst>
            <pc:docMk/>
            <pc:sldMk cId="1105510596" sldId="1275"/>
            <ac:spMk id="2" creationId="{84406399-403D-D14E-9B75-8E45885EBE7F}"/>
          </ac:spMkLst>
        </pc:spChg>
      </pc:sldChg>
      <pc:sldChg chg="add del">
        <pc:chgData name="Patten, Bethany" userId="d9807179-5faf-4cbb-8723-500d28681f8a" providerId="ADAL" clId="{C4781F96-545E-4C0A-91D0-ABE021ACCEFF}" dt="2020-10-19T15:31:11.517" v="26" actId="2696"/>
        <pc:sldMkLst>
          <pc:docMk/>
          <pc:sldMk cId="3837266769" sldId="1283"/>
        </pc:sldMkLst>
      </pc:sldChg>
      <pc:sldChg chg="add del">
        <pc:chgData name="Patten, Bethany" userId="d9807179-5faf-4cbb-8723-500d28681f8a" providerId="ADAL" clId="{C4781F96-545E-4C0A-91D0-ABE021ACCEFF}" dt="2020-10-19T15:31:12.334" v="27" actId="2696"/>
        <pc:sldMkLst>
          <pc:docMk/>
          <pc:sldMk cId="985653852" sldId="1284"/>
        </pc:sldMkLst>
      </pc:sldChg>
      <pc:sldChg chg="delSp modSp add modNotesTx">
        <pc:chgData name="Patten, Bethany" userId="d9807179-5faf-4cbb-8723-500d28681f8a" providerId="ADAL" clId="{C4781F96-545E-4C0A-91D0-ABE021ACCEFF}" dt="2020-10-19T17:10:22.703" v="2004" actId="20577"/>
        <pc:sldMkLst>
          <pc:docMk/>
          <pc:sldMk cId="669380983" sldId="1285"/>
        </pc:sldMkLst>
        <pc:spChg chg="mod">
          <ac:chgData name="Patten, Bethany" userId="d9807179-5faf-4cbb-8723-500d28681f8a" providerId="ADAL" clId="{C4781F96-545E-4C0A-91D0-ABE021ACCEFF}" dt="2020-10-19T15:32:36.538" v="144" actId="14100"/>
          <ac:spMkLst>
            <pc:docMk/>
            <pc:sldMk cId="669380983" sldId="1285"/>
            <ac:spMk id="2" creationId="{DFA50E4E-7E9C-8E49-AFC9-753B1F55C9CB}"/>
          </ac:spMkLst>
        </pc:spChg>
        <pc:spChg chg="del">
          <ac:chgData name="Patten, Bethany" userId="d9807179-5faf-4cbb-8723-500d28681f8a" providerId="ADAL" clId="{C4781F96-545E-4C0A-91D0-ABE021ACCEFF}" dt="2020-10-19T15:31:17.345" v="28" actId="478"/>
          <ac:spMkLst>
            <pc:docMk/>
            <pc:sldMk cId="669380983" sldId="1285"/>
            <ac:spMk id="3" creationId="{C433C03E-33DA-4363-AEED-85F539D4E849}"/>
          </ac:spMkLst>
        </pc:spChg>
        <pc:spChg chg="del">
          <ac:chgData name="Patten, Bethany" userId="d9807179-5faf-4cbb-8723-500d28681f8a" providerId="ADAL" clId="{C4781F96-545E-4C0A-91D0-ABE021ACCEFF}" dt="2020-10-19T15:31:19.443" v="29" actId="478"/>
          <ac:spMkLst>
            <pc:docMk/>
            <pc:sldMk cId="669380983" sldId="1285"/>
            <ac:spMk id="14" creationId="{AF15A000-4014-4342-87BB-232B6DE352F8}"/>
          </ac:spMkLst>
        </pc:spChg>
        <pc:spChg chg="del">
          <ac:chgData name="Patten, Bethany" userId="d9807179-5faf-4cbb-8723-500d28681f8a" providerId="ADAL" clId="{C4781F96-545E-4C0A-91D0-ABE021ACCEFF}" dt="2020-10-19T15:31:22.007" v="30" actId="478"/>
          <ac:spMkLst>
            <pc:docMk/>
            <pc:sldMk cId="669380983" sldId="1285"/>
            <ac:spMk id="15" creationId="{E3FD5D77-1CF0-4363-87D1-5CFBEA284A1A}"/>
          </ac:spMkLst>
        </pc:spChg>
        <pc:spChg chg="del">
          <ac:chgData name="Patten, Bethany" userId="d9807179-5faf-4cbb-8723-500d28681f8a" providerId="ADAL" clId="{C4781F96-545E-4C0A-91D0-ABE021ACCEFF}" dt="2020-10-19T15:31:25.076" v="31" actId="478"/>
          <ac:spMkLst>
            <pc:docMk/>
            <pc:sldMk cId="669380983" sldId="1285"/>
            <ac:spMk id="16" creationId="{ABF0BFE0-C306-4415-B993-F0ADCD647F23}"/>
          </ac:spMkLst>
        </pc:spChg>
        <pc:spChg chg="del">
          <ac:chgData name="Patten, Bethany" userId="d9807179-5faf-4cbb-8723-500d28681f8a" providerId="ADAL" clId="{C4781F96-545E-4C0A-91D0-ABE021ACCEFF}" dt="2020-10-19T15:31:28.215" v="32" actId="478"/>
          <ac:spMkLst>
            <pc:docMk/>
            <pc:sldMk cId="669380983" sldId="1285"/>
            <ac:spMk id="17" creationId="{5437A438-8241-427B-A296-C0669A033939}"/>
          </ac:spMkLst>
        </pc:spChg>
        <pc:spChg chg="del">
          <ac:chgData name="Patten, Bethany" userId="d9807179-5faf-4cbb-8723-500d28681f8a" providerId="ADAL" clId="{C4781F96-545E-4C0A-91D0-ABE021ACCEFF}" dt="2020-10-19T15:31:30.998" v="33" actId="478"/>
          <ac:spMkLst>
            <pc:docMk/>
            <pc:sldMk cId="669380983" sldId="1285"/>
            <ac:spMk id="18" creationId="{FD3B8A7A-982E-4DA8-938E-DC5996DF5B03}"/>
          </ac:spMkLst>
        </pc:spChg>
      </pc:sldChg>
      <pc:sldChg chg="modSp add modNotesTx">
        <pc:chgData name="Patten, Bethany" userId="d9807179-5faf-4cbb-8723-500d28681f8a" providerId="ADAL" clId="{C4781F96-545E-4C0A-91D0-ABE021ACCEFF}" dt="2020-10-19T17:31:52.378" v="2157" actId="20577"/>
        <pc:sldMkLst>
          <pc:docMk/>
          <pc:sldMk cId="4223938828" sldId="1286"/>
        </pc:sldMkLst>
        <pc:spChg chg="mod">
          <ac:chgData name="Patten, Bethany" userId="d9807179-5faf-4cbb-8723-500d28681f8a" providerId="ADAL" clId="{C4781F96-545E-4C0A-91D0-ABE021ACCEFF}" dt="2020-10-19T15:37:20.177" v="369" actId="20577"/>
          <ac:spMkLst>
            <pc:docMk/>
            <pc:sldMk cId="4223938828" sldId="1286"/>
            <ac:spMk id="2" creationId="{F5CFFB40-B08F-4877-A00F-C094B6FC268E}"/>
          </ac:spMkLst>
        </pc:spChg>
      </pc:sldChg>
      <pc:sldChg chg="modSp add">
        <pc:chgData name="Patten, Bethany" userId="d9807179-5faf-4cbb-8723-500d28681f8a" providerId="ADAL" clId="{C4781F96-545E-4C0A-91D0-ABE021ACCEFF}" dt="2020-10-19T16:04:58.998" v="1065"/>
        <pc:sldMkLst>
          <pc:docMk/>
          <pc:sldMk cId="1030626036" sldId="1287"/>
        </pc:sldMkLst>
        <pc:spChg chg="mod">
          <ac:chgData name="Patten, Bethany" userId="d9807179-5faf-4cbb-8723-500d28681f8a" providerId="ADAL" clId="{C4781F96-545E-4C0A-91D0-ABE021ACCEFF}" dt="2020-10-19T15:38:10.349" v="387" actId="20577"/>
          <ac:spMkLst>
            <pc:docMk/>
            <pc:sldMk cId="1030626036" sldId="1287"/>
            <ac:spMk id="2" creationId="{F5CFFB40-B08F-4877-A00F-C094B6FC268E}"/>
          </ac:spMkLst>
        </pc:spChg>
        <pc:spChg chg="mod">
          <ac:chgData name="Patten, Bethany" userId="d9807179-5faf-4cbb-8723-500d28681f8a" providerId="ADAL" clId="{C4781F96-545E-4C0A-91D0-ABE021ACCEFF}" dt="2020-10-19T16:03:29.877" v="1039" actId="1076"/>
          <ac:spMkLst>
            <pc:docMk/>
            <pc:sldMk cId="1030626036" sldId="1287"/>
            <ac:spMk id="6" creationId="{51D574C9-BB58-48BE-A3DB-789AD9734715}"/>
          </ac:spMkLst>
        </pc:spChg>
        <pc:spChg chg="mod">
          <ac:chgData name="Patten, Bethany" userId="d9807179-5faf-4cbb-8723-500d28681f8a" providerId="ADAL" clId="{C4781F96-545E-4C0A-91D0-ABE021ACCEFF}" dt="2020-10-19T16:03:36.076" v="1041" actId="14100"/>
          <ac:spMkLst>
            <pc:docMk/>
            <pc:sldMk cId="1030626036" sldId="1287"/>
            <ac:spMk id="7" creationId="{6B4BAD1B-9C15-4427-8822-B7396E3E7A54}"/>
          </ac:spMkLst>
        </pc:spChg>
        <pc:graphicFrameChg chg="mod">
          <ac:chgData name="Patten, Bethany" userId="d9807179-5faf-4cbb-8723-500d28681f8a" providerId="ADAL" clId="{C4781F96-545E-4C0A-91D0-ABE021ACCEFF}" dt="2020-10-19T16:04:58.998" v="1065"/>
          <ac:graphicFrameMkLst>
            <pc:docMk/>
            <pc:sldMk cId="1030626036" sldId="1287"/>
            <ac:graphicFrameMk id="5" creationId="{BD64A1A9-D074-4DF1-8A63-67ECA93733A6}"/>
          </ac:graphicFrameMkLst>
        </pc:graphicFrameChg>
      </pc:sldChg>
    </pc:docChg>
  </pc:docChgLst>
  <pc:docChgLst>
    <pc:chgData name="Patten, Bethany" userId="d9807179-5faf-4cbb-8723-500d28681f8a" providerId="ADAL" clId="{A25183B7-C072-4536-95EA-4532B17803D0}"/>
    <pc:docChg chg="undo redo custSel addSld delSld modSld sldOrd delSection modSection">
      <pc:chgData name="Patten, Bethany" userId="d9807179-5faf-4cbb-8723-500d28681f8a" providerId="ADAL" clId="{A25183B7-C072-4536-95EA-4532B17803D0}" dt="2020-08-28T01:26:56.711" v="3369" actId="20577"/>
      <pc:docMkLst>
        <pc:docMk/>
      </pc:docMkLst>
      <pc:sldChg chg="del">
        <pc:chgData name="Patten, Bethany" userId="d9807179-5faf-4cbb-8723-500d28681f8a" providerId="ADAL" clId="{A25183B7-C072-4536-95EA-4532B17803D0}" dt="2020-08-28T00:09:05.053" v="530" actId="2696"/>
        <pc:sldMkLst>
          <pc:docMk/>
          <pc:sldMk cId="3927904541" sldId="257"/>
        </pc:sldMkLst>
      </pc:sldChg>
      <pc:sldChg chg="del">
        <pc:chgData name="Patten, Bethany" userId="d9807179-5faf-4cbb-8723-500d28681f8a" providerId="ADAL" clId="{A25183B7-C072-4536-95EA-4532B17803D0}" dt="2020-08-27T23:43:33.379" v="408" actId="2696"/>
        <pc:sldMkLst>
          <pc:docMk/>
          <pc:sldMk cId="4145413174" sldId="258"/>
        </pc:sldMkLst>
      </pc:sldChg>
      <pc:sldChg chg="del">
        <pc:chgData name="Patten, Bethany" userId="d9807179-5faf-4cbb-8723-500d28681f8a" providerId="ADAL" clId="{A25183B7-C072-4536-95EA-4532B17803D0}" dt="2020-08-27T23:43:33.917" v="409" actId="2696"/>
        <pc:sldMkLst>
          <pc:docMk/>
          <pc:sldMk cId="392697162" sldId="260"/>
        </pc:sldMkLst>
      </pc:sldChg>
      <pc:sldChg chg="add">
        <pc:chgData name="Patten, Bethany" userId="d9807179-5faf-4cbb-8723-500d28681f8a" providerId="ADAL" clId="{A25183B7-C072-4536-95EA-4532B17803D0}" dt="2020-08-27T23:34:48.520" v="13"/>
        <pc:sldMkLst>
          <pc:docMk/>
          <pc:sldMk cId="2190376075" sldId="263"/>
        </pc:sldMkLst>
      </pc:sldChg>
      <pc:sldChg chg="del">
        <pc:chgData name="Patten, Bethany" userId="d9807179-5faf-4cbb-8723-500d28681f8a" providerId="ADAL" clId="{A25183B7-C072-4536-95EA-4532B17803D0}" dt="2020-08-27T23:43:34.497" v="410" actId="2696"/>
        <pc:sldMkLst>
          <pc:docMk/>
          <pc:sldMk cId="4186138041" sldId="264"/>
        </pc:sldMkLst>
      </pc:sldChg>
      <pc:sldChg chg="del">
        <pc:chgData name="Patten, Bethany" userId="d9807179-5faf-4cbb-8723-500d28681f8a" providerId="ADAL" clId="{A25183B7-C072-4536-95EA-4532B17803D0}" dt="2020-08-27T23:43:35.087" v="411" actId="2696"/>
        <pc:sldMkLst>
          <pc:docMk/>
          <pc:sldMk cId="220055909" sldId="266"/>
        </pc:sldMkLst>
      </pc:sldChg>
      <pc:sldChg chg="modSp">
        <pc:chgData name="Patten, Bethany" userId="d9807179-5faf-4cbb-8723-500d28681f8a" providerId="ADAL" clId="{A25183B7-C072-4536-95EA-4532B17803D0}" dt="2020-08-27T23:32:05.859" v="5" actId="20577"/>
        <pc:sldMkLst>
          <pc:docMk/>
          <pc:sldMk cId="1428763791" sldId="267"/>
        </pc:sldMkLst>
        <pc:spChg chg="mod">
          <ac:chgData name="Patten, Bethany" userId="d9807179-5faf-4cbb-8723-500d28681f8a" providerId="ADAL" clId="{A25183B7-C072-4536-95EA-4532B17803D0}" dt="2020-08-27T23:32:05.859" v="5" actId="20577"/>
          <ac:spMkLst>
            <pc:docMk/>
            <pc:sldMk cId="1428763791" sldId="267"/>
            <ac:spMk id="7" creationId="{FE2C911A-AA6C-4B2C-9310-562DCD7E11CB}"/>
          </ac:spMkLst>
        </pc:spChg>
      </pc:sldChg>
      <pc:sldChg chg="add">
        <pc:chgData name="Patten, Bethany" userId="d9807179-5faf-4cbb-8723-500d28681f8a" providerId="ADAL" clId="{A25183B7-C072-4536-95EA-4532B17803D0}" dt="2020-08-27T23:35:34.626" v="15"/>
        <pc:sldMkLst>
          <pc:docMk/>
          <pc:sldMk cId="3414161938" sldId="317"/>
        </pc:sldMkLst>
      </pc:sldChg>
      <pc:sldChg chg="modSp del">
        <pc:chgData name="Patten, Bethany" userId="d9807179-5faf-4cbb-8723-500d28681f8a" providerId="ADAL" clId="{A25183B7-C072-4536-95EA-4532B17803D0}" dt="2020-08-28T00:02:33.440" v="510" actId="2696"/>
        <pc:sldMkLst>
          <pc:docMk/>
          <pc:sldMk cId="2884028437" sldId="791"/>
        </pc:sldMkLst>
        <pc:spChg chg="mod">
          <ac:chgData name="Patten, Bethany" userId="d9807179-5faf-4cbb-8723-500d28681f8a" providerId="ADAL" clId="{A25183B7-C072-4536-95EA-4532B17803D0}" dt="2020-08-28T00:02:04.236" v="493" actId="113"/>
          <ac:spMkLst>
            <pc:docMk/>
            <pc:sldMk cId="2884028437" sldId="791"/>
            <ac:spMk id="3" creationId="{AC6EE629-F507-0C44-9DD6-D843B20F9C9D}"/>
          </ac:spMkLst>
        </pc:spChg>
      </pc:sldChg>
      <pc:sldChg chg="del">
        <pc:chgData name="Patten, Bethany" userId="d9807179-5faf-4cbb-8723-500d28681f8a" providerId="ADAL" clId="{A25183B7-C072-4536-95EA-4532B17803D0}" dt="2020-08-28T01:22:29.832" v="3323" actId="2696"/>
        <pc:sldMkLst>
          <pc:docMk/>
          <pc:sldMk cId="2079954045" sldId="808"/>
        </pc:sldMkLst>
      </pc:sldChg>
      <pc:sldChg chg="modSp">
        <pc:chgData name="Patten, Bethany" userId="d9807179-5faf-4cbb-8723-500d28681f8a" providerId="ADAL" clId="{A25183B7-C072-4536-95EA-4532B17803D0}" dt="2020-08-28T01:22:51.631" v="3333" actId="20577"/>
        <pc:sldMkLst>
          <pc:docMk/>
          <pc:sldMk cId="855057215" sldId="812"/>
        </pc:sldMkLst>
        <pc:spChg chg="mod">
          <ac:chgData name="Patten, Bethany" userId="d9807179-5faf-4cbb-8723-500d28681f8a" providerId="ADAL" clId="{A25183B7-C072-4536-95EA-4532B17803D0}" dt="2020-08-28T01:22:51.631" v="3333" actId="20577"/>
          <ac:spMkLst>
            <pc:docMk/>
            <pc:sldMk cId="855057215" sldId="812"/>
            <ac:spMk id="3" creationId="{B9273012-21A5-4AB3-8EFD-F169FC4E7CF7}"/>
          </ac:spMkLst>
        </pc:spChg>
      </pc:sldChg>
      <pc:sldChg chg="del">
        <pc:chgData name="Patten, Bethany" userId="d9807179-5faf-4cbb-8723-500d28681f8a" providerId="ADAL" clId="{A25183B7-C072-4536-95EA-4532B17803D0}" dt="2020-08-27T23:40:35.486" v="155" actId="2696"/>
        <pc:sldMkLst>
          <pc:docMk/>
          <pc:sldMk cId="716424669" sldId="831"/>
        </pc:sldMkLst>
      </pc:sldChg>
      <pc:sldChg chg="del">
        <pc:chgData name="Patten, Bethany" userId="d9807179-5faf-4cbb-8723-500d28681f8a" providerId="ADAL" clId="{A25183B7-C072-4536-95EA-4532B17803D0}" dt="2020-08-27T23:40:40.428" v="156" actId="2696"/>
        <pc:sldMkLst>
          <pc:docMk/>
          <pc:sldMk cId="2029641425" sldId="920"/>
        </pc:sldMkLst>
      </pc:sldChg>
      <pc:sldChg chg="del">
        <pc:chgData name="Patten, Bethany" userId="d9807179-5faf-4cbb-8723-500d28681f8a" providerId="ADAL" clId="{A25183B7-C072-4536-95EA-4532B17803D0}" dt="2020-08-27T23:43:37.330" v="412" actId="2696"/>
        <pc:sldMkLst>
          <pc:docMk/>
          <pc:sldMk cId="132332853" sldId="973"/>
        </pc:sldMkLst>
      </pc:sldChg>
      <pc:sldChg chg="del">
        <pc:chgData name="Patten, Bethany" userId="d9807179-5faf-4cbb-8723-500d28681f8a" providerId="ADAL" clId="{A25183B7-C072-4536-95EA-4532B17803D0}" dt="2020-08-27T23:38:51.580" v="17" actId="2696"/>
        <pc:sldMkLst>
          <pc:docMk/>
          <pc:sldMk cId="1552473331" sldId="976"/>
        </pc:sldMkLst>
      </pc:sldChg>
      <pc:sldChg chg="del">
        <pc:chgData name="Patten, Bethany" userId="d9807179-5faf-4cbb-8723-500d28681f8a" providerId="ADAL" clId="{A25183B7-C072-4536-95EA-4532B17803D0}" dt="2020-08-27T23:43:38.661" v="413" actId="2696"/>
        <pc:sldMkLst>
          <pc:docMk/>
          <pc:sldMk cId="1915977863" sldId="1008"/>
        </pc:sldMkLst>
      </pc:sldChg>
      <pc:sldChg chg="modSp">
        <pc:chgData name="Patten, Bethany" userId="d9807179-5faf-4cbb-8723-500d28681f8a" providerId="ADAL" clId="{A25183B7-C072-4536-95EA-4532B17803D0}" dt="2020-08-28T00:22:23.825" v="1266" actId="20577"/>
        <pc:sldMkLst>
          <pc:docMk/>
          <pc:sldMk cId="3682962046" sldId="1014"/>
        </pc:sldMkLst>
        <pc:spChg chg="mod">
          <ac:chgData name="Patten, Bethany" userId="d9807179-5faf-4cbb-8723-500d28681f8a" providerId="ADAL" clId="{A25183B7-C072-4536-95EA-4532B17803D0}" dt="2020-08-27T23:39:30.987" v="109" actId="20577"/>
          <ac:spMkLst>
            <pc:docMk/>
            <pc:sldMk cId="3682962046" sldId="1014"/>
            <ac:spMk id="2" creationId="{84C33083-77F6-4356-B20B-0B5C5029134D}"/>
          </ac:spMkLst>
        </pc:spChg>
        <pc:graphicFrameChg chg="mod">
          <ac:chgData name="Patten, Bethany" userId="d9807179-5faf-4cbb-8723-500d28681f8a" providerId="ADAL" clId="{A25183B7-C072-4536-95EA-4532B17803D0}" dt="2020-08-28T00:22:23.825" v="1266" actId="20577"/>
          <ac:graphicFrameMkLst>
            <pc:docMk/>
            <pc:sldMk cId="3682962046" sldId="1014"/>
            <ac:graphicFrameMk id="5" creationId="{EF2D052B-30B7-4C7D-9B8B-94E7AF68C022}"/>
          </ac:graphicFrameMkLst>
        </pc:graphicFrameChg>
      </pc:sldChg>
      <pc:sldChg chg="modSp">
        <pc:chgData name="Patten, Bethany" userId="d9807179-5faf-4cbb-8723-500d28681f8a" providerId="ADAL" clId="{A25183B7-C072-4536-95EA-4532B17803D0}" dt="2020-08-27T23:41:12.532" v="283" actId="14100"/>
        <pc:sldMkLst>
          <pc:docMk/>
          <pc:sldMk cId="2398781639" sldId="1016"/>
        </pc:sldMkLst>
        <pc:spChg chg="mod">
          <ac:chgData name="Patten, Bethany" userId="d9807179-5faf-4cbb-8723-500d28681f8a" providerId="ADAL" clId="{A25183B7-C072-4536-95EA-4532B17803D0}" dt="2020-08-27T23:41:12.532" v="283" actId="14100"/>
          <ac:spMkLst>
            <pc:docMk/>
            <pc:sldMk cId="2398781639" sldId="1016"/>
            <ac:spMk id="2" creationId="{84C33083-77F6-4356-B20B-0B5C5029134D}"/>
          </ac:spMkLst>
        </pc:spChg>
      </pc:sldChg>
      <pc:sldChg chg="del ord">
        <pc:chgData name="Patten, Bethany" userId="d9807179-5faf-4cbb-8723-500d28681f8a" providerId="ADAL" clId="{A25183B7-C072-4536-95EA-4532B17803D0}" dt="2020-08-27T23:44:11.983" v="417" actId="2696"/>
        <pc:sldMkLst>
          <pc:docMk/>
          <pc:sldMk cId="399789991" sldId="1039"/>
        </pc:sldMkLst>
      </pc:sldChg>
      <pc:sldChg chg="del">
        <pc:chgData name="Patten, Bethany" userId="d9807179-5faf-4cbb-8723-500d28681f8a" providerId="ADAL" clId="{A25183B7-C072-4536-95EA-4532B17803D0}" dt="2020-08-27T23:43:40.076" v="415" actId="2696"/>
        <pc:sldMkLst>
          <pc:docMk/>
          <pc:sldMk cId="246999852" sldId="1071"/>
        </pc:sldMkLst>
      </pc:sldChg>
      <pc:sldChg chg="modSp ord">
        <pc:chgData name="Patten, Bethany" userId="d9807179-5faf-4cbb-8723-500d28681f8a" providerId="ADAL" clId="{A25183B7-C072-4536-95EA-4532B17803D0}" dt="2020-08-28T00:06:30.569" v="522" actId="20577"/>
        <pc:sldMkLst>
          <pc:docMk/>
          <pc:sldMk cId="2337256000" sldId="1074"/>
        </pc:sldMkLst>
        <pc:spChg chg="mod">
          <ac:chgData name="Patten, Bethany" userId="d9807179-5faf-4cbb-8723-500d28681f8a" providerId="ADAL" clId="{A25183B7-C072-4536-95EA-4532B17803D0}" dt="2020-08-28T00:02:30.172" v="509" actId="14100"/>
          <ac:spMkLst>
            <pc:docMk/>
            <pc:sldMk cId="2337256000" sldId="1074"/>
            <ac:spMk id="2" creationId="{B5670858-D952-F64E-A3B5-F06652F6EE22}"/>
          </ac:spMkLst>
        </pc:spChg>
        <pc:spChg chg="mod">
          <ac:chgData name="Patten, Bethany" userId="d9807179-5faf-4cbb-8723-500d28681f8a" providerId="ADAL" clId="{A25183B7-C072-4536-95EA-4532B17803D0}" dt="2020-08-28T00:06:30.569" v="522" actId="20577"/>
          <ac:spMkLst>
            <pc:docMk/>
            <pc:sldMk cId="2337256000" sldId="1074"/>
            <ac:spMk id="17" creationId="{A86F6421-A704-4638-82DD-2205832F4BDE}"/>
          </ac:spMkLst>
        </pc:spChg>
      </pc:sldChg>
      <pc:sldChg chg="del">
        <pc:chgData name="Patten, Bethany" userId="d9807179-5faf-4cbb-8723-500d28681f8a" providerId="ADAL" clId="{A25183B7-C072-4536-95EA-4532B17803D0}" dt="2020-08-27T23:43:39.290" v="414" actId="2696"/>
        <pc:sldMkLst>
          <pc:docMk/>
          <pc:sldMk cId="1165816393" sldId="1077"/>
        </pc:sldMkLst>
      </pc:sldChg>
      <pc:sldChg chg="del">
        <pc:chgData name="Patten, Bethany" userId="d9807179-5faf-4cbb-8723-500d28681f8a" providerId="ADAL" clId="{A25183B7-C072-4536-95EA-4532B17803D0}" dt="2020-08-27T23:43:13.691" v="403" actId="2696"/>
        <pc:sldMkLst>
          <pc:docMk/>
          <pc:sldMk cId="2380009183" sldId="1128"/>
        </pc:sldMkLst>
      </pc:sldChg>
      <pc:sldChg chg="del">
        <pc:chgData name="Patten, Bethany" userId="d9807179-5faf-4cbb-8723-500d28681f8a" providerId="ADAL" clId="{A25183B7-C072-4536-95EA-4532B17803D0}" dt="2020-08-27T23:39:43.037" v="110" actId="2696"/>
        <pc:sldMkLst>
          <pc:docMk/>
          <pc:sldMk cId="3015549213" sldId="1142"/>
        </pc:sldMkLst>
      </pc:sldChg>
      <pc:sldChg chg="modSp add">
        <pc:chgData name="Patten, Bethany" userId="d9807179-5faf-4cbb-8723-500d28681f8a" providerId="ADAL" clId="{A25183B7-C072-4536-95EA-4532B17803D0}" dt="2020-08-28T00:21:49.896" v="1174" actId="20577"/>
        <pc:sldMkLst>
          <pc:docMk/>
          <pc:sldMk cId="3016796310" sldId="1145"/>
        </pc:sldMkLst>
        <pc:spChg chg="mod">
          <ac:chgData name="Patten, Bethany" userId="d9807179-5faf-4cbb-8723-500d28681f8a" providerId="ADAL" clId="{A25183B7-C072-4536-95EA-4532B17803D0}" dt="2020-08-28T00:21:10.369" v="1113" actId="20577"/>
          <ac:spMkLst>
            <pc:docMk/>
            <pc:sldMk cId="3016796310" sldId="1145"/>
            <ac:spMk id="2" creationId="{ACFDCD36-4EDE-42A5-9ED3-C4A57AC46C39}"/>
          </ac:spMkLst>
        </pc:spChg>
        <pc:spChg chg="mod">
          <ac:chgData name="Patten, Bethany" userId="d9807179-5faf-4cbb-8723-500d28681f8a" providerId="ADAL" clId="{A25183B7-C072-4536-95EA-4532B17803D0}" dt="2020-08-28T00:21:49.896" v="1174" actId="20577"/>
          <ac:spMkLst>
            <pc:docMk/>
            <pc:sldMk cId="3016796310" sldId="1145"/>
            <ac:spMk id="3" creationId="{B6A003BC-C030-4CD3-AD79-505D73074009}"/>
          </ac:spMkLst>
        </pc:spChg>
      </pc:sldChg>
      <pc:sldChg chg="modSp">
        <pc:chgData name="Patten, Bethany" userId="d9807179-5faf-4cbb-8723-500d28681f8a" providerId="ADAL" clId="{A25183B7-C072-4536-95EA-4532B17803D0}" dt="2020-08-28T01:23:29.838" v="3368" actId="14100"/>
        <pc:sldMkLst>
          <pc:docMk/>
          <pc:sldMk cId="2872799246" sldId="1167"/>
        </pc:sldMkLst>
        <pc:spChg chg="mod">
          <ac:chgData name="Patten, Bethany" userId="d9807179-5faf-4cbb-8723-500d28681f8a" providerId="ADAL" clId="{A25183B7-C072-4536-95EA-4532B17803D0}" dt="2020-08-28T01:23:29.838" v="3368" actId="14100"/>
          <ac:spMkLst>
            <pc:docMk/>
            <pc:sldMk cId="2872799246" sldId="1167"/>
            <ac:spMk id="2" creationId="{5D4A31B9-60D8-564B-AD53-13CD0BE96671}"/>
          </ac:spMkLst>
        </pc:spChg>
      </pc:sldChg>
      <pc:sldChg chg="modSp del">
        <pc:chgData name="Patten, Bethany" userId="d9807179-5faf-4cbb-8723-500d28681f8a" providerId="ADAL" clId="{A25183B7-C072-4536-95EA-4532B17803D0}" dt="2020-08-28T00:07:32.809" v="528" actId="2696"/>
        <pc:sldMkLst>
          <pc:docMk/>
          <pc:sldMk cId="4011998175" sldId="1169"/>
        </pc:sldMkLst>
        <pc:spChg chg="mod">
          <ac:chgData name="Patten, Bethany" userId="d9807179-5faf-4cbb-8723-500d28681f8a" providerId="ADAL" clId="{A25183B7-C072-4536-95EA-4532B17803D0}" dt="2020-08-28T00:06:55.888" v="527" actId="20577"/>
          <ac:spMkLst>
            <pc:docMk/>
            <pc:sldMk cId="4011998175" sldId="1169"/>
            <ac:spMk id="47" creationId="{38FA757D-D72D-4BC6-B30F-3BD1D44580F6}"/>
          </ac:spMkLst>
        </pc:spChg>
      </pc:sldChg>
      <pc:sldChg chg="del">
        <pc:chgData name="Patten, Bethany" userId="d9807179-5faf-4cbb-8723-500d28681f8a" providerId="ADAL" clId="{A25183B7-C072-4536-95EA-4532B17803D0}" dt="2020-08-27T23:32:18.349" v="6" actId="2696"/>
        <pc:sldMkLst>
          <pc:docMk/>
          <pc:sldMk cId="747784428" sldId="1170"/>
        </pc:sldMkLst>
      </pc:sldChg>
      <pc:sldChg chg="modSp">
        <pc:chgData name="Patten, Bethany" userId="d9807179-5faf-4cbb-8723-500d28681f8a" providerId="ADAL" clId="{A25183B7-C072-4536-95EA-4532B17803D0}" dt="2020-08-27T23:33:14.955" v="10" actId="20577"/>
        <pc:sldMkLst>
          <pc:docMk/>
          <pc:sldMk cId="2711288902" sldId="1171"/>
        </pc:sldMkLst>
        <pc:spChg chg="mod">
          <ac:chgData name="Patten, Bethany" userId="d9807179-5faf-4cbb-8723-500d28681f8a" providerId="ADAL" clId="{A25183B7-C072-4536-95EA-4532B17803D0}" dt="2020-08-27T23:33:14.955" v="10" actId="20577"/>
          <ac:spMkLst>
            <pc:docMk/>
            <pc:sldMk cId="2711288902" sldId="1171"/>
            <ac:spMk id="2" creationId="{9F0608F2-E290-4A47-981B-78D8AD41ACC0}"/>
          </ac:spMkLst>
        </pc:spChg>
      </pc:sldChg>
      <pc:sldChg chg="modSp">
        <pc:chgData name="Patten, Bethany" userId="d9807179-5faf-4cbb-8723-500d28681f8a" providerId="ADAL" clId="{A25183B7-C072-4536-95EA-4532B17803D0}" dt="2020-08-27T23:32:46.338" v="8" actId="20577"/>
        <pc:sldMkLst>
          <pc:docMk/>
          <pc:sldMk cId="377015991" sldId="1172"/>
        </pc:sldMkLst>
        <pc:spChg chg="mod">
          <ac:chgData name="Patten, Bethany" userId="d9807179-5faf-4cbb-8723-500d28681f8a" providerId="ADAL" clId="{A25183B7-C072-4536-95EA-4532B17803D0}" dt="2020-08-27T23:32:46.338" v="8" actId="20577"/>
          <ac:spMkLst>
            <pc:docMk/>
            <pc:sldMk cId="377015991" sldId="1172"/>
            <ac:spMk id="2" creationId="{9F0608F2-E290-4A47-981B-78D8AD41ACC0}"/>
          </ac:spMkLst>
        </pc:spChg>
      </pc:sldChg>
      <pc:sldChg chg="del">
        <pc:chgData name="Patten, Bethany" userId="d9807179-5faf-4cbb-8723-500d28681f8a" providerId="ADAL" clId="{A25183B7-C072-4536-95EA-4532B17803D0}" dt="2020-08-27T23:43:12.781" v="402" actId="2696"/>
        <pc:sldMkLst>
          <pc:docMk/>
          <pc:sldMk cId="2304307229" sldId="1173"/>
        </pc:sldMkLst>
      </pc:sldChg>
      <pc:sldChg chg="modSp">
        <pc:chgData name="Patten, Bethany" userId="d9807179-5faf-4cbb-8723-500d28681f8a" providerId="ADAL" clId="{A25183B7-C072-4536-95EA-4532B17803D0}" dt="2020-08-28T00:50:52.945" v="2730" actId="20577"/>
        <pc:sldMkLst>
          <pc:docMk/>
          <pc:sldMk cId="205918087" sldId="1174"/>
        </pc:sldMkLst>
        <pc:spChg chg="mod">
          <ac:chgData name="Patten, Bethany" userId="d9807179-5faf-4cbb-8723-500d28681f8a" providerId="ADAL" clId="{A25183B7-C072-4536-95EA-4532B17803D0}" dt="2020-08-28T00:50:52.945" v="2730" actId="20577"/>
          <ac:spMkLst>
            <pc:docMk/>
            <pc:sldMk cId="205918087" sldId="1174"/>
            <ac:spMk id="2" creationId="{48C245C5-8F58-4F92-8C38-06EA69641C8D}"/>
          </ac:spMkLst>
        </pc:spChg>
        <pc:graphicFrameChg chg="mod">
          <ac:chgData name="Patten, Bethany" userId="d9807179-5faf-4cbb-8723-500d28681f8a" providerId="ADAL" clId="{A25183B7-C072-4536-95EA-4532B17803D0}" dt="2020-08-27T23:40:10.939" v="132" actId="20577"/>
          <ac:graphicFrameMkLst>
            <pc:docMk/>
            <pc:sldMk cId="205918087" sldId="1174"/>
            <ac:graphicFrameMk id="5" creationId="{3D50EF58-4B6E-43F7-A8EC-4092F11D0981}"/>
          </ac:graphicFrameMkLst>
        </pc:graphicFrameChg>
      </pc:sldChg>
      <pc:sldChg chg="modSp">
        <pc:chgData name="Patten, Bethany" userId="d9807179-5faf-4cbb-8723-500d28681f8a" providerId="ADAL" clId="{A25183B7-C072-4536-95EA-4532B17803D0}" dt="2020-08-27T23:42:25.266" v="400" actId="20577"/>
        <pc:sldMkLst>
          <pc:docMk/>
          <pc:sldMk cId="3558728955" sldId="1175"/>
        </pc:sldMkLst>
        <pc:spChg chg="mod">
          <ac:chgData name="Patten, Bethany" userId="d9807179-5faf-4cbb-8723-500d28681f8a" providerId="ADAL" clId="{A25183B7-C072-4536-95EA-4532B17803D0}" dt="2020-08-27T23:42:25.266" v="400" actId="20577"/>
          <ac:spMkLst>
            <pc:docMk/>
            <pc:sldMk cId="3558728955" sldId="1175"/>
            <ac:spMk id="3" creationId="{9474E1A9-46E9-44C1-A272-B42DD9E2A3D3}"/>
          </ac:spMkLst>
        </pc:spChg>
        <pc:spChg chg="mod">
          <ac:chgData name="Patten, Bethany" userId="d9807179-5faf-4cbb-8723-500d28681f8a" providerId="ADAL" clId="{A25183B7-C072-4536-95EA-4532B17803D0}" dt="2020-08-27T23:42:22.298" v="391" actId="20577"/>
          <ac:spMkLst>
            <pc:docMk/>
            <pc:sldMk cId="3558728955" sldId="1175"/>
            <ac:spMk id="5" creationId="{80F07B88-C726-4B67-A078-D9F54456C1B7}"/>
          </ac:spMkLst>
        </pc:spChg>
        <pc:spChg chg="mod">
          <ac:chgData name="Patten, Bethany" userId="d9807179-5faf-4cbb-8723-500d28681f8a" providerId="ADAL" clId="{A25183B7-C072-4536-95EA-4532B17803D0}" dt="2020-08-27T23:42:15.594" v="382" actId="20577"/>
          <ac:spMkLst>
            <pc:docMk/>
            <pc:sldMk cId="3558728955" sldId="1175"/>
            <ac:spMk id="7" creationId="{6563BD3E-D41C-4DDC-9D28-B3AD5D5B02D8}"/>
          </ac:spMkLst>
        </pc:spChg>
      </pc:sldChg>
      <pc:sldChg chg="modSp">
        <pc:chgData name="Patten, Bethany" userId="d9807179-5faf-4cbb-8723-500d28681f8a" providerId="ADAL" clId="{A25183B7-C072-4536-95EA-4532B17803D0}" dt="2020-08-28T00:49:27.238" v="2656" actId="20577"/>
        <pc:sldMkLst>
          <pc:docMk/>
          <pc:sldMk cId="591383565" sldId="1176"/>
        </pc:sldMkLst>
        <pc:spChg chg="mod">
          <ac:chgData name="Patten, Bethany" userId="d9807179-5faf-4cbb-8723-500d28681f8a" providerId="ADAL" clId="{A25183B7-C072-4536-95EA-4532B17803D0}" dt="2020-08-28T00:49:27.238" v="2656" actId="20577"/>
          <ac:spMkLst>
            <pc:docMk/>
            <pc:sldMk cId="591383565" sldId="1176"/>
            <ac:spMk id="3" creationId="{D6E29481-6359-44C2-A16E-F9274127EE7B}"/>
          </ac:spMkLst>
        </pc:spChg>
      </pc:sldChg>
      <pc:sldChg chg="del">
        <pc:chgData name="Patten, Bethany" userId="d9807179-5faf-4cbb-8723-500d28681f8a" providerId="ADAL" clId="{A25183B7-C072-4536-95EA-4532B17803D0}" dt="2020-08-27T23:32:38.064" v="7" actId="2696"/>
        <pc:sldMkLst>
          <pc:docMk/>
          <pc:sldMk cId="0" sldId="1180"/>
        </pc:sldMkLst>
      </pc:sldChg>
      <pc:sldChg chg="addSp modSp add">
        <pc:chgData name="Patten, Bethany" userId="d9807179-5faf-4cbb-8723-500d28681f8a" providerId="ADAL" clId="{A25183B7-C072-4536-95EA-4532B17803D0}" dt="2020-08-28T01:26:56.711" v="3369" actId="20577"/>
        <pc:sldMkLst>
          <pc:docMk/>
          <pc:sldMk cId="1611689685" sldId="1181"/>
        </pc:sldMkLst>
        <pc:spChg chg="mod">
          <ac:chgData name="Patten, Bethany" userId="d9807179-5faf-4cbb-8723-500d28681f8a" providerId="ADAL" clId="{A25183B7-C072-4536-95EA-4532B17803D0}" dt="2020-08-28T00:38:58.232" v="2249" actId="20577"/>
          <ac:spMkLst>
            <pc:docMk/>
            <pc:sldMk cId="1611689685" sldId="1181"/>
            <ac:spMk id="2" creationId="{05FCEFD5-D73D-F14A-9ED8-CBC25C9D752C}"/>
          </ac:spMkLst>
        </pc:spChg>
        <pc:spChg chg="mod">
          <ac:chgData name="Patten, Bethany" userId="d9807179-5faf-4cbb-8723-500d28681f8a" providerId="ADAL" clId="{A25183B7-C072-4536-95EA-4532B17803D0}" dt="2020-08-28T01:26:56.711" v="3369" actId="20577"/>
          <ac:spMkLst>
            <pc:docMk/>
            <pc:sldMk cId="1611689685" sldId="1181"/>
            <ac:spMk id="3" creationId="{0340D3AE-39E4-E147-9ACE-141DA295FD97}"/>
          </ac:spMkLst>
        </pc:spChg>
        <pc:graphicFrameChg chg="add mod">
          <ac:chgData name="Patten, Bethany" userId="d9807179-5faf-4cbb-8723-500d28681f8a" providerId="ADAL" clId="{A25183B7-C072-4536-95EA-4532B17803D0}" dt="2020-08-28T00:44:20.907" v="2391" actId="20577"/>
          <ac:graphicFrameMkLst>
            <pc:docMk/>
            <pc:sldMk cId="1611689685" sldId="1181"/>
            <ac:graphicFrameMk id="5" creationId="{9D361868-927A-44CC-B5E2-01942DACC5DA}"/>
          </ac:graphicFrameMkLst>
        </pc:graphicFrameChg>
      </pc:sldChg>
      <pc:sldChg chg="del">
        <pc:chgData name="Patten, Bethany" userId="d9807179-5faf-4cbb-8723-500d28681f8a" providerId="ADAL" clId="{A25183B7-C072-4536-95EA-4532B17803D0}" dt="2020-08-27T23:43:14.930" v="404" actId="2696"/>
        <pc:sldMkLst>
          <pc:docMk/>
          <pc:sldMk cId="3336472742" sldId="1181"/>
        </pc:sldMkLst>
      </pc:sldChg>
      <pc:sldChg chg="del">
        <pc:chgData name="Patten, Bethany" userId="d9807179-5faf-4cbb-8723-500d28681f8a" providerId="ADAL" clId="{A25183B7-C072-4536-95EA-4532B17803D0}" dt="2020-08-27T23:35:44.130" v="16" actId="2696"/>
        <pc:sldMkLst>
          <pc:docMk/>
          <pc:sldMk cId="1870407458" sldId="1182"/>
        </pc:sldMkLst>
      </pc:sldChg>
      <pc:sldChg chg="del">
        <pc:chgData name="Patten, Bethany" userId="d9807179-5faf-4cbb-8723-500d28681f8a" providerId="ADAL" clId="{A25183B7-C072-4536-95EA-4532B17803D0}" dt="2020-08-27T23:43:23.004" v="407" actId="2696"/>
        <pc:sldMkLst>
          <pc:docMk/>
          <pc:sldMk cId="1979398630" sldId="1183"/>
        </pc:sldMkLst>
      </pc:sldChg>
      <pc:sldChg chg="del">
        <pc:chgData name="Patten, Bethany" userId="d9807179-5faf-4cbb-8723-500d28681f8a" providerId="ADAL" clId="{A25183B7-C072-4536-95EA-4532B17803D0}" dt="2020-08-27T23:43:22.291" v="406" actId="2696"/>
        <pc:sldMkLst>
          <pc:docMk/>
          <pc:sldMk cId="3620226283" sldId="1184"/>
        </pc:sldMkLst>
      </pc:sldChg>
      <pc:sldChg chg="del">
        <pc:chgData name="Patten, Bethany" userId="d9807179-5faf-4cbb-8723-500d28681f8a" providerId="ADAL" clId="{A25183B7-C072-4536-95EA-4532B17803D0}" dt="2020-08-27T23:38:52.361" v="18" actId="2696"/>
        <pc:sldMkLst>
          <pc:docMk/>
          <pc:sldMk cId="411236467" sldId="1185"/>
        </pc:sldMkLst>
      </pc:sldChg>
      <pc:sldChg chg="del">
        <pc:chgData name="Patten, Bethany" userId="d9807179-5faf-4cbb-8723-500d28681f8a" providerId="ADAL" clId="{A25183B7-C072-4536-95EA-4532B17803D0}" dt="2020-08-28T01:05:33.061" v="3322" actId="2696"/>
        <pc:sldMkLst>
          <pc:docMk/>
          <pc:sldMk cId="1084890945" sldId="1186"/>
        </pc:sldMkLst>
      </pc:sldChg>
      <pc:sldChg chg="modSp">
        <pc:chgData name="Patten, Bethany" userId="d9807179-5faf-4cbb-8723-500d28681f8a" providerId="ADAL" clId="{A25183B7-C072-4536-95EA-4532B17803D0}" dt="2020-08-28T00:19:36.439" v="1030" actId="113"/>
        <pc:sldMkLst>
          <pc:docMk/>
          <pc:sldMk cId="1165218487" sldId="1195"/>
        </pc:sldMkLst>
        <pc:spChg chg="mod">
          <ac:chgData name="Patten, Bethany" userId="d9807179-5faf-4cbb-8723-500d28681f8a" providerId="ADAL" clId="{A25183B7-C072-4536-95EA-4532B17803D0}" dt="2020-08-28T00:19:36.439" v="1030" actId="113"/>
          <ac:spMkLst>
            <pc:docMk/>
            <pc:sldMk cId="1165218487" sldId="1195"/>
            <ac:spMk id="6" creationId="{87B37A6A-B035-4641-9C3E-2CE1A5673F5D}"/>
          </ac:spMkLst>
        </pc:spChg>
        <pc:picChg chg="mod">
          <ac:chgData name="Patten, Bethany" userId="d9807179-5faf-4cbb-8723-500d28681f8a" providerId="ADAL" clId="{A25183B7-C072-4536-95EA-4532B17803D0}" dt="2020-08-28T00:19:13.893" v="1027" actId="1076"/>
          <ac:picMkLst>
            <pc:docMk/>
            <pc:sldMk cId="1165218487" sldId="1195"/>
            <ac:picMk id="3" creationId="{35BA4DD5-B689-EE41-AE50-6ED69BDBE95A}"/>
          </ac:picMkLst>
        </pc:picChg>
      </pc:sldChg>
      <pc:sldChg chg="modSp del">
        <pc:chgData name="Patten, Bethany" userId="d9807179-5faf-4cbb-8723-500d28681f8a" providerId="ADAL" clId="{A25183B7-C072-4536-95EA-4532B17803D0}" dt="2020-08-28T00:30:16.495" v="1796" actId="2696"/>
        <pc:sldMkLst>
          <pc:docMk/>
          <pc:sldMk cId="681170715" sldId="1196"/>
        </pc:sldMkLst>
        <pc:graphicFrameChg chg="mod">
          <ac:chgData name="Patten, Bethany" userId="d9807179-5faf-4cbb-8723-500d28681f8a" providerId="ADAL" clId="{A25183B7-C072-4536-95EA-4532B17803D0}" dt="2020-08-28T00:28:21.699" v="1793" actId="20577"/>
          <ac:graphicFrameMkLst>
            <pc:docMk/>
            <pc:sldMk cId="681170715" sldId="1196"/>
            <ac:graphicFrameMk id="12" creationId="{2572053E-D71F-4FD1-8051-3241B0152289}"/>
          </ac:graphicFrameMkLst>
        </pc:graphicFrameChg>
      </pc:sldChg>
      <pc:sldChg chg="del">
        <pc:chgData name="Patten, Bethany" userId="d9807179-5faf-4cbb-8723-500d28681f8a" providerId="ADAL" clId="{A25183B7-C072-4536-95EA-4532B17803D0}" dt="2020-08-27T23:43:21.284" v="405" actId="2696"/>
        <pc:sldMkLst>
          <pc:docMk/>
          <pc:sldMk cId="3516946051" sldId="1197"/>
        </pc:sldMkLst>
      </pc:sldChg>
      <pc:sldChg chg="modSp">
        <pc:chgData name="Patten, Bethany" userId="d9807179-5faf-4cbb-8723-500d28681f8a" providerId="ADAL" clId="{A25183B7-C072-4536-95EA-4532B17803D0}" dt="2020-08-28T00:50:59.998" v="2731"/>
        <pc:sldMkLst>
          <pc:docMk/>
          <pc:sldMk cId="2660963068" sldId="1198"/>
        </pc:sldMkLst>
        <pc:spChg chg="mod">
          <ac:chgData name="Patten, Bethany" userId="d9807179-5faf-4cbb-8723-500d28681f8a" providerId="ADAL" clId="{A25183B7-C072-4536-95EA-4532B17803D0}" dt="2020-08-28T00:50:59.998" v="2731"/>
          <ac:spMkLst>
            <pc:docMk/>
            <pc:sldMk cId="2660963068" sldId="1198"/>
            <ac:spMk id="2" creationId="{48C245C5-8F58-4F92-8C38-06EA69641C8D}"/>
          </ac:spMkLst>
        </pc:spChg>
        <pc:graphicFrameChg chg="mod">
          <ac:chgData name="Patten, Bethany" userId="d9807179-5faf-4cbb-8723-500d28681f8a" providerId="ADAL" clId="{A25183B7-C072-4536-95EA-4532B17803D0}" dt="2020-08-27T23:40:22.060" v="143" actId="20577"/>
          <ac:graphicFrameMkLst>
            <pc:docMk/>
            <pc:sldMk cId="2660963068" sldId="1198"/>
            <ac:graphicFrameMk id="5" creationId="{3D50EF58-4B6E-43F7-A8EC-4092F11D0981}"/>
          </ac:graphicFrameMkLst>
        </pc:graphicFrameChg>
      </pc:sldChg>
      <pc:sldChg chg="modSp">
        <pc:chgData name="Patten, Bethany" userId="d9807179-5faf-4cbb-8723-500d28681f8a" providerId="ADAL" clId="{A25183B7-C072-4536-95EA-4532B17803D0}" dt="2020-08-28T00:51:05.392" v="2732"/>
        <pc:sldMkLst>
          <pc:docMk/>
          <pc:sldMk cId="2892576807" sldId="1199"/>
        </pc:sldMkLst>
        <pc:spChg chg="mod">
          <ac:chgData name="Patten, Bethany" userId="d9807179-5faf-4cbb-8723-500d28681f8a" providerId="ADAL" clId="{A25183B7-C072-4536-95EA-4532B17803D0}" dt="2020-08-28T00:51:05.392" v="2732"/>
          <ac:spMkLst>
            <pc:docMk/>
            <pc:sldMk cId="2892576807" sldId="1199"/>
            <ac:spMk id="2" creationId="{48C245C5-8F58-4F92-8C38-06EA69641C8D}"/>
          </ac:spMkLst>
        </pc:spChg>
        <pc:graphicFrameChg chg="mod">
          <ac:chgData name="Patten, Bethany" userId="d9807179-5faf-4cbb-8723-500d28681f8a" providerId="ADAL" clId="{A25183B7-C072-4536-95EA-4532B17803D0}" dt="2020-08-27T23:40:28.858" v="154" actId="20577"/>
          <ac:graphicFrameMkLst>
            <pc:docMk/>
            <pc:sldMk cId="2892576807" sldId="1199"/>
            <ac:graphicFrameMk id="5" creationId="{3D50EF58-4B6E-43F7-A8EC-4092F11D0981}"/>
          </ac:graphicFrameMkLst>
        </pc:graphicFrameChg>
      </pc:sldChg>
      <pc:sldChg chg="modSp">
        <pc:chgData name="Patten, Bethany" userId="d9807179-5faf-4cbb-8723-500d28681f8a" providerId="ADAL" clId="{A25183B7-C072-4536-95EA-4532B17803D0}" dt="2020-08-28T00:51:08.847" v="2733"/>
        <pc:sldMkLst>
          <pc:docMk/>
          <pc:sldMk cId="4029267163" sldId="1200"/>
        </pc:sldMkLst>
        <pc:spChg chg="mod">
          <ac:chgData name="Patten, Bethany" userId="d9807179-5faf-4cbb-8723-500d28681f8a" providerId="ADAL" clId="{A25183B7-C072-4536-95EA-4532B17803D0}" dt="2020-08-28T00:51:08.847" v="2733"/>
          <ac:spMkLst>
            <pc:docMk/>
            <pc:sldMk cId="4029267163" sldId="1200"/>
            <ac:spMk id="2" creationId="{48C245C5-8F58-4F92-8C38-06EA69641C8D}"/>
          </ac:spMkLst>
        </pc:spChg>
        <pc:graphicFrameChg chg="mod">
          <ac:chgData name="Patten, Bethany" userId="d9807179-5faf-4cbb-8723-500d28681f8a" providerId="ADAL" clId="{A25183B7-C072-4536-95EA-4532B17803D0}" dt="2020-08-27T23:40:04.675" v="121" actId="20577"/>
          <ac:graphicFrameMkLst>
            <pc:docMk/>
            <pc:sldMk cId="4029267163" sldId="1200"/>
            <ac:graphicFrameMk id="5" creationId="{3D50EF58-4B6E-43F7-A8EC-4092F11D0981}"/>
          </ac:graphicFrameMkLst>
        </pc:graphicFrameChg>
      </pc:sldChg>
      <pc:sldChg chg="modSp">
        <pc:chgData name="Patten, Bethany" userId="d9807179-5faf-4cbb-8723-500d28681f8a" providerId="ADAL" clId="{A25183B7-C072-4536-95EA-4532B17803D0}" dt="2020-08-28T00:37:27.729" v="2168" actId="20577"/>
        <pc:sldMkLst>
          <pc:docMk/>
          <pc:sldMk cId="1203707008" sldId="1201"/>
        </pc:sldMkLst>
        <pc:spChg chg="mod">
          <ac:chgData name="Patten, Bethany" userId="d9807179-5faf-4cbb-8723-500d28681f8a" providerId="ADAL" clId="{A25183B7-C072-4536-95EA-4532B17803D0}" dt="2020-08-28T00:37:27.729" v="2168" actId="20577"/>
          <ac:spMkLst>
            <pc:docMk/>
            <pc:sldMk cId="1203707008" sldId="1201"/>
            <ac:spMk id="2" creationId="{A32403E2-0A6F-CF40-BABC-8E05CD961A1C}"/>
          </ac:spMkLst>
        </pc:spChg>
      </pc:sldChg>
      <pc:sldChg chg="del addCm modCm">
        <pc:chgData name="Patten, Bethany" userId="d9807179-5faf-4cbb-8723-500d28681f8a" providerId="ADAL" clId="{A25183B7-C072-4536-95EA-4532B17803D0}" dt="2020-08-28T00:38:40.896" v="2170" actId="2696"/>
        <pc:sldMkLst>
          <pc:docMk/>
          <pc:sldMk cId="1714318163" sldId="1202"/>
        </pc:sldMkLst>
      </pc:sldChg>
      <pc:sldChg chg="del">
        <pc:chgData name="Patten, Bethany" userId="d9807179-5faf-4cbb-8723-500d28681f8a" providerId="ADAL" clId="{A25183B7-C072-4536-95EA-4532B17803D0}" dt="2020-08-27T23:39:07.720" v="19" actId="2696"/>
        <pc:sldMkLst>
          <pc:docMk/>
          <pc:sldMk cId="12784080" sldId="1203"/>
        </pc:sldMkLst>
      </pc:sldChg>
      <pc:sldChg chg="add del">
        <pc:chgData name="Patten, Bethany" userId="d9807179-5faf-4cbb-8723-500d28681f8a" providerId="ADAL" clId="{A25183B7-C072-4536-95EA-4532B17803D0}" dt="2020-08-28T00:09:05.056" v="531" actId="2696"/>
        <pc:sldMkLst>
          <pc:docMk/>
          <pc:sldMk cId="436942923" sldId="1204"/>
        </pc:sldMkLst>
      </pc:sldChg>
      <pc:sldChg chg="add del">
        <pc:chgData name="Patten, Bethany" userId="d9807179-5faf-4cbb-8723-500d28681f8a" providerId="ADAL" clId="{A25183B7-C072-4536-95EA-4532B17803D0}" dt="2020-08-28T00:09:05.050" v="529" actId="2696"/>
        <pc:sldMkLst>
          <pc:docMk/>
          <pc:sldMk cId="2211635021" sldId="1205"/>
        </pc:sldMkLst>
      </pc:sldChg>
      <pc:sldChg chg="modSp add">
        <pc:chgData name="Patten, Bethany" userId="d9807179-5faf-4cbb-8723-500d28681f8a" providerId="ADAL" clId="{A25183B7-C072-4536-95EA-4532B17803D0}" dt="2020-08-28T00:10:40.304" v="550" actId="20577"/>
        <pc:sldMkLst>
          <pc:docMk/>
          <pc:sldMk cId="787842611" sldId="1206"/>
        </pc:sldMkLst>
        <pc:spChg chg="mod">
          <ac:chgData name="Patten, Bethany" userId="d9807179-5faf-4cbb-8723-500d28681f8a" providerId="ADAL" clId="{A25183B7-C072-4536-95EA-4532B17803D0}" dt="2020-08-28T00:10:40.304" v="550" actId="20577"/>
          <ac:spMkLst>
            <pc:docMk/>
            <pc:sldMk cId="787842611" sldId="1206"/>
            <ac:spMk id="3" creationId="{77F9493B-138A-4DFE-A4C2-B9B26B174FC9}"/>
          </ac:spMkLst>
        </pc:spChg>
      </pc:sldChg>
      <pc:sldChg chg="add">
        <pc:chgData name="Patten, Bethany" userId="d9807179-5faf-4cbb-8723-500d28681f8a" providerId="ADAL" clId="{A25183B7-C072-4536-95EA-4532B17803D0}" dt="2020-08-27T23:35:02.328" v="14"/>
        <pc:sldMkLst>
          <pc:docMk/>
          <pc:sldMk cId="3839693114" sldId="1207"/>
        </pc:sldMkLst>
      </pc:sldChg>
      <pc:sldChg chg="addSp delSp modSp add">
        <pc:chgData name="Patten, Bethany" userId="d9807179-5faf-4cbb-8723-500d28681f8a" providerId="ADAL" clId="{A25183B7-C072-4536-95EA-4532B17803D0}" dt="2020-08-28T00:54:06.481" v="2917" actId="14100"/>
        <pc:sldMkLst>
          <pc:docMk/>
          <pc:sldMk cId="412142857" sldId="1208"/>
        </pc:sldMkLst>
        <pc:spChg chg="mod">
          <ac:chgData name="Patten, Bethany" userId="d9807179-5faf-4cbb-8723-500d28681f8a" providerId="ADAL" clId="{A25183B7-C072-4536-95EA-4532B17803D0}" dt="2020-08-28T00:23:13.480" v="1339" actId="20577"/>
          <ac:spMkLst>
            <pc:docMk/>
            <pc:sldMk cId="412142857" sldId="1208"/>
            <ac:spMk id="2" creationId="{ACFDCD36-4EDE-42A5-9ED3-C4A57AC46C39}"/>
          </ac:spMkLst>
        </pc:spChg>
        <pc:spChg chg="del">
          <ac:chgData name="Patten, Bethany" userId="d9807179-5faf-4cbb-8723-500d28681f8a" providerId="ADAL" clId="{A25183B7-C072-4536-95EA-4532B17803D0}" dt="2020-08-28T00:23:19.237" v="1340" actId="478"/>
          <ac:spMkLst>
            <pc:docMk/>
            <pc:sldMk cId="412142857" sldId="1208"/>
            <ac:spMk id="3" creationId="{B6A003BC-C030-4CD3-AD79-505D73074009}"/>
          </ac:spMkLst>
        </pc:spChg>
        <pc:spChg chg="add mod">
          <ac:chgData name="Patten, Bethany" userId="d9807179-5faf-4cbb-8723-500d28681f8a" providerId="ADAL" clId="{A25183B7-C072-4536-95EA-4532B17803D0}" dt="2020-08-28T00:54:06.481" v="2917" actId="14100"/>
          <ac:spMkLst>
            <pc:docMk/>
            <pc:sldMk cId="412142857" sldId="1208"/>
            <ac:spMk id="5" creationId="{C3B95E14-D9D2-4C19-B21D-6CD7E0ABE9BF}"/>
          </ac:spMkLst>
        </pc:spChg>
        <pc:graphicFrameChg chg="del">
          <ac:chgData name="Patten, Bethany" userId="d9807179-5faf-4cbb-8723-500d28681f8a" providerId="ADAL" clId="{A25183B7-C072-4536-95EA-4532B17803D0}" dt="2020-08-28T00:23:20.864" v="1341" actId="478"/>
          <ac:graphicFrameMkLst>
            <pc:docMk/>
            <pc:sldMk cId="412142857" sldId="1208"/>
            <ac:graphicFrameMk id="13" creationId="{28EC3BF0-E27B-46EA-B5ED-F2FD30A71F28}"/>
          </ac:graphicFrameMkLst>
        </pc:graphicFrameChg>
      </pc:sldChg>
      <pc:sldChg chg="add del">
        <pc:chgData name="Patten, Bethany" userId="d9807179-5faf-4cbb-8723-500d28681f8a" providerId="ADAL" clId="{A25183B7-C072-4536-95EA-4532B17803D0}" dt="2020-08-28T00:27:40.687" v="1789" actId="2696"/>
        <pc:sldMkLst>
          <pc:docMk/>
          <pc:sldMk cId="2221413449" sldId="1209"/>
        </pc:sldMkLst>
      </pc:sldChg>
      <pc:sldChg chg="delSp modSp add del">
        <pc:chgData name="Patten, Bethany" userId="d9807179-5faf-4cbb-8723-500d28681f8a" providerId="ADAL" clId="{A25183B7-C072-4536-95EA-4532B17803D0}" dt="2020-08-28T00:34:12.944" v="2160" actId="20577"/>
        <pc:sldMkLst>
          <pc:docMk/>
          <pc:sldMk cId="3991103312" sldId="1211"/>
        </pc:sldMkLst>
        <pc:spChg chg="mod">
          <ac:chgData name="Patten, Bethany" userId="d9807179-5faf-4cbb-8723-500d28681f8a" providerId="ADAL" clId="{A25183B7-C072-4536-95EA-4532B17803D0}" dt="2020-08-28T00:34:02.428" v="2159" actId="1076"/>
          <ac:spMkLst>
            <pc:docMk/>
            <pc:sldMk cId="3991103312" sldId="1211"/>
            <ac:spMk id="4" creationId="{A0033F0E-63F8-4916-9481-0ADD0BF588B3}"/>
          </ac:spMkLst>
        </pc:spChg>
        <pc:spChg chg="mod">
          <ac:chgData name="Patten, Bethany" userId="d9807179-5faf-4cbb-8723-500d28681f8a" providerId="ADAL" clId="{A25183B7-C072-4536-95EA-4532B17803D0}" dt="2020-08-28T00:33:53.923" v="2158" actId="1076"/>
          <ac:spMkLst>
            <pc:docMk/>
            <pc:sldMk cId="3991103312" sldId="1211"/>
            <ac:spMk id="5" creationId="{C68ECF99-33A8-443C-B2F9-69AC72B13F03}"/>
          </ac:spMkLst>
        </pc:spChg>
        <pc:spChg chg="del">
          <ac:chgData name="Patten, Bethany" userId="d9807179-5faf-4cbb-8723-500d28681f8a" providerId="ADAL" clId="{A25183B7-C072-4536-95EA-4532B17803D0}" dt="2020-08-28T00:33:17.239" v="2148" actId="478"/>
          <ac:spMkLst>
            <pc:docMk/>
            <pc:sldMk cId="3991103312" sldId="1211"/>
            <ac:spMk id="7" creationId="{29B065AB-47F8-4CDF-8F75-5C0A8160C429}"/>
          </ac:spMkLst>
        </pc:spChg>
        <pc:graphicFrameChg chg="mod">
          <ac:chgData name="Patten, Bethany" userId="d9807179-5faf-4cbb-8723-500d28681f8a" providerId="ADAL" clId="{A25183B7-C072-4536-95EA-4532B17803D0}" dt="2020-08-28T00:34:12.944" v="2160" actId="20577"/>
          <ac:graphicFrameMkLst>
            <pc:docMk/>
            <pc:sldMk cId="3991103312" sldId="1211"/>
            <ac:graphicFrameMk id="2" creationId="{CDF7F86B-E430-45B3-8CCD-A4B81D1E2AAE}"/>
          </ac:graphicFrameMkLst>
        </pc:graphicFrameChg>
        <pc:cxnChg chg="del">
          <ac:chgData name="Patten, Bethany" userId="d9807179-5faf-4cbb-8723-500d28681f8a" providerId="ADAL" clId="{A25183B7-C072-4536-95EA-4532B17803D0}" dt="2020-08-28T00:33:18.845" v="2149" actId="478"/>
          <ac:cxnSpMkLst>
            <pc:docMk/>
            <pc:sldMk cId="3991103312" sldId="1211"/>
            <ac:cxnSpMk id="13" creationId="{36F9BFD1-38BE-4DA6-96E5-7BC11BAA3532}"/>
          </ac:cxnSpMkLst>
        </pc:cxnChg>
        <pc:cxnChg chg="del">
          <ac:chgData name="Patten, Bethany" userId="d9807179-5faf-4cbb-8723-500d28681f8a" providerId="ADAL" clId="{A25183B7-C072-4536-95EA-4532B17803D0}" dt="2020-08-28T00:33:21.391" v="2151" actId="478"/>
          <ac:cxnSpMkLst>
            <pc:docMk/>
            <pc:sldMk cId="3991103312" sldId="1211"/>
            <ac:cxnSpMk id="15" creationId="{1FADE39F-7CC6-444F-812F-BA240E2C5DDB}"/>
          </ac:cxnSpMkLst>
        </pc:cxnChg>
        <pc:cxnChg chg="del">
          <ac:chgData name="Patten, Bethany" userId="d9807179-5faf-4cbb-8723-500d28681f8a" providerId="ADAL" clId="{A25183B7-C072-4536-95EA-4532B17803D0}" dt="2020-08-28T00:33:19.807" v="2150" actId="478"/>
          <ac:cxnSpMkLst>
            <pc:docMk/>
            <pc:sldMk cId="3991103312" sldId="1211"/>
            <ac:cxnSpMk id="16" creationId="{C7F33F1B-5140-4EF9-AD19-877018FF6090}"/>
          </ac:cxnSpMkLst>
        </pc:cxnChg>
      </pc:sldChg>
      <pc:sldChg chg="add">
        <pc:chgData name="Patten, Bethany" userId="d9807179-5faf-4cbb-8723-500d28681f8a" providerId="ADAL" clId="{A25183B7-C072-4536-95EA-4532B17803D0}" dt="2020-08-28T00:30:19.702" v="1797"/>
        <pc:sldMkLst>
          <pc:docMk/>
          <pc:sldMk cId="3737623152" sldId="1217"/>
        </pc:sldMkLst>
      </pc:sldChg>
      <pc:sldChg chg="add del">
        <pc:chgData name="Patten, Bethany" userId="d9807179-5faf-4cbb-8723-500d28681f8a" providerId="ADAL" clId="{A25183B7-C072-4536-95EA-4532B17803D0}" dt="2020-08-28T00:35:22.107" v="2161" actId="2696"/>
        <pc:sldMkLst>
          <pc:docMk/>
          <pc:sldMk cId="1710612999" sldId="1218"/>
        </pc:sldMkLst>
      </pc:sldChg>
      <pc:sldChg chg="addSp modSp add">
        <pc:chgData name="Patten, Bethany" userId="d9807179-5faf-4cbb-8723-500d28681f8a" providerId="ADAL" clId="{A25183B7-C072-4536-95EA-4532B17803D0}" dt="2020-08-28T01:03:44.165" v="3321" actId="1076"/>
        <pc:sldMkLst>
          <pc:docMk/>
          <pc:sldMk cId="1009681647" sldId="1219"/>
        </pc:sldMkLst>
        <pc:spChg chg="add mod">
          <ac:chgData name="Patten, Bethany" userId="d9807179-5faf-4cbb-8723-500d28681f8a" providerId="ADAL" clId="{A25183B7-C072-4536-95EA-4532B17803D0}" dt="2020-08-28T01:03:39.991" v="3320" actId="1076"/>
          <ac:spMkLst>
            <pc:docMk/>
            <pc:sldMk cId="1009681647" sldId="1219"/>
            <ac:spMk id="3" creationId="{E3D592F6-2E0C-471B-A956-D0049A0FEB6E}"/>
          </ac:spMkLst>
        </pc:spChg>
        <pc:spChg chg="mod">
          <ac:chgData name="Patten, Bethany" userId="d9807179-5faf-4cbb-8723-500d28681f8a" providerId="ADAL" clId="{A25183B7-C072-4536-95EA-4532B17803D0}" dt="2020-08-28T00:57:01.479" v="2942" actId="1076"/>
          <ac:spMkLst>
            <pc:docMk/>
            <pc:sldMk cId="1009681647" sldId="1219"/>
            <ac:spMk id="9" creationId="{72EBD6E1-886A-457F-8A9D-28C84ABDA5AD}"/>
          </ac:spMkLst>
        </pc:spChg>
        <pc:spChg chg="mod">
          <ac:chgData name="Patten, Bethany" userId="d9807179-5faf-4cbb-8723-500d28681f8a" providerId="ADAL" clId="{A25183B7-C072-4536-95EA-4532B17803D0}" dt="2020-08-28T00:57:09.665" v="2943" actId="1076"/>
          <ac:spMkLst>
            <pc:docMk/>
            <pc:sldMk cId="1009681647" sldId="1219"/>
            <ac:spMk id="10" creationId="{D98C7565-5C88-4F86-856A-9EFC0FFF187E}"/>
          </ac:spMkLst>
        </pc:spChg>
        <pc:spChg chg="mod">
          <ac:chgData name="Patten, Bethany" userId="d9807179-5faf-4cbb-8723-500d28681f8a" providerId="ADAL" clId="{A25183B7-C072-4536-95EA-4532B17803D0}" dt="2020-08-28T00:59:40.240" v="3098" actId="1076"/>
          <ac:spMkLst>
            <pc:docMk/>
            <pc:sldMk cId="1009681647" sldId="1219"/>
            <ac:spMk id="11" creationId="{3DA2BE6F-70C6-4BC9-839E-6B997EB5492C}"/>
          </ac:spMkLst>
        </pc:spChg>
        <pc:spChg chg="add">
          <ac:chgData name="Patten, Bethany" userId="d9807179-5faf-4cbb-8723-500d28681f8a" providerId="ADAL" clId="{A25183B7-C072-4536-95EA-4532B17803D0}" dt="2020-08-28T00:58:12.542" v="3005"/>
          <ac:spMkLst>
            <pc:docMk/>
            <pc:sldMk cId="1009681647" sldId="1219"/>
            <ac:spMk id="13" creationId="{BA363477-D0C0-4783-BE43-24EB37D416B7}"/>
          </ac:spMkLst>
        </pc:spChg>
        <pc:spChg chg="add">
          <ac:chgData name="Patten, Bethany" userId="d9807179-5faf-4cbb-8723-500d28681f8a" providerId="ADAL" clId="{A25183B7-C072-4536-95EA-4532B17803D0}" dt="2020-08-28T00:58:12.542" v="3005"/>
          <ac:spMkLst>
            <pc:docMk/>
            <pc:sldMk cId="1009681647" sldId="1219"/>
            <ac:spMk id="14" creationId="{6233F273-4B9A-413E-8892-812F74BA80ED}"/>
          </ac:spMkLst>
        </pc:spChg>
        <pc:spChg chg="add mod">
          <ac:chgData name="Patten, Bethany" userId="d9807179-5faf-4cbb-8723-500d28681f8a" providerId="ADAL" clId="{A25183B7-C072-4536-95EA-4532B17803D0}" dt="2020-08-28T01:03:36.567" v="3319" actId="1076"/>
          <ac:spMkLst>
            <pc:docMk/>
            <pc:sldMk cId="1009681647" sldId="1219"/>
            <ac:spMk id="15" creationId="{FAD51A41-A99E-41D4-8C84-3CB51E20106D}"/>
          </ac:spMkLst>
        </pc:spChg>
        <pc:grpChg chg="add mod">
          <ac:chgData name="Patten, Bethany" userId="d9807179-5faf-4cbb-8723-500d28681f8a" providerId="ADAL" clId="{A25183B7-C072-4536-95EA-4532B17803D0}" dt="2020-08-28T01:03:44.165" v="3321" actId="1076"/>
          <ac:grpSpMkLst>
            <pc:docMk/>
            <pc:sldMk cId="1009681647" sldId="1219"/>
            <ac:grpSpMk id="12" creationId="{06E95429-D34C-487C-A4AB-7009E2B77279}"/>
          </ac:grpSpMkLst>
        </pc:grpChg>
        <pc:graphicFrameChg chg="mod">
          <ac:chgData name="Patten, Bethany" userId="d9807179-5faf-4cbb-8723-500d28681f8a" providerId="ADAL" clId="{A25183B7-C072-4536-95EA-4532B17803D0}" dt="2020-08-28T01:02:32.451" v="3260" actId="14100"/>
          <ac:graphicFrameMkLst>
            <pc:docMk/>
            <pc:sldMk cId="1009681647" sldId="1219"/>
            <ac:graphicFrameMk id="8" creationId="{23651E92-07B6-4D7F-92C5-2E523E903280}"/>
          </ac:graphicFrameMkLst>
        </pc:graphicFrameChg>
      </pc:sldChg>
      <pc:sldChg chg="add del">
        <pc:chgData name="Patten, Bethany" userId="d9807179-5faf-4cbb-8723-500d28681f8a" providerId="ADAL" clId="{A25183B7-C072-4536-95EA-4532B17803D0}" dt="2020-08-28T00:30:54.345" v="1800" actId="2696"/>
        <pc:sldMkLst>
          <pc:docMk/>
          <pc:sldMk cId="2064875541" sldId="1220"/>
        </pc:sldMkLst>
      </pc:sldChg>
      <pc:sldChg chg="modSp add">
        <pc:chgData name="Patten, Bethany" userId="d9807179-5faf-4cbb-8723-500d28681f8a" providerId="ADAL" clId="{A25183B7-C072-4536-95EA-4532B17803D0}" dt="2020-08-28T00:48:31.945" v="2513" actId="20577"/>
        <pc:sldMkLst>
          <pc:docMk/>
          <pc:sldMk cId="3354843021" sldId="1220"/>
        </pc:sldMkLst>
        <pc:spChg chg="mod">
          <ac:chgData name="Patten, Bethany" userId="d9807179-5faf-4cbb-8723-500d28681f8a" providerId="ADAL" clId="{A25183B7-C072-4536-95EA-4532B17803D0}" dt="2020-08-28T00:47:12.558" v="2488" actId="20577"/>
          <ac:spMkLst>
            <pc:docMk/>
            <pc:sldMk cId="3354843021" sldId="1220"/>
            <ac:spMk id="2" creationId="{ACFDCD36-4EDE-42A5-9ED3-C4A57AC46C39}"/>
          </ac:spMkLst>
        </pc:spChg>
        <pc:spChg chg="mod">
          <ac:chgData name="Patten, Bethany" userId="d9807179-5faf-4cbb-8723-500d28681f8a" providerId="ADAL" clId="{A25183B7-C072-4536-95EA-4532B17803D0}" dt="2020-08-28T00:48:31.945" v="2513" actId="20577"/>
          <ac:spMkLst>
            <pc:docMk/>
            <pc:sldMk cId="3354843021" sldId="1220"/>
            <ac:spMk id="5" creationId="{C3B95E14-D9D2-4C19-B21D-6CD7E0ABE9BF}"/>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1.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dirty="0"/>
              <a:t>Rates of center-based ECEC by family income and child’s age, 2011</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Low income</c:v>
                </c:pt>
              </c:strCache>
            </c:strRef>
          </c:tx>
          <c:spPr>
            <a:solidFill>
              <a:schemeClr val="accent1"/>
            </a:solidFill>
            <a:ln>
              <a:noFill/>
            </a:ln>
            <a:effectLst/>
          </c:spPr>
          <c:invertIfNegative val="0"/>
          <c:cat>
            <c:strRef>
              <c:f>Sheet1!$A$2:$A$6</c:f>
              <c:strCache>
                <c:ptCount val="5"/>
                <c:pt idx="0">
                  <c:v>Under Age 1</c:v>
                </c:pt>
                <c:pt idx="1">
                  <c:v>Age 1</c:v>
                </c:pt>
                <c:pt idx="2">
                  <c:v>Age 2</c:v>
                </c:pt>
                <c:pt idx="3">
                  <c:v>Age 3</c:v>
                </c:pt>
                <c:pt idx="4">
                  <c:v>Age 4</c:v>
                </c:pt>
              </c:strCache>
            </c:strRef>
          </c:cat>
          <c:val>
            <c:numRef>
              <c:f>Sheet1!$B$2:$B$6</c:f>
              <c:numCache>
                <c:formatCode>0%</c:formatCode>
                <c:ptCount val="5"/>
                <c:pt idx="0">
                  <c:v>7.0000000000000007E-2</c:v>
                </c:pt>
                <c:pt idx="1">
                  <c:v>0.08</c:v>
                </c:pt>
                <c:pt idx="2">
                  <c:v>0.11</c:v>
                </c:pt>
                <c:pt idx="3">
                  <c:v>0.32</c:v>
                </c:pt>
                <c:pt idx="4">
                  <c:v>0.59</c:v>
                </c:pt>
              </c:numCache>
            </c:numRef>
          </c:val>
          <c:extLst>
            <c:ext xmlns:c16="http://schemas.microsoft.com/office/drawing/2014/chart" uri="{C3380CC4-5D6E-409C-BE32-E72D297353CC}">
              <c16:uniqueId val="{00000000-2A44-1D47-B19F-5F550B1A89CF}"/>
            </c:ext>
          </c:extLst>
        </c:ser>
        <c:ser>
          <c:idx val="1"/>
          <c:order val="1"/>
          <c:tx>
            <c:strRef>
              <c:f>Sheet1!$C$1</c:f>
              <c:strCache>
                <c:ptCount val="1"/>
                <c:pt idx="0">
                  <c:v>Moderate income</c:v>
                </c:pt>
              </c:strCache>
            </c:strRef>
          </c:tx>
          <c:spPr>
            <a:solidFill>
              <a:schemeClr val="accent2"/>
            </a:solidFill>
            <a:ln>
              <a:noFill/>
            </a:ln>
            <a:effectLst/>
          </c:spPr>
          <c:invertIfNegative val="0"/>
          <c:cat>
            <c:strRef>
              <c:f>Sheet1!$A$2:$A$6</c:f>
              <c:strCache>
                <c:ptCount val="5"/>
                <c:pt idx="0">
                  <c:v>Under Age 1</c:v>
                </c:pt>
                <c:pt idx="1">
                  <c:v>Age 1</c:v>
                </c:pt>
                <c:pt idx="2">
                  <c:v>Age 2</c:v>
                </c:pt>
                <c:pt idx="3">
                  <c:v>Age 3</c:v>
                </c:pt>
                <c:pt idx="4">
                  <c:v>Age 4</c:v>
                </c:pt>
              </c:strCache>
            </c:strRef>
          </c:cat>
          <c:val>
            <c:numRef>
              <c:f>Sheet1!$C$2:$C$6</c:f>
              <c:numCache>
                <c:formatCode>0%</c:formatCode>
                <c:ptCount val="5"/>
                <c:pt idx="0">
                  <c:v>0.06</c:v>
                </c:pt>
                <c:pt idx="1">
                  <c:v>0.16</c:v>
                </c:pt>
                <c:pt idx="2">
                  <c:v>0.19</c:v>
                </c:pt>
                <c:pt idx="3">
                  <c:v>0.41</c:v>
                </c:pt>
                <c:pt idx="4">
                  <c:v>0.67</c:v>
                </c:pt>
              </c:numCache>
            </c:numRef>
          </c:val>
          <c:extLst>
            <c:ext xmlns:c16="http://schemas.microsoft.com/office/drawing/2014/chart" uri="{C3380CC4-5D6E-409C-BE32-E72D297353CC}">
              <c16:uniqueId val="{00000001-2A44-1D47-B19F-5F550B1A89CF}"/>
            </c:ext>
          </c:extLst>
        </c:ser>
        <c:ser>
          <c:idx val="2"/>
          <c:order val="2"/>
          <c:tx>
            <c:strRef>
              <c:f>Sheet1!$D$1</c:f>
              <c:strCache>
                <c:ptCount val="1"/>
                <c:pt idx="0">
                  <c:v>Middle/Higher income</c:v>
                </c:pt>
              </c:strCache>
            </c:strRef>
          </c:tx>
          <c:spPr>
            <a:solidFill>
              <a:schemeClr val="accent3"/>
            </a:solidFill>
            <a:ln>
              <a:noFill/>
            </a:ln>
            <a:effectLst/>
          </c:spPr>
          <c:invertIfNegative val="0"/>
          <c:cat>
            <c:strRef>
              <c:f>Sheet1!$A$2:$A$6</c:f>
              <c:strCache>
                <c:ptCount val="5"/>
                <c:pt idx="0">
                  <c:v>Under Age 1</c:v>
                </c:pt>
                <c:pt idx="1">
                  <c:v>Age 1</c:v>
                </c:pt>
                <c:pt idx="2">
                  <c:v>Age 2</c:v>
                </c:pt>
                <c:pt idx="3">
                  <c:v>Age 3</c:v>
                </c:pt>
                <c:pt idx="4">
                  <c:v>Age 4</c:v>
                </c:pt>
              </c:strCache>
            </c:strRef>
          </c:cat>
          <c:val>
            <c:numRef>
              <c:f>Sheet1!$D$2:$D$6</c:f>
              <c:numCache>
                <c:formatCode>0%</c:formatCode>
                <c:ptCount val="5"/>
                <c:pt idx="0">
                  <c:v>0.17</c:v>
                </c:pt>
                <c:pt idx="1">
                  <c:v>0.31</c:v>
                </c:pt>
                <c:pt idx="2">
                  <c:v>0.31</c:v>
                </c:pt>
                <c:pt idx="3">
                  <c:v>0.62</c:v>
                </c:pt>
                <c:pt idx="4">
                  <c:v>0.84</c:v>
                </c:pt>
              </c:numCache>
            </c:numRef>
          </c:val>
          <c:extLst>
            <c:ext xmlns:c16="http://schemas.microsoft.com/office/drawing/2014/chart" uri="{C3380CC4-5D6E-409C-BE32-E72D297353CC}">
              <c16:uniqueId val="{00000002-2A44-1D47-B19F-5F550B1A89CF}"/>
            </c:ext>
          </c:extLst>
        </c:ser>
        <c:dLbls>
          <c:showLegendKey val="0"/>
          <c:showVal val="0"/>
          <c:showCatName val="0"/>
          <c:showSerName val="0"/>
          <c:showPercent val="0"/>
          <c:showBubbleSize val="0"/>
        </c:dLbls>
        <c:gapWidth val="219"/>
        <c:overlap val="-27"/>
        <c:axId val="557714568"/>
        <c:axId val="557715880"/>
      </c:barChart>
      <c:catAx>
        <c:axId val="5577145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57715880"/>
        <c:crosses val="autoZero"/>
        <c:auto val="1"/>
        <c:lblAlgn val="ctr"/>
        <c:lblOffset val="100"/>
        <c:noMultiLvlLbl val="0"/>
      </c:catAx>
      <c:valAx>
        <c:axId val="55771588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5771456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b="1"/>
              <a:t>Illinois’ Adequate ECEC System Costs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Illinois' Current ECEC System</c:v>
                </c:pt>
              </c:strCache>
            </c:strRef>
          </c:tx>
          <c:dPt>
            <c:idx val="0"/>
            <c:bubble3D val="0"/>
            <c:spPr>
              <a:solidFill>
                <a:schemeClr val="accent3">
                  <a:lumMod val="40000"/>
                  <a:lumOff val="60000"/>
                </a:schemeClr>
              </a:solidFill>
              <a:ln w="19050">
                <a:solidFill>
                  <a:schemeClr val="lt1"/>
                </a:solidFill>
              </a:ln>
              <a:effectLst/>
            </c:spPr>
            <c:extLst>
              <c:ext xmlns:c16="http://schemas.microsoft.com/office/drawing/2014/chart" uri="{C3380CC4-5D6E-409C-BE32-E72D297353CC}">
                <c16:uniqueId val="{00000001-85AF-46E5-88CD-BF78A3ECF4BB}"/>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3-85AF-46E5-88CD-BF78A3ECF4BB}"/>
              </c:ext>
            </c:extLst>
          </c:dPt>
          <c:cat>
            <c:strRef>
              <c:f>Sheet1!$A$2:$A$3</c:f>
              <c:strCache>
                <c:ptCount val="2"/>
                <c:pt idx="0">
                  <c:v>Total parent contribution</c:v>
                </c:pt>
                <c:pt idx="1">
                  <c:v>Public and philanthropic ECEC funding</c:v>
                </c:pt>
              </c:strCache>
            </c:strRef>
          </c:cat>
          <c:val>
            <c:numRef>
              <c:f>Sheet1!$B$2:$B$3</c:f>
              <c:numCache>
                <c:formatCode>General</c:formatCode>
                <c:ptCount val="2"/>
                <c:pt idx="0">
                  <c:v>15.587</c:v>
                </c:pt>
                <c:pt idx="1">
                  <c:v>84.412999999999997</c:v>
                </c:pt>
              </c:numCache>
            </c:numRef>
          </c:val>
          <c:extLst>
            <c:ext xmlns:c16="http://schemas.microsoft.com/office/drawing/2014/chart" uri="{C3380CC4-5D6E-409C-BE32-E72D297353CC}">
              <c16:uniqueId val="{00000004-85AF-46E5-88CD-BF78A3ECF4BB}"/>
            </c:ext>
          </c:extLst>
        </c:ser>
        <c:dLbls>
          <c:showLegendKey val="0"/>
          <c:showVal val="0"/>
          <c:showCatName val="0"/>
          <c:showSerName val="0"/>
          <c:showPercent val="0"/>
          <c:showBubbleSize val="0"/>
          <c:showLeaderLines val="1"/>
        </c:dLbls>
        <c:firstSliceAng val="0"/>
      </c:pieChart>
      <c:spPr>
        <a:noFill/>
        <a:ln>
          <a:noFill/>
        </a:ln>
        <a:effectLst/>
      </c:spPr>
    </c:plotArea>
    <c:legend>
      <c:legendPos val="r"/>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b="1"/>
              <a:t>Illinois’ Adequate ECEC System Costs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Illinois' Current ECEC System</c:v>
                </c:pt>
              </c:strCache>
            </c:strRef>
          </c:tx>
          <c:dPt>
            <c:idx val="0"/>
            <c:bubble3D val="0"/>
            <c:spPr>
              <a:solidFill>
                <a:schemeClr val="accent3">
                  <a:lumMod val="40000"/>
                  <a:lumOff val="60000"/>
                </a:schemeClr>
              </a:solidFill>
              <a:ln w="19050">
                <a:solidFill>
                  <a:schemeClr val="lt1"/>
                </a:solidFill>
              </a:ln>
              <a:effectLst/>
            </c:spPr>
            <c:extLst>
              <c:ext xmlns:c16="http://schemas.microsoft.com/office/drawing/2014/chart" uri="{C3380CC4-5D6E-409C-BE32-E72D297353CC}">
                <c16:uniqueId val="{00000001-62E4-435A-9100-777DF2C807D6}"/>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3-62E4-435A-9100-777DF2C807D6}"/>
              </c:ext>
            </c:extLst>
          </c:dPt>
          <c:cat>
            <c:strRef>
              <c:f>Sheet1!$A$2:$A$3</c:f>
              <c:strCache>
                <c:ptCount val="2"/>
                <c:pt idx="0">
                  <c:v>Total parent contribution</c:v>
                </c:pt>
                <c:pt idx="1">
                  <c:v>Public and philanthropic ECEC funding</c:v>
                </c:pt>
              </c:strCache>
            </c:strRef>
          </c:cat>
          <c:val>
            <c:numRef>
              <c:f>Sheet1!$B$2:$B$3</c:f>
              <c:numCache>
                <c:formatCode>General</c:formatCode>
                <c:ptCount val="2"/>
                <c:pt idx="0">
                  <c:v>15.587</c:v>
                </c:pt>
                <c:pt idx="1">
                  <c:v>84.412999999999997</c:v>
                </c:pt>
              </c:numCache>
            </c:numRef>
          </c:val>
          <c:extLst>
            <c:ext xmlns:c16="http://schemas.microsoft.com/office/drawing/2014/chart" uri="{C3380CC4-5D6E-409C-BE32-E72D297353CC}">
              <c16:uniqueId val="{00000004-62E4-435A-9100-777DF2C807D6}"/>
            </c:ext>
          </c:extLst>
        </c:ser>
        <c:dLbls>
          <c:showLegendKey val="0"/>
          <c:showVal val="0"/>
          <c:showCatName val="0"/>
          <c:showSerName val="0"/>
          <c:showPercent val="0"/>
          <c:showBubbleSize val="0"/>
          <c:showLeaderLines val="1"/>
        </c:dLbls>
        <c:firstSliceAng val="0"/>
      </c:pieChart>
      <c:spPr>
        <a:noFill/>
        <a:ln>
          <a:noFill/>
        </a:ln>
        <a:effectLst/>
      </c:spPr>
    </c:plotArea>
    <c:legend>
      <c:legendPos val="r"/>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1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svg"/><Relationship Id="rId1" Type="http://schemas.openxmlformats.org/officeDocument/2006/relationships/image" Target="../media/image67.png"/><Relationship Id="rId4" Type="http://schemas.openxmlformats.org/officeDocument/2006/relationships/image" Target="../media/image70.svg"/></Relationships>
</file>

<file path=ppt/diagrams/_rels/data13.xml.rels><?xml version="1.0" encoding="UTF-8" standalone="yes"?>
<Relationships xmlns="http://schemas.openxmlformats.org/package/2006/relationships"><Relationship Id="rId8" Type="http://schemas.openxmlformats.org/officeDocument/2006/relationships/image" Target="../media/image84.svg"/><Relationship Id="rId3" Type="http://schemas.openxmlformats.org/officeDocument/2006/relationships/image" Target="../media/image79.png"/><Relationship Id="rId7" Type="http://schemas.openxmlformats.org/officeDocument/2006/relationships/image" Target="../media/image83.png"/><Relationship Id="rId2" Type="http://schemas.openxmlformats.org/officeDocument/2006/relationships/image" Target="../media/image78.svg"/><Relationship Id="rId1" Type="http://schemas.openxmlformats.org/officeDocument/2006/relationships/image" Target="../media/image77.png"/><Relationship Id="rId6" Type="http://schemas.openxmlformats.org/officeDocument/2006/relationships/image" Target="../media/image82.svg"/><Relationship Id="rId5" Type="http://schemas.openxmlformats.org/officeDocument/2006/relationships/image" Target="../media/image81.png"/><Relationship Id="rId4" Type="http://schemas.openxmlformats.org/officeDocument/2006/relationships/image" Target="../media/image80.svg"/></Relationships>
</file>

<file path=ppt/diagrams/_rels/data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svg"/><Relationship Id="rId1" Type="http://schemas.openxmlformats.org/officeDocument/2006/relationships/image" Target="../media/image22.png"/><Relationship Id="rId4" Type="http://schemas.openxmlformats.org/officeDocument/2006/relationships/image" Target="../media/image25.svg"/></Relationships>
</file>

<file path=ppt/diagrams/_rels/data5.xml.rels><?xml version="1.0" encoding="UTF-8" standalone="yes"?>
<Relationships xmlns="http://schemas.openxmlformats.org/package/2006/relationships"><Relationship Id="rId2" Type="http://schemas.openxmlformats.org/officeDocument/2006/relationships/image" Target="../media/image25.svg"/><Relationship Id="rId1" Type="http://schemas.openxmlformats.org/officeDocument/2006/relationships/image" Target="../media/image51.png"/></Relationships>
</file>

<file path=ppt/diagrams/_rels/data8.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image" Target="../media/image58.jpeg"/><Relationship Id="rId4" Type="http://schemas.openxmlformats.org/officeDocument/2006/relationships/image" Target="../media/image61.jpeg"/></Relationships>
</file>

<file path=ppt/diagrams/_rels/data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image" Target="../media/image62.jpeg"/></Relationships>
</file>

<file path=ppt/diagrams/_rels/drawing1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svg"/><Relationship Id="rId1" Type="http://schemas.openxmlformats.org/officeDocument/2006/relationships/image" Target="../media/image67.png"/><Relationship Id="rId4" Type="http://schemas.openxmlformats.org/officeDocument/2006/relationships/image" Target="../media/image70.svg"/></Relationships>
</file>

<file path=ppt/diagrams/_rels/drawing13.xml.rels><?xml version="1.0" encoding="UTF-8" standalone="yes"?>
<Relationships xmlns="http://schemas.openxmlformats.org/package/2006/relationships"><Relationship Id="rId8" Type="http://schemas.openxmlformats.org/officeDocument/2006/relationships/image" Target="../media/image84.svg"/><Relationship Id="rId3" Type="http://schemas.openxmlformats.org/officeDocument/2006/relationships/image" Target="../media/image86.png"/><Relationship Id="rId7" Type="http://schemas.openxmlformats.org/officeDocument/2006/relationships/image" Target="../media/image88.png"/><Relationship Id="rId2" Type="http://schemas.openxmlformats.org/officeDocument/2006/relationships/image" Target="../media/image78.svg"/><Relationship Id="rId1" Type="http://schemas.openxmlformats.org/officeDocument/2006/relationships/image" Target="../media/image85.png"/><Relationship Id="rId6" Type="http://schemas.openxmlformats.org/officeDocument/2006/relationships/image" Target="../media/image82.svg"/><Relationship Id="rId5" Type="http://schemas.openxmlformats.org/officeDocument/2006/relationships/image" Target="../media/image87.png"/><Relationship Id="rId4" Type="http://schemas.openxmlformats.org/officeDocument/2006/relationships/image" Target="../media/image80.svg"/></Relationships>
</file>

<file path=ppt/diagrams/_rels/drawing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svg"/><Relationship Id="rId1" Type="http://schemas.openxmlformats.org/officeDocument/2006/relationships/image" Target="../media/image22.png"/><Relationship Id="rId4" Type="http://schemas.openxmlformats.org/officeDocument/2006/relationships/image" Target="../media/image25.svg"/></Relationships>
</file>

<file path=ppt/diagrams/_rels/drawing5.xml.rels><?xml version="1.0" encoding="UTF-8" standalone="yes"?>
<Relationships xmlns="http://schemas.openxmlformats.org/package/2006/relationships"><Relationship Id="rId2" Type="http://schemas.openxmlformats.org/officeDocument/2006/relationships/image" Target="../media/image25.svg"/><Relationship Id="rId1" Type="http://schemas.openxmlformats.org/officeDocument/2006/relationships/image" Target="../media/image24.png"/></Relationships>
</file>

<file path=ppt/diagrams/_rels/drawing8.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image" Target="../media/image58.jpeg"/><Relationship Id="rId4" Type="http://schemas.openxmlformats.org/officeDocument/2006/relationships/image" Target="../media/image61.jpeg"/></Relationships>
</file>

<file path=ppt/diagrams/_rels/drawing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image" Target="../media/image62.jpe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203E409-722E-674D-AAA6-D28B380FA732}" type="doc">
      <dgm:prSet loTypeId="urn:microsoft.com/office/officeart/2005/8/layout/vList5" loCatId="list" qsTypeId="urn:microsoft.com/office/officeart/2005/8/quickstyle/simple1" qsCatId="simple" csTypeId="urn:microsoft.com/office/officeart/2005/8/colors/accent2_2" csCatId="accent2" phldr="1"/>
      <dgm:spPr/>
      <dgm:t>
        <a:bodyPr/>
        <a:lstStyle/>
        <a:p>
          <a:endParaRPr lang="en-US"/>
        </a:p>
      </dgm:t>
    </dgm:pt>
    <dgm:pt modelId="{6AC37E84-EB95-2848-8FE4-64A89EA668EC}">
      <dgm:prSet phldrT="[Text]" custT="1"/>
      <dgm:spPr/>
      <dgm:t>
        <a:bodyPr/>
        <a:lstStyle/>
        <a:p>
          <a:r>
            <a:rPr lang="en-US" sz="1200" b="1">
              <a:solidFill>
                <a:schemeClr val="bg1"/>
              </a:solidFill>
            </a:rPr>
            <a:t>Prioritize Family Perspectives, Needs, and Choices</a:t>
          </a:r>
          <a:endParaRPr lang="en-US" sz="1200">
            <a:solidFill>
              <a:schemeClr val="bg1"/>
            </a:solidFill>
          </a:endParaRPr>
        </a:p>
      </dgm:t>
    </dgm:pt>
    <dgm:pt modelId="{FC245B2E-511A-584E-9C01-40AD9815CFEE}" type="parTrans" cxnId="{FA9FE8E5-1CCC-174C-9ECB-0449805F978E}">
      <dgm:prSet/>
      <dgm:spPr/>
      <dgm:t>
        <a:bodyPr/>
        <a:lstStyle/>
        <a:p>
          <a:endParaRPr lang="en-US" sz="1100"/>
        </a:p>
      </dgm:t>
    </dgm:pt>
    <dgm:pt modelId="{AA96B51B-5193-884E-AA82-0AE3DA1F25E2}" type="sibTrans" cxnId="{FA9FE8E5-1CCC-174C-9ECB-0449805F978E}">
      <dgm:prSet/>
      <dgm:spPr/>
      <dgm:t>
        <a:bodyPr/>
        <a:lstStyle/>
        <a:p>
          <a:endParaRPr lang="en-US" sz="1100"/>
        </a:p>
      </dgm:t>
    </dgm:pt>
    <dgm:pt modelId="{92A01A86-9262-0842-A59D-380A2F889895}">
      <dgm:prSet custT="1"/>
      <dgm:spPr/>
      <dgm:t>
        <a:bodyPr/>
        <a:lstStyle/>
        <a:p>
          <a:r>
            <a:rPr lang="en-US" sz="1200" b="1">
              <a:solidFill>
                <a:schemeClr val="bg1"/>
              </a:solidFill>
            </a:rPr>
            <a:t>Require System Transparency, Efficiency, and Accountability</a:t>
          </a:r>
          <a:endParaRPr lang="en-US" sz="1200">
            <a:solidFill>
              <a:schemeClr val="bg1"/>
            </a:solidFill>
          </a:endParaRPr>
        </a:p>
      </dgm:t>
    </dgm:pt>
    <dgm:pt modelId="{5E0554A4-A971-F241-8B1B-290B24933007}" type="parTrans" cxnId="{D589F3C2-7684-BF42-B288-29E8E9E11910}">
      <dgm:prSet/>
      <dgm:spPr/>
      <dgm:t>
        <a:bodyPr/>
        <a:lstStyle/>
        <a:p>
          <a:endParaRPr lang="en-US" sz="1100"/>
        </a:p>
      </dgm:t>
    </dgm:pt>
    <dgm:pt modelId="{97690436-7071-CD49-B6CD-074BFE9DB502}" type="sibTrans" cxnId="{D589F3C2-7684-BF42-B288-29E8E9E11910}">
      <dgm:prSet/>
      <dgm:spPr/>
      <dgm:t>
        <a:bodyPr/>
        <a:lstStyle/>
        <a:p>
          <a:endParaRPr lang="en-US" sz="1100"/>
        </a:p>
      </dgm:t>
    </dgm:pt>
    <dgm:pt modelId="{138BACF6-834F-AD42-91CC-0A69C317AB6D}">
      <dgm:prSet custT="1"/>
      <dgm:spPr/>
      <dgm:t>
        <a:bodyPr/>
        <a:lstStyle/>
        <a:p>
          <a:r>
            <a:rPr lang="en-US" sz="1200" b="1"/>
            <a:t>High Quality ECEC is a Public Priority</a:t>
          </a:r>
          <a:endParaRPr lang="en-US" sz="1200"/>
        </a:p>
      </dgm:t>
    </dgm:pt>
    <dgm:pt modelId="{1A4B2324-5081-D347-8953-4CD772F4E358}" type="parTrans" cxnId="{4892D5A5-413B-F248-B933-106E7BC80B24}">
      <dgm:prSet/>
      <dgm:spPr/>
      <dgm:t>
        <a:bodyPr/>
        <a:lstStyle/>
        <a:p>
          <a:endParaRPr lang="en-US" sz="1100"/>
        </a:p>
      </dgm:t>
    </dgm:pt>
    <dgm:pt modelId="{8CBE5D65-13BF-5942-9BF1-19124DDF1C5D}" type="sibTrans" cxnId="{4892D5A5-413B-F248-B933-106E7BC80B24}">
      <dgm:prSet/>
      <dgm:spPr/>
      <dgm:t>
        <a:bodyPr/>
        <a:lstStyle/>
        <a:p>
          <a:endParaRPr lang="en-US" sz="1100"/>
        </a:p>
      </dgm:t>
    </dgm:pt>
    <dgm:pt modelId="{02C40F62-F9E3-ED4B-85E1-AB04AFAB6F68}">
      <dgm:prSet custT="1"/>
      <dgm:spPr/>
      <dgm:t>
        <a:bodyPr/>
        <a:lstStyle/>
        <a:p>
          <a:r>
            <a:rPr lang="en-US" sz="1200" b="1"/>
            <a:t>Build Upon the Solid Foundation</a:t>
          </a:r>
          <a:endParaRPr lang="en-US" sz="1200"/>
        </a:p>
      </dgm:t>
    </dgm:pt>
    <dgm:pt modelId="{0C9D43FB-9446-3549-91CF-9EA6F82FECE3}" type="parTrans" cxnId="{98BB9650-D745-A94F-B23C-A8D086609206}">
      <dgm:prSet/>
      <dgm:spPr/>
      <dgm:t>
        <a:bodyPr/>
        <a:lstStyle/>
        <a:p>
          <a:endParaRPr lang="en-US" sz="1100"/>
        </a:p>
      </dgm:t>
    </dgm:pt>
    <dgm:pt modelId="{5F163C90-458A-574C-8E94-8966BC78F3CE}" type="sibTrans" cxnId="{98BB9650-D745-A94F-B23C-A8D086609206}">
      <dgm:prSet/>
      <dgm:spPr/>
      <dgm:t>
        <a:bodyPr/>
        <a:lstStyle/>
        <a:p>
          <a:endParaRPr lang="en-US" sz="1100"/>
        </a:p>
      </dgm:t>
    </dgm:pt>
    <dgm:pt modelId="{932B747A-DCF1-47C2-967D-8DF54E81FC55}">
      <dgm:prSet custT="1"/>
      <dgm:spPr/>
      <dgm:t>
        <a:bodyPr/>
        <a:lstStyle/>
        <a:p>
          <a:r>
            <a:rPr lang="en-US" sz="1200" b="1"/>
            <a:t>Recognize Implementation Realities</a:t>
          </a:r>
          <a:endParaRPr lang="en-US" sz="1200"/>
        </a:p>
      </dgm:t>
    </dgm:pt>
    <dgm:pt modelId="{5710AE09-4803-476C-A6C8-14B515423A50}" type="parTrans" cxnId="{C1C6983C-CE15-4D19-9A0D-E918C113ADB6}">
      <dgm:prSet/>
      <dgm:spPr/>
      <dgm:t>
        <a:bodyPr/>
        <a:lstStyle/>
        <a:p>
          <a:endParaRPr lang="en-US" sz="1100"/>
        </a:p>
      </dgm:t>
    </dgm:pt>
    <dgm:pt modelId="{2E68DA91-6DD1-4279-8784-3F973B439B27}" type="sibTrans" cxnId="{C1C6983C-CE15-4D19-9A0D-E918C113ADB6}">
      <dgm:prSet/>
      <dgm:spPr/>
      <dgm:t>
        <a:bodyPr/>
        <a:lstStyle/>
        <a:p>
          <a:endParaRPr lang="en-US" sz="1100"/>
        </a:p>
      </dgm:t>
    </dgm:pt>
    <dgm:pt modelId="{0EDA92FC-AECA-4462-8ECE-AB562ABBDA34}">
      <dgm:prSet phldrT="[Text]" custT="1"/>
      <dgm:spPr/>
      <dgm:t>
        <a:bodyPr/>
        <a:lstStyle/>
        <a:p>
          <a:r>
            <a:rPr lang="en-US" sz="1100" b="0" i="0">
              <a:solidFill>
                <a:schemeClr val="tx1"/>
              </a:solidFill>
            </a:rPr>
            <a:t>We will prioritize families' perspectives, needs, and choices as we make recommendations to improve the system</a:t>
          </a:r>
          <a:r>
            <a:rPr lang="en-US" sz="1100">
              <a:solidFill>
                <a:schemeClr val="tx1"/>
              </a:solidFill>
              <a:latin typeface="Verdana"/>
            </a:rPr>
            <a:t>.</a:t>
          </a:r>
          <a:endParaRPr lang="en-US" sz="1100">
            <a:solidFill>
              <a:schemeClr val="tx1"/>
            </a:solidFill>
          </a:endParaRPr>
        </a:p>
      </dgm:t>
    </dgm:pt>
    <dgm:pt modelId="{02F844DA-45C5-4524-A918-22B4FCBC0455}" type="parTrans" cxnId="{839C5B35-E008-4347-AC35-8FC974557EA9}">
      <dgm:prSet/>
      <dgm:spPr/>
      <dgm:t>
        <a:bodyPr/>
        <a:lstStyle/>
        <a:p>
          <a:endParaRPr lang="en-US" sz="1100"/>
        </a:p>
      </dgm:t>
    </dgm:pt>
    <dgm:pt modelId="{0B7918C4-E917-40BF-92D9-142E9AD3CA56}" type="sibTrans" cxnId="{839C5B35-E008-4347-AC35-8FC974557EA9}">
      <dgm:prSet/>
      <dgm:spPr/>
      <dgm:t>
        <a:bodyPr/>
        <a:lstStyle/>
        <a:p>
          <a:endParaRPr lang="en-US" sz="1100"/>
        </a:p>
      </dgm:t>
    </dgm:pt>
    <dgm:pt modelId="{0C4F5601-B40C-46B9-8282-4CE3011A66E7}">
      <dgm:prSet custT="1"/>
      <dgm:spPr/>
      <dgm:t>
        <a:bodyPr/>
        <a:lstStyle/>
        <a:p>
          <a:r>
            <a:rPr lang="en-US" sz="1100">
              <a:solidFill>
                <a:schemeClr val="tx1"/>
              </a:solidFill>
            </a:rPr>
            <a:t>We see these as necessary conditions for all stakeholders, funding distributors, and funding recipients for any future ECEC funding structure</a:t>
          </a:r>
          <a:r>
            <a:rPr lang="en-US" sz="1100">
              <a:solidFill>
                <a:schemeClr val="tx1"/>
              </a:solidFill>
              <a:latin typeface="Verdana"/>
            </a:rPr>
            <a:t>.</a:t>
          </a:r>
          <a:endParaRPr lang="en-US" sz="1100">
            <a:solidFill>
              <a:schemeClr val="tx1"/>
            </a:solidFill>
          </a:endParaRPr>
        </a:p>
      </dgm:t>
    </dgm:pt>
    <dgm:pt modelId="{048C8EE5-641F-4F70-82B0-65BD20DDCA24}" type="parTrans" cxnId="{7CB43A07-605F-4B70-9A93-2D4510D94A2C}">
      <dgm:prSet/>
      <dgm:spPr/>
      <dgm:t>
        <a:bodyPr/>
        <a:lstStyle/>
        <a:p>
          <a:endParaRPr lang="en-US" sz="1100"/>
        </a:p>
      </dgm:t>
    </dgm:pt>
    <dgm:pt modelId="{4D4DF99D-14C7-4893-ABE4-EE53C2121FAA}" type="sibTrans" cxnId="{7CB43A07-605F-4B70-9A93-2D4510D94A2C}">
      <dgm:prSet/>
      <dgm:spPr/>
      <dgm:t>
        <a:bodyPr/>
        <a:lstStyle/>
        <a:p>
          <a:endParaRPr lang="en-US" sz="1100"/>
        </a:p>
      </dgm:t>
    </dgm:pt>
    <dgm:pt modelId="{DE099344-D0FB-452E-B867-BA990BC1BD77}">
      <dgm:prSet custT="1"/>
      <dgm:spPr/>
      <dgm:t>
        <a:bodyPr/>
        <a:lstStyle/>
        <a:p>
          <a:pPr rtl="0"/>
          <a:r>
            <a:rPr lang="en-US" sz="1100"/>
            <a:t>It should be invested in as such as this is critical to our State’s workforce</a:t>
          </a:r>
          <a:r>
            <a:rPr lang="en-US" sz="1100">
              <a:latin typeface="Verdana"/>
            </a:rPr>
            <a:t>,</a:t>
          </a:r>
          <a:r>
            <a:rPr lang="en-US" sz="1100"/>
            <a:t> economy</a:t>
          </a:r>
          <a:r>
            <a:rPr lang="en-US" sz="1100">
              <a:latin typeface="Verdana"/>
            </a:rPr>
            <a:t>, and welfare of its residents.</a:t>
          </a:r>
          <a:endParaRPr lang="en-US" sz="1100"/>
        </a:p>
      </dgm:t>
    </dgm:pt>
    <dgm:pt modelId="{D4449B5E-3AA8-4A96-9291-1FE48FB0992A}" type="parTrans" cxnId="{D0EED51B-FFE0-4B73-AAF4-B0D13EE9785A}">
      <dgm:prSet/>
      <dgm:spPr/>
      <dgm:t>
        <a:bodyPr/>
        <a:lstStyle/>
        <a:p>
          <a:endParaRPr lang="en-US" sz="1100"/>
        </a:p>
      </dgm:t>
    </dgm:pt>
    <dgm:pt modelId="{753B6717-8AD9-4CAC-806B-5C5305DCBE56}" type="sibTrans" cxnId="{D0EED51B-FFE0-4B73-AAF4-B0D13EE9785A}">
      <dgm:prSet/>
      <dgm:spPr/>
      <dgm:t>
        <a:bodyPr/>
        <a:lstStyle/>
        <a:p>
          <a:endParaRPr lang="en-US" sz="1100"/>
        </a:p>
      </dgm:t>
    </dgm:pt>
    <dgm:pt modelId="{C6B5930A-F2D1-4C55-B450-26F38CEC117D}">
      <dgm:prSet custT="1"/>
      <dgm:spPr/>
      <dgm:t>
        <a:bodyPr/>
        <a:lstStyle/>
        <a:p>
          <a:pPr rtl="0"/>
          <a:r>
            <a:rPr lang="en-US" sz="1100"/>
            <a:t>We will </a:t>
          </a:r>
          <a:r>
            <a:rPr lang="en-US" sz="1100">
              <a:solidFill>
                <a:schemeClr val="tx1"/>
              </a:solidFill>
            </a:rPr>
            <a:t>build upon the successes of Illinois’ past and current system, its commitment to a prenatal to</a:t>
          </a:r>
          <a:r>
            <a:rPr lang="en-US" sz="1100">
              <a:solidFill>
                <a:schemeClr val="tx1"/>
              </a:solidFill>
              <a:latin typeface="Verdana"/>
            </a:rPr>
            <a:t> five</a:t>
          </a:r>
          <a:r>
            <a:rPr lang="en-US" sz="1100">
              <a:solidFill>
                <a:schemeClr val="tx1"/>
              </a:solidFill>
            </a:rPr>
            <a:t> system, the lessons </a:t>
          </a:r>
          <a:r>
            <a:rPr lang="en-US" sz="1100"/>
            <a:t>from other states,</a:t>
          </a:r>
          <a:r>
            <a:rPr lang="en-US" sz="1100">
              <a:solidFill>
                <a:srgbClr val="FF0000"/>
              </a:solidFill>
            </a:rPr>
            <a:t> </a:t>
          </a:r>
          <a:r>
            <a:rPr lang="en-US" sz="1100"/>
            <a:t>and the expertise and research in the field</a:t>
          </a:r>
          <a:r>
            <a:rPr lang="en-US" sz="1100">
              <a:latin typeface="Verdana"/>
            </a:rPr>
            <a:t>.</a:t>
          </a:r>
          <a:endParaRPr lang="en-US" sz="1100"/>
        </a:p>
      </dgm:t>
    </dgm:pt>
    <dgm:pt modelId="{041F7024-45BD-49FC-91C3-90B70A2D6C21}" type="parTrans" cxnId="{E5FD9A7E-930A-4D23-8B7C-1FAAE5B7335B}">
      <dgm:prSet/>
      <dgm:spPr/>
      <dgm:t>
        <a:bodyPr/>
        <a:lstStyle/>
        <a:p>
          <a:endParaRPr lang="en-US" sz="1100"/>
        </a:p>
      </dgm:t>
    </dgm:pt>
    <dgm:pt modelId="{58FEA70B-3DE6-4F3E-9A1E-59E67FAF0248}" type="sibTrans" cxnId="{E5FD9A7E-930A-4D23-8B7C-1FAAE5B7335B}">
      <dgm:prSet/>
      <dgm:spPr/>
      <dgm:t>
        <a:bodyPr/>
        <a:lstStyle/>
        <a:p>
          <a:endParaRPr lang="en-US" sz="1100"/>
        </a:p>
      </dgm:t>
    </dgm:pt>
    <dgm:pt modelId="{C07AC837-0834-429A-9A13-4236484A865A}">
      <dgm:prSet custT="1"/>
      <dgm:spPr/>
      <dgm:t>
        <a:bodyPr/>
        <a:lstStyle/>
        <a:p>
          <a:r>
            <a:rPr lang="en-US" sz="1100">
              <a:solidFill>
                <a:schemeClr val="tx1"/>
              </a:solidFill>
            </a:rPr>
            <a:t>We will plan for meaningful change over a multi-year time horizon</a:t>
          </a:r>
          <a:r>
            <a:rPr lang="en-US" sz="1100">
              <a:solidFill>
                <a:schemeClr val="tx1"/>
              </a:solidFill>
              <a:latin typeface="Verdana"/>
            </a:rPr>
            <a:t>. We will respond to disruptions in the system to meet the reality of changing needs.</a:t>
          </a:r>
          <a:endParaRPr lang="en-US" sz="1100">
            <a:solidFill>
              <a:schemeClr val="tx1"/>
            </a:solidFill>
          </a:endParaRPr>
        </a:p>
      </dgm:t>
    </dgm:pt>
    <dgm:pt modelId="{108228FD-2BA3-4DAF-960E-8242DC957002}" type="parTrans" cxnId="{B973A888-FC91-46F9-A932-A6C14B90051E}">
      <dgm:prSet/>
      <dgm:spPr/>
      <dgm:t>
        <a:bodyPr/>
        <a:lstStyle/>
        <a:p>
          <a:endParaRPr lang="en-US" sz="1100"/>
        </a:p>
      </dgm:t>
    </dgm:pt>
    <dgm:pt modelId="{5B479377-A354-476A-A82E-EF6B4C4F282C}" type="sibTrans" cxnId="{B973A888-FC91-46F9-A932-A6C14B90051E}">
      <dgm:prSet/>
      <dgm:spPr/>
      <dgm:t>
        <a:bodyPr/>
        <a:lstStyle/>
        <a:p>
          <a:endParaRPr lang="en-US" sz="1100"/>
        </a:p>
      </dgm:t>
    </dgm:pt>
    <dgm:pt modelId="{B6DA4053-6B29-4545-856C-5B9775E40D5B}">
      <dgm:prSet custT="1"/>
      <dgm:spPr/>
      <dgm:t>
        <a:bodyPr/>
        <a:lstStyle/>
        <a:p>
          <a:r>
            <a:rPr lang="en-US" sz="1200" b="1">
              <a:solidFill>
                <a:schemeClr val="bg1"/>
              </a:solidFill>
            </a:rPr>
            <a:t>Ensure Equity</a:t>
          </a:r>
          <a:endParaRPr lang="en-US" sz="1200" b="1"/>
        </a:p>
      </dgm:t>
    </dgm:pt>
    <dgm:pt modelId="{714EB388-15FF-4DEE-BC38-53C0E1A5D943}" type="parTrans" cxnId="{DAEEF730-04A0-4F11-86D5-E8AF7FEE72CF}">
      <dgm:prSet/>
      <dgm:spPr/>
      <dgm:t>
        <a:bodyPr/>
        <a:lstStyle/>
        <a:p>
          <a:endParaRPr lang="en-US" sz="1100"/>
        </a:p>
      </dgm:t>
    </dgm:pt>
    <dgm:pt modelId="{E116F159-D1C1-4F6E-BBEA-2495E621C262}" type="sibTrans" cxnId="{DAEEF730-04A0-4F11-86D5-E8AF7FEE72CF}">
      <dgm:prSet/>
      <dgm:spPr/>
      <dgm:t>
        <a:bodyPr/>
        <a:lstStyle/>
        <a:p>
          <a:endParaRPr lang="en-US" sz="1100"/>
        </a:p>
      </dgm:t>
    </dgm:pt>
    <dgm:pt modelId="{20C6933A-D99B-4AD7-A4C4-4CB61B045425}">
      <dgm:prSet custT="1"/>
      <dgm:spPr/>
      <dgm:t>
        <a:bodyPr/>
        <a:lstStyle/>
        <a:p>
          <a:r>
            <a:rPr lang="en-US" sz="1100">
              <a:solidFill>
                <a:schemeClr val="tx1"/>
              </a:solidFill>
            </a:rPr>
            <a:t>Everything is on the table, including how funding flows, how funding decisions are made, and who makes them, to </a:t>
          </a:r>
          <a:r>
            <a:rPr lang="en-US" sz="1100"/>
            <a:t>better serve all children and families</a:t>
          </a:r>
          <a:r>
            <a:rPr lang="en-US" sz="1100">
              <a:latin typeface="Verdana"/>
            </a:rPr>
            <a:t>.</a:t>
          </a:r>
          <a:endParaRPr lang="en-US" sz="1100"/>
        </a:p>
      </dgm:t>
    </dgm:pt>
    <dgm:pt modelId="{2321E8FC-B6EC-44F5-BFD3-4F38B3A6DA4E}" type="parTrans" cxnId="{E563C9F8-6781-413B-B27F-CC01B05643FB}">
      <dgm:prSet/>
      <dgm:spPr/>
      <dgm:t>
        <a:bodyPr/>
        <a:lstStyle/>
        <a:p>
          <a:endParaRPr lang="en-US" sz="1100"/>
        </a:p>
      </dgm:t>
    </dgm:pt>
    <dgm:pt modelId="{8EB6C3DA-F330-4BEC-8F08-B35B6E41366E}" type="sibTrans" cxnId="{E563C9F8-6781-413B-B27F-CC01B05643FB}">
      <dgm:prSet/>
      <dgm:spPr/>
      <dgm:t>
        <a:bodyPr/>
        <a:lstStyle/>
        <a:p>
          <a:endParaRPr lang="en-US" sz="1100"/>
        </a:p>
      </dgm:t>
    </dgm:pt>
    <dgm:pt modelId="{7DFE5008-A200-EE4A-84F7-87D86476BBA2}">
      <dgm:prSet custT="1"/>
      <dgm:spPr/>
      <dgm:t>
        <a:bodyPr/>
        <a:lstStyle/>
        <a:p>
          <a:r>
            <a:rPr lang="en-US" sz="1200" b="1">
              <a:solidFill>
                <a:schemeClr val="bg1"/>
              </a:solidFill>
            </a:rPr>
            <a:t>Design for Stability and Sustainability</a:t>
          </a:r>
        </a:p>
      </dgm:t>
    </dgm:pt>
    <dgm:pt modelId="{9C92C903-A4B3-5941-A5BE-D1B70D28900A}" type="parTrans" cxnId="{0CE932AA-B9B5-0746-96CB-E02E435EFAEF}">
      <dgm:prSet/>
      <dgm:spPr/>
      <dgm:t>
        <a:bodyPr/>
        <a:lstStyle/>
        <a:p>
          <a:endParaRPr lang="en-US" sz="1100"/>
        </a:p>
      </dgm:t>
    </dgm:pt>
    <dgm:pt modelId="{11C577B4-488B-1F46-A7C8-0AA691C90798}" type="sibTrans" cxnId="{0CE932AA-B9B5-0746-96CB-E02E435EFAEF}">
      <dgm:prSet/>
      <dgm:spPr/>
      <dgm:t>
        <a:bodyPr/>
        <a:lstStyle/>
        <a:p>
          <a:endParaRPr lang="en-US" sz="1100"/>
        </a:p>
      </dgm:t>
    </dgm:pt>
    <dgm:pt modelId="{277979F0-78A0-EB41-9098-0B2449210CBF}">
      <dgm:prSet custT="1"/>
      <dgm:spPr/>
      <dgm:t>
        <a:bodyPr/>
        <a:lstStyle/>
        <a:p>
          <a:r>
            <a:rPr lang="en-US" sz="1100">
              <a:solidFill>
                <a:schemeClr val="tx1"/>
              </a:solidFill>
            </a:rPr>
            <a:t>We recognize our system must provide funding stability for providers, educators, and staff across mixed delivery settings to better serve families</a:t>
          </a:r>
          <a:r>
            <a:rPr lang="en-US" sz="1100">
              <a:solidFill>
                <a:schemeClr val="tx1"/>
              </a:solidFill>
              <a:latin typeface="Verdana"/>
            </a:rPr>
            <a:t>. System must embrace flexibility to respond to changing circumstances and family needs and must possess the human and technical capacity to do so.</a:t>
          </a:r>
          <a:endParaRPr lang="en-US" sz="1100">
            <a:solidFill>
              <a:schemeClr val="tx1"/>
            </a:solidFill>
          </a:endParaRPr>
        </a:p>
      </dgm:t>
    </dgm:pt>
    <dgm:pt modelId="{1D21C364-B9F8-E641-B4D7-FCF166F0FA7B}" type="parTrans" cxnId="{AF995186-DF5D-B641-994E-FA2A35842DE8}">
      <dgm:prSet/>
      <dgm:spPr/>
      <dgm:t>
        <a:bodyPr/>
        <a:lstStyle/>
        <a:p>
          <a:endParaRPr lang="en-US" sz="1100"/>
        </a:p>
      </dgm:t>
    </dgm:pt>
    <dgm:pt modelId="{9E826891-09FF-4E48-B3A3-179C6D23AEE5}" type="sibTrans" cxnId="{AF995186-DF5D-B641-994E-FA2A35842DE8}">
      <dgm:prSet/>
      <dgm:spPr/>
      <dgm:t>
        <a:bodyPr/>
        <a:lstStyle/>
        <a:p>
          <a:endParaRPr lang="en-US" sz="1100"/>
        </a:p>
      </dgm:t>
    </dgm:pt>
    <dgm:pt modelId="{45F65ECD-09E2-4C6A-874B-7B51F1583361}">
      <dgm:prSet custT="1"/>
      <dgm:spPr/>
      <dgm:t>
        <a:bodyPr/>
        <a:lstStyle/>
        <a:p>
          <a:r>
            <a:rPr lang="en-US" sz="1100">
              <a:solidFill>
                <a:schemeClr val="tx1"/>
              </a:solidFill>
            </a:rPr>
            <a:t>We will endorse a system that ensures equitable outcomes for children, with intentional focus on race, ethnicity, culture, language, income, children’s individual needs, and geography</a:t>
          </a:r>
          <a:r>
            <a:rPr lang="en-US" sz="1100">
              <a:solidFill>
                <a:schemeClr val="tx1"/>
              </a:solidFill>
              <a:latin typeface="Verdana"/>
            </a:rPr>
            <a:t>.</a:t>
          </a:r>
          <a:endParaRPr lang="en-US" sz="1100">
            <a:solidFill>
              <a:schemeClr val="tx1"/>
            </a:solidFill>
          </a:endParaRPr>
        </a:p>
      </dgm:t>
    </dgm:pt>
    <dgm:pt modelId="{3133EF8F-4DAE-45F7-A24F-CE1A67030008}" type="parTrans" cxnId="{035C2987-8985-433E-AB8D-B591F571CA82}">
      <dgm:prSet/>
      <dgm:spPr/>
      <dgm:t>
        <a:bodyPr/>
        <a:lstStyle/>
        <a:p>
          <a:endParaRPr lang="en-US"/>
        </a:p>
      </dgm:t>
    </dgm:pt>
    <dgm:pt modelId="{DBA5FE57-63D5-4859-A63A-9436518CE75B}" type="sibTrans" cxnId="{035C2987-8985-433E-AB8D-B591F571CA82}">
      <dgm:prSet/>
      <dgm:spPr/>
      <dgm:t>
        <a:bodyPr/>
        <a:lstStyle/>
        <a:p>
          <a:endParaRPr lang="en-US"/>
        </a:p>
      </dgm:t>
    </dgm:pt>
    <dgm:pt modelId="{235A37CC-4D58-4DEC-9E11-EF0C349D37C8}">
      <dgm:prSet custT="1"/>
      <dgm:spPr/>
      <dgm:t>
        <a:bodyPr/>
        <a:lstStyle/>
        <a:p>
          <a:r>
            <a:rPr lang="en-US" sz="1200" b="1"/>
            <a:t>Embrace Bold System-Level Changes</a:t>
          </a:r>
        </a:p>
      </dgm:t>
    </dgm:pt>
    <dgm:pt modelId="{2FC9B9A1-DA25-4E4F-9566-E416C890B5B5}" type="parTrans" cxnId="{549C0E37-BBAA-480D-BE4B-3B0364BA97ED}">
      <dgm:prSet/>
      <dgm:spPr/>
      <dgm:t>
        <a:bodyPr/>
        <a:lstStyle/>
        <a:p>
          <a:endParaRPr lang="en-US"/>
        </a:p>
      </dgm:t>
    </dgm:pt>
    <dgm:pt modelId="{ACC3D33C-4895-49F4-851A-98C1C51FDDA4}" type="sibTrans" cxnId="{549C0E37-BBAA-480D-BE4B-3B0364BA97ED}">
      <dgm:prSet/>
      <dgm:spPr/>
      <dgm:t>
        <a:bodyPr/>
        <a:lstStyle/>
        <a:p>
          <a:endParaRPr lang="en-US"/>
        </a:p>
      </dgm:t>
    </dgm:pt>
    <dgm:pt modelId="{6DBB81A3-8582-4550-B36B-FFF1DAB0B3E8}" type="pres">
      <dgm:prSet presAssocID="{2203E409-722E-674D-AAA6-D28B380FA732}" presName="Name0" presStyleCnt="0">
        <dgm:presLayoutVars>
          <dgm:dir/>
          <dgm:animLvl val="lvl"/>
          <dgm:resizeHandles val="exact"/>
        </dgm:presLayoutVars>
      </dgm:prSet>
      <dgm:spPr/>
    </dgm:pt>
    <dgm:pt modelId="{A786CA47-9BED-4376-86F7-BB2706546AC7}" type="pres">
      <dgm:prSet presAssocID="{138BACF6-834F-AD42-91CC-0A69C317AB6D}" presName="linNode" presStyleCnt="0"/>
      <dgm:spPr/>
    </dgm:pt>
    <dgm:pt modelId="{1F1A6EB1-DC04-40C5-913F-ACF3047D0162}" type="pres">
      <dgm:prSet presAssocID="{138BACF6-834F-AD42-91CC-0A69C317AB6D}" presName="parentText" presStyleLbl="node1" presStyleIdx="0" presStyleCnt="8">
        <dgm:presLayoutVars>
          <dgm:chMax val="1"/>
          <dgm:bulletEnabled val="1"/>
        </dgm:presLayoutVars>
      </dgm:prSet>
      <dgm:spPr/>
    </dgm:pt>
    <dgm:pt modelId="{F63952B8-43B6-4A25-8E5F-D56ECA7772AF}" type="pres">
      <dgm:prSet presAssocID="{138BACF6-834F-AD42-91CC-0A69C317AB6D}" presName="descendantText" presStyleLbl="alignAccFollowNode1" presStyleIdx="0" presStyleCnt="8">
        <dgm:presLayoutVars>
          <dgm:bulletEnabled val="1"/>
        </dgm:presLayoutVars>
      </dgm:prSet>
      <dgm:spPr/>
    </dgm:pt>
    <dgm:pt modelId="{15EDF904-00AA-4FD7-B135-FD6CA93E8F62}" type="pres">
      <dgm:prSet presAssocID="{8CBE5D65-13BF-5942-9BF1-19124DDF1C5D}" presName="sp" presStyleCnt="0"/>
      <dgm:spPr/>
    </dgm:pt>
    <dgm:pt modelId="{703F9345-6B76-4C85-AF7D-FF89C15485E2}" type="pres">
      <dgm:prSet presAssocID="{B6DA4053-6B29-4545-856C-5B9775E40D5B}" presName="linNode" presStyleCnt="0"/>
      <dgm:spPr/>
    </dgm:pt>
    <dgm:pt modelId="{7F33F61C-402F-47E4-9ABA-8F26360571E6}" type="pres">
      <dgm:prSet presAssocID="{B6DA4053-6B29-4545-856C-5B9775E40D5B}" presName="parentText" presStyleLbl="node1" presStyleIdx="1" presStyleCnt="8">
        <dgm:presLayoutVars>
          <dgm:chMax val="1"/>
          <dgm:bulletEnabled val="1"/>
        </dgm:presLayoutVars>
      </dgm:prSet>
      <dgm:spPr/>
    </dgm:pt>
    <dgm:pt modelId="{05F06A95-92F4-47DD-80D0-2C5DB3DAD624}" type="pres">
      <dgm:prSet presAssocID="{B6DA4053-6B29-4545-856C-5B9775E40D5B}" presName="descendantText" presStyleLbl="alignAccFollowNode1" presStyleIdx="1" presStyleCnt="8" custScaleY="142226">
        <dgm:presLayoutVars>
          <dgm:bulletEnabled val="1"/>
        </dgm:presLayoutVars>
      </dgm:prSet>
      <dgm:spPr/>
    </dgm:pt>
    <dgm:pt modelId="{75776129-ADEA-4EF2-A08F-81F5502C5682}" type="pres">
      <dgm:prSet presAssocID="{E116F159-D1C1-4F6E-BBEA-2495E621C262}" presName="sp" presStyleCnt="0"/>
      <dgm:spPr/>
    </dgm:pt>
    <dgm:pt modelId="{303FAA3C-C277-4C58-AE8E-2656CD7D6C9C}" type="pres">
      <dgm:prSet presAssocID="{235A37CC-4D58-4DEC-9E11-EF0C349D37C8}" presName="linNode" presStyleCnt="0"/>
      <dgm:spPr/>
    </dgm:pt>
    <dgm:pt modelId="{582CCA40-0F5B-4AF8-8D3C-E43F145FEA09}" type="pres">
      <dgm:prSet presAssocID="{235A37CC-4D58-4DEC-9E11-EF0C349D37C8}" presName="parentText" presStyleLbl="node1" presStyleIdx="2" presStyleCnt="8">
        <dgm:presLayoutVars>
          <dgm:chMax val="1"/>
          <dgm:bulletEnabled val="1"/>
        </dgm:presLayoutVars>
      </dgm:prSet>
      <dgm:spPr/>
    </dgm:pt>
    <dgm:pt modelId="{281B93AB-2A18-4EE8-950A-90FB0D9CDA61}" type="pres">
      <dgm:prSet presAssocID="{235A37CC-4D58-4DEC-9E11-EF0C349D37C8}" presName="descendantText" presStyleLbl="alignAccFollowNode1" presStyleIdx="2" presStyleCnt="8">
        <dgm:presLayoutVars>
          <dgm:bulletEnabled val="1"/>
        </dgm:presLayoutVars>
      </dgm:prSet>
      <dgm:spPr/>
    </dgm:pt>
    <dgm:pt modelId="{6E605F88-B536-4E26-84CE-5DE441910A4E}" type="pres">
      <dgm:prSet presAssocID="{ACC3D33C-4895-49F4-851A-98C1C51FDDA4}" presName="sp" presStyleCnt="0"/>
      <dgm:spPr/>
    </dgm:pt>
    <dgm:pt modelId="{801C9FE3-C526-4A5F-BA86-7EB96FB3C18C}" type="pres">
      <dgm:prSet presAssocID="{02C40F62-F9E3-ED4B-85E1-AB04AFAB6F68}" presName="linNode" presStyleCnt="0"/>
      <dgm:spPr/>
    </dgm:pt>
    <dgm:pt modelId="{6F33BAC9-B888-4419-9CDF-36D2B7207BDE}" type="pres">
      <dgm:prSet presAssocID="{02C40F62-F9E3-ED4B-85E1-AB04AFAB6F68}" presName="parentText" presStyleLbl="node1" presStyleIdx="3" presStyleCnt="8">
        <dgm:presLayoutVars>
          <dgm:chMax val="1"/>
          <dgm:bulletEnabled val="1"/>
        </dgm:presLayoutVars>
      </dgm:prSet>
      <dgm:spPr/>
    </dgm:pt>
    <dgm:pt modelId="{5E6F32E5-01CF-49F8-9FF6-7E93C41853E4}" type="pres">
      <dgm:prSet presAssocID="{02C40F62-F9E3-ED4B-85E1-AB04AFAB6F68}" presName="descendantText" presStyleLbl="alignAccFollowNode1" presStyleIdx="3" presStyleCnt="8" custScaleY="112770">
        <dgm:presLayoutVars>
          <dgm:bulletEnabled val="1"/>
        </dgm:presLayoutVars>
      </dgm:prSet>
      <dgm:spPr/>
    </dgm:pt>
    <dgm:pt modelId="{C4FEA73E-434D-43B9-AB1B-26F5404E1487}" type="pres">
      <dgm:prSet presAssocID="{5F163C90-458A-574C-8E94-8966BC78F3CE}" presName="sp" presStyleCnt="0"/>
      <dgm:spPr/>
    </dgm:pt>
    <dgm:pt modelId="{224E86D8-0B18-465D-A863-7722C150D0F1}" type="pres">
      <dgm:prSet presAssocID="{6AC37E84-EB95-2848-8FE4-64A89EA668EC}" presName="linNode" presStyleCnt="0"/>
      <dgm:spPr/>
    </dgm:pt>
    <dgm:pt modelId="{DC457140-939D-471F-88B8-C5CCA98CE452}" type="pres">
      <dgm:prSet presAssocID="{6AC37E84-EB95-2848-8FE4-64A89EA668EC}" presName="parentText" presStyleLbl="node1" presStyleIdx="4" presStyleCnt="8">
        <dgm:presLayoutVars>
          <dgm:chMax val="1"/>
          <dgm:bulletEnabled val="1"/>
        </dgm:presLayoutVars>
      </dgm:prSet>
      <dgm:spPr/>
    </dgm:pt>
    <dgm:pt modelId="{66493D27-A877-4BC3-924E-7D95390A099F}" type="pres">
      <dgm:prSet presAssocID="{6AC37E84-EB95-2848-8FE4-64A89EA668EC}" presName="descendantText" presStyleLbl="alignAccFollowNode1" presStyleIdx="4" presStyleCnt="8" custScaleY="101154">
        <dgm:presLayoutVars>
          <dgm:bulletEnabled val="1"/>
        </dgm:presLayoutVars>
      </dgm:prSet>
      <dgm:spPr/>
    </dgm:pt>
    <dgm:pt modelId="{01F4C7CE-7EB5-445D-840C-F11CFA5FB4FD}" type="pres">
      <dgm:prSet presAssocID="{AA96B51B-5193-884E-AA82-0AE3DA1F25E2}" presName="sp" presStyleCnt="0"/>
      <dgm:spPr/>
    </dgm:pt>
    <dgm:pt modelId="{3BCB26A6-8FE2-4259-B5FE-827747C46FC3}" type="pres">
      <dgm:prSet presAssocID="{7DFE5008-A200-EE4A-84F7-87D86476BBA2}" presName="linNode" presStyleCnt="0"/>
      <dgm:spPr/>
    </dgm:pt>
    <dgm:pt modelId="{0E1DAC1C-907B-4770-8611-877B36B5B5F3}" type="pres">
      <dgm:prSet presAssocID="{7DFE5008-A200-EE4A-84F7-87D86476BBA2}" presName="parentText" presStyleLbl="node1" presStyleIdx="5" presStyleCnt="8" custScaleY="125973">
        <dgm:presLayoutVars>
          <dgm:chMax val="1"/>
          <dgm:bulletEnabled val="1"/>
        </dgm:presLayoutVars>
      </dgm:prSet>
      <dgm:spPr/>
    </dgm:pt>
    <dgm:pt modelId="{9DCB38E4-F532-439C-AB92-950F2447697A}" type="pres">
      <dgm:prSet presAssocID="{7DFE5008-A200-EE4A-84F7-87D86476BBA2}" presName="descendantText" presStyleLbl="alignAccFollowNode1" presStyleIdx="5" presStyleCnt="8" custScaleY="173938">
        <dgm:presLayoutVars>
          <dgm:bulletEnabled val="1"/>
        </dgm:presLayoutVars>
      </dgm:prSet>
      <dgm:spPr/>
    </dgm:pt>
    <dgm:pt modelId="{0FB76ABF-1CF0-42D5-8B0B-DB66C25071ED}" type="pres">
      <dgm:prSet presAssocID="{11C577B4-488B-1F46-A7C8-0AA691C90798}" presName="sp" presStyleCnt="0"/>
      <dgm:spPr/>
    </dgm:pt>
    <dgm:pt modelId="{BCCC3312-C9FC-45A2-AD40-8CF6AA7CB028}" type="pres">
      <dgm:prSet presAssocID="{92A01A86-9262-0842-A59D-380A2F889895}" presName="linNode" presStyleCnt="0"/>
      <dgm:spPr/>
    </dgm:pt>
    <dgm:pt modelId="{7F27BC46-D8C3-44B8-8586-5C63AA7FF274}" type="pres">
      <dgm:prSet presAssocID="{92A01A86-9262-0842-A59D-380A2F889895}" presName="parentText" presStyleLbl="node1" presStyleIdx="6" presStyleCnt="8">
        <dgm:presLayoutVars>
          <dgm:chMax val="1"/>
          <dgm:bulletEnabled val="1"/>
        </dgm:presLayoutVars>
      </dgm:prSet>
      <dgm:spPr/>
    </dgm:pt>
    <dgm:pt modelId="{EEA4FEC9-873F-4735-8C06-C95336D880B3}" type="pres">
      <dgm:prSet presAssocID="{92A01A86-9262-0842-A59D-380A2F889895}" presName="descendantText" presStyleLbl="alignAccFollowNode1" presStyleIdx="6" presStyleCnt="8">
        <dgm:presLayoutVars>
          <dgm:bulletEnabled val="1"/>
        </dgm:presLayoutVars>
      </dgm:prSet>
      <dgm:spPr/>
    </dgm:pt>
    <dgm:pt modelId="{D1C8A626-E8EA-42DB-A7C8-E1B0C03C2068}" type="pres">
      <dgm:prSet presAssocID="{97690436-7071-CD49-B6CD-074BFE9DB502}" presName="sp" presStyleCnt="0"/>
      <dgm:spPr/>
    </dgm:pt>
    <dgm:pt modelId="{0A90866F-45D1-465F-8268-378FC7350534}" type="pres">
      <dgm:prSet presAssocID="{932B747A-DCF1-47C2-967D-8DF54E81FC55}" presName="linNode" presStyleCnt="0"/>
      <dgm:spPr/>
    </dgm:pt>
    <dgm:pt modelId="{0D207BDB-4F16-41D8-BCE2-6434D5790E9D}" type="pres">
      <dgm:prSet presAssocID="{932B747A-DCF1-47C2-967D-8DF54E81FC55}" presName="parentText" presStyleLbl="node1" presStyleIdx="7" presStyleCnt="8">
        <dgm:presLayoutVars>
          <dgm:chMax val="1"/>
          <dgm:bulletEnabled val="1"/>
        </dgm:presLayoutVars>
      </dgm:prSet>
      <dgm:spPr/>
    </dgm:pt>
    <dgm:pt modelId="{FED9FF69-2140-439A-9128-0420F0F4C366}" type="pres">
      <dgm:prSet presAssocID="{932B747A-DCF1-47C2-967D-8DF54E81FC55}" presName="descendantText" presStyleLbl="alignAccFollowNode1" presStyleIdx="7" presStyleCnt="8">
        <dgm:presLayoutVars>
          <dgm:bulletEnabled val="1"/>
        </dgm:presLayoutVars>
      </dgm:prSet>
      <dgm:spPr/>
    </dgm:pt>
  </dgm:ptLst>
  <dgm:cxnLst>
    <dgm:cxn modelId="{7C302000-01BE-4281-9908-965ABA65F13D}" type="presOf" srcId="{0C4F5601-B40C-46B9-8282-4CE3011A66E7}" destId="{EEA4FEC9-873F-4735-8C06-C95336D880B3}" srcOrd="0" destOrd="0" presId="urn:microsoft.com/office/officeart/2005/8/layout/vList5"/>
    <dgm:cxn modelId="{7CB43A07-605F-4B70-9A93-2D4510D94A2C}" srcId="{92A01A86-9262-0842-A59D-380A2F889895}" destId="{0C4F5601-B40C-46B9-8282-4CE3011A66E7}" srcOrd="0" destOrd="0" parTransId="{048C8EE5-641F-4F70-82B0-65BD20DDCA24}" sibTransId="{4D4DF99D-14C7-4893-ABE4-EE53C2121FAA}"/>
    <dgm:cxn modelId="{5E288609-D379-4B6D-8579-ED16E87CB442}" type="presOf" srcId="{20C6933A-D99B-4AD7-A4C4-4CB61B045425}" destId="{281B93AB-2A18-4EE8-950A-90FB0D9CDA61}" srcOrd="0" destOrd="0" presId="urn:microsoft.com/office/officeart/2005/8/layout/vList5"/>
    <dgm:cxn modelId="{2D740D0B-1C4D-43B8-B75A-BB9D7738C39B}" type="presOf" srcId="{2203E409-722E-674D-AAA6-D28B380FA732}" destId="{6DBB81A3-8582-4550-B36B-FFF1DAB0B3E8}" srcOrd="0" destOrd="0" presId="urn:microsoft.com/office/officeart/2005/8/layout/vList5"/>
    <dgm:cxn modelId="{D0EED51B-FFE0-4B73-AAF4-B0D13EE9785A}" srcId="{138BACF6-834F-AD42-91CC-0A69C317AB6D}" destId="{DE099344-D0FB-452E-B867-BA990BC1BD77}" srcOrd="0" destOrd="0" parTransId="{D4449B5E-3AA8-4A96-9291-1FE48FB0992A}" sibTransId="{753B6717-8AD9-4CAC-806B-5C5305DCBE56}"/>
    <dgm:cxn modelId="{DAEEF730-04A0-4F11-86D5-E8AF7FEE72CF}" srcId="{2203E409-722E-674D-AAA6-D28B380FA732}" destId="{B6DA4053-6B29-4545-856C-5B9775E40D5B}" srcOrd="1" destOrd="0" parTransId="{714EB388-15FF-4DEE-BC38-53C0E1A5D943}" sibTransId="{E116F159-D1C1-4F6E-BBEA-2495E621C262}"/>
    <dgm:cxn modelId="{839C5B35-E008-4347-AC35-8FC974557EA9}" srcId="{6AC37E84-EB95-2848-8FE4-64A89EA668EC}" destId="{0EDA92FC-AECA-4462-8ECE-AB562ABBDA34}" srcOrd="0" destOrd="0" parTransId="{02F844DA-45C5-4524-A918-22B4FCBC0455}" sibTransId="{0B7918C4-E917-40BF-92D9-142E9AD3CA56}"/>
    <dgm:cxn modelId="{549C0E37-BBAA-480D-BE4B-3B0364BA97ED}" srcId="{2203E409-722E-674D-AAA6-D28B380FA732}" destId="{235A37CC-4D58-4DEC-9E11-EF0C349D37C8}" srcOrd="2" destOrd="0" parTransId="{2FC9B9A1-DA25-4E4F-9566-E416C890B5B5}" sibTransId="{ACC3D33C-4895-49F4-851A-98C1C51FDDA4}"/>
    <dgm:cxn modelId="{C1C6983C-CE15-4D19-9A0D-E918C113ADB6}" srcId="{2203E409-722E-674D-AAA6-D28B380FA732}" destId="{932B747A-DCF1-47C2-967D-8DF54E81FC55}" srcOrd="7" destOrd="0" parTransId="{5710AE09-4803-476C-A6C8-14B515423A50}" sibTransId="{2E68DA91-6DD1-4279-8784-3F973B439B27}"/>
    <dgm:cxn modelId="{E667F55F-8280-4FF7-B0FD-7F5E02AFD94E}" type="presOf" srcId="{6AC37E84-EB95-2848-8FE4-64A89EA668EC}" destId="{DC457140-939D-471F-88B8-C5CCA98CE452}" srcOrd="0" destOrd="0" presId="urn:microsoft.com/office/officeart/2005/8/layout/vList5"/>
    <dgm:cxn modelId="{D08FA062-6514-4FD1-BCA0-34176EFF2C13}" type="presOf" srcId="{C6B5930A-F2D1-4C55-B450-26F38CEC117D}" destId="{5E6F32E5-01CF-49F8-9FF6-7E93C41853E4}" srcOrd="0" destOrd="0" presId="urn:microsoft.com/office/officeart/2005/8/layout/vList5"/>
    <dgm:cxn modelId="{76BE716B-44FD-4F97-AC8D-2D2073F361AE}" type="presOf" srcId="{DE099344-D0FB-452E-B867-BA990BC1BD77}" destId="{F63952B8-43B6-4A25-8E5F-D56ECA7772AF}" srcOrd="0" destOrd="0" presId="urn:microsoft.com/office/officeart/2005/8/layout/vList5"/>
    <dgm:cxn modelId="{9D924E70-0C3C-401B-B7AE-93D14D409DEE}" type="presOf" srcId="{02C40F62-F9E3-ED4B-85E1-AB04AFAB6F68}" destId="{6F33BAC9-B888-4419-9CDF-36D2B7207BDE}" srcOrd="0" destOrd="0" presId="urn:microsoft.com/office/officeart/2005/8/layout/vList5"/>
    <dgm:cxn modelId="{98BB9650-D745-A94F-B23C-A8D086609206}" srcId="{2203E409-722E-674D-AAA6-D28B380FA732}" destId="{02C40F62-F9E3-ED4B-85E1-AB04AFAB6F68}" srcOrd="3" destOrd="0" parTransId="{0C9D43FB-9446-3549-91CF-9EA6F82FECE3}" sibTransId="{5F163C90-458A-574C-8E94-8966BC78F3CE}"/>
    <dgm:cxn modelId="{60D5F871-2487-4F6F-AD22-BA9FF4D11FA3}" type="presOf" srcId="{C07AC837-0834-429A-9A13-4236484A865A}" destId="{FED9FF69-2140-439A-9128-0420F0F4C366}" srcOrd="0" destOrd="0" presId="urn:microsoft.com/office/officeart/2005/8/layout/vList5"/>
    <dgm:cxn modelId="{07394D7E-0E13-4E5F-AC26-CADC1CDC1997}" type="presOf" srcId="{138BACF6-834F-AD42-91CC-0A69C317AB6D}" destId="{1F1A6EB1-DC04-40C5-913F-ACF3047D0162}" srcOrd="0" destOrd="0" presId="urn:microsoft.com/office/officeart/2005/8/layout/vList5"/>
    <dgm:cxn modelId="{E5FD9A7E-930A-4D23-8B7C-1FAAE5B7335B}" srcId="{02C40F62-F9E3-ED4B-85E1-AB04AFAB6F68}" destId="{C6B5930A-F2D1-4C55-B450-26F38CEC117D}" srcOrd="0" destOrd="0" parTransId="{041F7024-45BD-49FC-91C3-90B70A2D6C21}" sibTransId="{58FEA70B-3DE6-4F3E-9A1E-59E67FAF0248}"/>
    <dgm:cxn modelId="{AF995186-DF5D-B641-994E-FA2A35842DE8}" srcId="{7DFE5008-A200-EE4A-84F7-87D86476BBA2}" destId="{277979F0-78A0-EB41-9098-0B2449210CBF}" srcOrd="0" destOrd="0" parTransId="{1D21C364-B9F8-E641-B4D7-FCF166F0FA7B}" sibTransId="{9E826891-09FF-4E48-B3A3-179C6D23AEE5}"/>
    <dgm:cxn modelId="{035C2987-8985-433E-AB8D-B591F571CA82}" srcId="{B6DA4053-6B29-4545-856C-5B9775E40D5B}" destId="{45F65ECD-09E2-4C6A-874B-7B51F1583361}" srcOrd="0" destOrd="0" parTransId="{3133EF8F-4DAE-45F7-A24F-CE1A67030008}" sibTransId="{DBA5FE57-63D5-4859-A63A-9436518CE75B}"/>
    <dgm:cxn modelId="{CF1BCE87-A0D4-4D9B-B955-2B004D702359}" type="presOf" srcId="{277979F0-78A0-EB41-9098-0B2449210CBF}" destId="{9DCB38E4-F532-439C-AB92-950F2447697A}" srcOrd="0" destOrd="0" presId="urn:microsoft.com/office/officeart/2005/8/layout/vList5"/>
    <dgm:cxn modelId="{B973A888-FC91-46F9-A932-A6C14B90051E}" srcId="{932B747A-DCF1-47C2-967D-8DF54E81FC55}" destId="{C07AC837-0834-429A-9A13-4236484A865A}" srcOrd="0" destOrd="0" parTransId="{108228FD-2BA3-4DAF-960E-8242DC957002}" sibTransId="{5B479377-A354-476A-A82E-EF6B4C4F282C}"/>
    <dgm:cxn modelId="{AC70BFA0-FF0E-4499-9A5D-A55C1D20532A}" type="presOf" srcId="{92A01A86-9262-0842-A59D-380A2F889895}" destId="{7F27BC46-D8C3-44B8-8586-5C63AA7FF274}" srcOrd="0" destOrd="0" presId="urn:microsoft.com/office/officeart/2005/8/layout/vList5"/>
    <dgm:cxn modelId="{4892D5A5-413B-F248-B933-106E7BC80B24}" srcId="{2203E409-722E-674D-AAA6-D28B380FA732}" destId="{138BACF6-834F-AD42-91CC-0A69C317AB6D}" srcOrd="0" destOrd="0" parTransId="{1A4B2324-5081-D347-8953-4CD772F4E358}" sibTransId="{8CBE5D65-13BF-5942-9BF1-19124DDF1C5D}"/>
    <dgm:cxn modelId="{0CE932AA-B9B5-0746-96CB-E02E435EFAEF}" srcId="{2203E409-722E-674D-AAA6-D28B380FA732}" destId="{7DFE5008-A200-EE4A-84F7-87D86476BBA2}" srcOrd="5" destOrd="0" parTransId="{9C92C903-A4B3-5941-A5BE-D1B70D28900A}" sibTransId="{11C577B4-488B-1F46-A7C8-0AA691C90798}"/>
    <dgm:cxn modelId="{DFD33CAD-1C02-4247-9781-F02C311EE6A3}" type="presOf" srcId="{7DFE5008-A200-EE4A-84F7-87D86476BBA2}" destId="{0E1DAC1C-907B-4770-8611-877B36B5B5F3}" srcOrd="0" destOrd="0" presId="urn:microsoft.com/office/officeart/2005/8/layout/vList5"/>
    <dgm:cxn modelId="{D589F3C2-7684-BF42-B288-29E8E9E11910}" srcId="{2203E409-722E-674D-AAA6-D28B380FA732}" destId="{92A01A86-9262-0842-A59D-380A2F889895}" srcOrd="6" destOrd="0" parTransId="{5E0554A4-A971-F241-8B1B-290B24933007}" sibTransId="{97690436-7071-CD49-B6CD-074BFE9DB502}"/>
    <dgm:cxn modelId="{089BA1D7-951E-49FE-87DD-7B6F0ED25D6F}" type="presOf" srcId="{235A37CC-4D58-4DEC-9E11-EF0C349D37C8}" destId="{582CCA40-0F5B-4AF8-8D3C-E43F145FEA09}" srcOrd="0" destOrd="0" presId="urn:microsoft.com/office/officeart/2005/8/layout/vList5"/>
    <dgm:cxn modelId="{F064D3D8-2192-4920-88F1-2234D23578F8}" type="presOf" srcId="{45F65ECD-09E2-4C6A-874B-7B51F1583361}" destId="{05F06A95-92F4-47DD-80D0-2C5DB3DAD624}" srcOrd="0" destOrd="0" presId="urn:microsoft.com/office/officeart/2005/8/layout/vList5"/>
    <dgm:cxn modelId="{CBFD2FD9-9BFF-42B4-B8CE-E3CAF42D32DC}" type="presOf" srcId="{0EDA92FC-AECA-4462-8ECE-AB562ABBDA34}" destId="{66493D27-A877-4BC3-924E-7D95390A099F}" srcOrd="0" destOrd="0" presId="urn:microsoft.com/office/officeart/2005/8/layout/vList5"/>
    <dgm:cxn modelId="{20A2AAE4-70AB-4D10-830E-2D77878B0250}" type="presOf" srcId="{B6DA4053-6B29-4545-856C-5B9775E40D5B}" destId="{7F33F61C-402F-47E4-9ABA-8F26360571E6}" srcOrd="0" destOrd="0" presId="urn:microsoft.com/office/officeart/2005/8/layout/vList5"/>
    <dgm:cxn modelId="{FA9FE8E5-1CCC-174C-9ECB-0449805F978E}" srcId="{2203E409-722E-674D-AAA6-D28B380FA732}" destId="{6AC37E84-EB95-2848-8FE4-64A89EA668EC}" srcOrd="4" destOrd="0" parTransId="{FC245B2E-511A-584E-9C01-40AD9815CFEE}" sibTransId="{AA96B51B-5193-884E-AA82-0AE3DA1F25E2}"/>
    <dgm:cxn modelId="{E563C9F8-6781-413B-B27F-CC01B05643FB}" srcId="{235A37CC-4D58-4DEC-9E11-EF0C349D37C8}" destId="{20C6933A-D99B-4AD7-A4C4-4CB61B045425}" srcOrd="0" destOrd="0" parTransId="{2321E8FC-B6EC-44F5-BFD3-4F38B3A6DA4E}" sibTransId="{8EB6C3DA-F330-4BEC-8F08-B35B6E41366E}"/>
    <dgm:cxn modelId="{3ABAD9FB-708C-45CB-A718-A122308950CD}" type="presOf" srcId="{932B747A-DCF1-47C2-967D-8DF54E81FC55}" destId="{0D207BDB-4F16-41D8-BCE2-6434D5790E9D}" srcOrd="0" destOrd="0" presId="urn:microsoft.com/office/officeart/2005/8/layout/vList5"/>
    <dgm:cxn modelId="{34D85BB2-BF22-4D65-B7E0-DA25DA1609FC}" type="presParOf" srcId="{6DBB81A3-8582-4550-B36B-FFF1DAB0B3E8}" destId="{A786CA47-9BED-4376-86F7-BB2706546AC7}" srcOrd="0" destOrd="0" presId="urn:microsoft.com/office/officeart/2005/8/layout/vList5"/>
    <dgm:cxn modelId="{F9D535EB-1E27-4D9C-9805-65B782A0C7F4}" type="presParOf" srcId="{A786CA47-9BED-4376-86F7-BB2706546AC7}" destId="{1F1A6EB1-DC04-40C5-913F-ACF3047D0162}" srcOrd="0" destOrd="0" presId="urn:microsoft.com/office/officeart/2005/8/layout/vList5"/>
    <dgm:cxn modelId="{33419366-460C-45B5-8845-92151A5979A3}" type="presParOf" srcId="{A786CA47-9BED-4376-86F7-BB2706546AC7}" destId="{F63952B8-43B6-4A25-8E5F-D56ECA7772AF}" srcOrd="1" destOrd="0" presId="urn:microsoft.com/office/officeart/2005/8/layout/vList5"/>
    <dgm:cxn modelId="{F4B17F12-02B4-4F9C-89EE-5A07FF2940BD}" type="presParOf" srcId="{6DBB81A3-8582-4550-B36B-FFF1DAB0B3E8}" destId="{15EDF904-00AA-4FD7-B135-FD6CA93E8F62}" srcOrd="1" destOrd="0" presId="urn:microsoft.com/office/officeart/2005/8/layout/vList5"/>
    <dgm:cxn modelId="{C841B8DE-0D50-43E8-9CA1-07582D6390DF}" type="presParOf" srcId="{6DBB81A3-8582-4550-B36B-FFF1DAB0B3E8}" destId="{703F9345-6B76-4C85-AF7D-FF89C15485E2}" srcOrd="2" destOrd="0" presId="urn:microsoft.com/office/officeart/2005/8/layout/vList5"/>
    <dgm:cxn modelId="{B76581FD-F33D-431A-BB64-4CE51E8FADA3}" type="presParOf" srcId="{703F9345-6B76-4C85-AF7D-FF89C15485E2}" destId="{7F33F61C-402F-47E4-9ABA-8F26360571E6}" srcOrd="0" destOrd="0" presId="urn:microsoft.com/office/officeart/2005/8/layout/vList5"/>
    <dgm:cxn modelId="{D0AB3D9D-8EBB-4E99-998F-6C49AA883788}" type="presParOf" srcId="{703F9345-6B76-4C85-AF7D-FF89C15485E2}" destId="{05F06A95-92F4-47DD-80D0-2C5DB3DAD624}" srcOrd="1" destOrd="0" presId="urn:microsoft.com/office/officeart/2005/8/layout/vList5"/>
    <dgm:cxn modelId="{1604ECE4-532B-4F09-A116-CE228893325F}" type="presParOf" srcId="{6DBB81A3-8582-4550-B36B-FFF1DAB0B3E8}" destId="{75776129-ADEA-4EF2-A08F-81F5502C5682}" srcOrd="3" destOrd="0" presId="urn:microsoft.com/office/officeart/2005/8/layout/vList5"/>
    <dgm:cxn modelId="{8F1ED309-7A12-438E-867C-190942E1F4A4}" type="presParOf" srcId="{6DBB81A3-8582-4550-B36B-FFF1DAB0B3E8}" destId="{303FAA3C-C277-4C58-AE8E-2656CD7D6C9C}" srcOrd="4" destOrd="0" presId="urn:microsoft.com/office/officeart/2005/8/layout/vList5"/>
    <dgm:cxn modelId="{0F1FB38B-BA66-48C0-82D2-FDBD5D20FF8E}" type="presParOf" srcId="{303FAA3C-C277-4C58-AE8E-2656CD7D6C9C}" destId="{582CCA40-0F5B-4AF8-8D3C-E43F145FEA09}" srcOrd="0" destOrd="0" presId="urn:microsoft.com/office/officeart/2005/8/layout/vList5"/>
    <dgm:cxn modelId="{E13C704B-2BC2-4F80-8299-543A5740680E}" type="presParOf" srcId="{303FAA3C-C277-4C58-AE8E-2656CD7D6C9C}" destId="{281B93AB-2A18-4EE8-950A-90FB0D9CDA61}" srcOrd="1" destOrd="0" presId="urn:microsoft.com/office/officeart/2005/8/layout/vList5"/>
    <dgm:cxn modelId="{A1D446EA-8154-4E5C-8674-58A3C6664868}" type="presParOf" srcId="{6DBB81A3-8582-4550-B36B-FFF1DAB0B3E8}" destId="{6E605F88-B536-4E26-84CE-5DE441910A4E}" srcOrd="5" destOrd="0" presId="urn:microsoft.com/office/officeart/2005/8/layout/vList5"/>
    <dgm:cxn modelId="{59894D4E-CA6E-45F5-8C72-473BF727440A}" type="presParOf" srcId="{6DBB81A3-8582-4550-B36B-FFF1DAB0B3E8}" destId="{801C9FE3-C526-4A5F-BA86-7EB96FB3C18C}" srcOrd="6" destOrd="0" presId="urn:microsoft.com/office/officeart/2005/8/layout/vList5"/>
    <dgm:cxn modelId="{B67DC7BC-371D-4F7C-B579-1C1981C06DEC}" type="presParOf" srcId="{801C9FE3-C526-4A5F-BA86-7EB96FB3C18C}" destId="{6F33BAC9-B888-4419-9CDF-36D2B7207BDE}" srcOrd="0" destOrd="0" presId="urn:microsoft.com/office/officeart/2005/8/layout/vList5"/>
    <dgm:cxn modelId="{B229BF25-57F2-4D29-A7B4-B4F79D6251E3}" type="presParOf" srcId="{801C9FE3-C526-4A5F-BA86-7EB96FB3C18C}" destId="{5E6F32E5-01CF-49F8-9FF6-7E93C41853E4}" srcOrd="1" destOrd="0" presId="urn:microsoft.com/office/officeart/2005/8/layout/vList5"/>
    <dgm:cxn modelId="{1BF11477-AB75-40D5-A1C9-BDD3374A4C71}" type="presParOf" srcId="{6DBB81A3-8582-4550-B36B-FFF1DAB0B3E8}" destId="{C4FEA73E-434D-43B9-AB1B-26F5404E1487}" srcOrd="7" destOrd="0" presId="urn:microsoft.com/office/officeart/2005/8/layout/vList5"/>
    <dgm:cxn modelId="{68FB024F-49F5-41C2-866A-9636C94CE8EF}" type="presParOf" srcId="{6DBB81A3-8582-4550-B36B-FFF1DAB0B3E8}" destId="{224E86D8-0B18-465D-A863-7722C150D0F1}" srcOrd="8" destOrd="0" presId="urn:microsoft.com/office/officeart/2005/8/layout/vList5"/>
    <dgm:cxn modelId="{F3C15C83-4CC8-4472-B9AE-EB609D680A04}" type="presParOf" srcId="{224E86D8-0B18-465D-A863-7722C150D0F1}" destId="{DC457140-939D-471F-88B8-C5CCA98CE452}" srcOrd="0" destOrd="0" presId="urn:microsoft.com/office/officeart/2005/8/layout/vList5"/>
    <dgm:cxn modelId="{2DACC066-2B94-4BC7-8B1C-826C9C74B385}" type="presParOf" srcId="{224E86D8-0B18-465D-A863-7722C150D0F1}" destId="{66493D27-A877-4BC3-924E-7D95390A099F}" srcOrd="1" destOrd="0" presId="urn:microsoft.com/office/officeart/2005/8/layout/vList5"/>
    <dgm:cxn modelId="{BE4E5419-207E-4295-9A52-0E190E3A31DA}" type="presParOf" srcId="{6DBB81A3-8582-4550-B36B-FFF1DAB0B3E8}" destId="{01F4C7CE-7EB5-445D-840C-F11CFA5FB4FD}" srcOrd="9" destOrd="0" presId="urn:microsoft.com/office/officeart/2005/8/layout/vList5"/>
    <dgm:cxn modelId="{EFA4D3A6-DF2D-4761-89AF-28460724D4C6}" type="presParOf" srcId="{6DBB81A3-8582-4550-B36B-FFF1DAB0B3E8}" destId="{3BCB26A6-8FE2-4259-B5FE-827747C46FC3}" srcOrd="10" destOrd="0" presId="urn:microsoft.com/office/officeart/2005/8/layout/vList5"/>
    <dgm:cxn modelId="{ADA70160-AB80-4028-BA4A-953F8314123E}" type="presParOf" srcId="{3BCB26A6-8FE2-4259-B5FE-827747C46FC3}" destId="{0E1DAC1C-907B-4770-8611-877B36B5B5F3}" srcOrd="0" destOrd="0" presId="urn:microsoft.com/office/officeart/2005/8/layout/vList5"/>
    <dgm:cxn modelId="{BD971D15-63FA-4340-B039-E6EB3D6C383E}" type="presParOf" srcId="{3BCB26A6-8FE2-4259-B5FE-827747C46FC3}" destId="{9DCB38E4-F532-439C-AB92-950F2447697A}" srcOrd="1" destOrd="0" presId="urn:microsoft.com/office/officeart/2005/8/layout/vList5"/>
    <dgm:cxn modelId="{EA000CB3-9099-48A3-B984-A5411B282E1A}" type="presParOf" srcId="{6DBB81A3-8582-4550-B36B-FFF1DAB0B3E8}" destId="{0FB76ABF-1CF0-42D5-8B0B-DB66C25071ED}" srcOrd="11" destOrd="0" presId="urn:microsoft.com/office/officeart/2005/8/layout/vList5"/>
    <dgm:cxn modelId="{3DADF55E-319F-4554-8024-6EC8878DCD06}" type="presParOf" srcId="{6DBB81A3-8582-4550-B36B-FFF1DAB0B3E8}" destId="{BCCC3312-C9FC-45A2-AD40-8CF6AA7CB028}" srcOrd="12" destOrd="0" presId="urn:microsoft.com/office/officeart/2005/8/layout/vList5"/>
    <dgm:cxn modelId="{73F9517F-5D13-4DA4-9501-4DDA30708C9E}" type="presParOf" srcId="{BCCC3312-C9FC-45A2-AD40-8CF6AA7CB028}" destId="{7F27BC46-D8C3-44B8-8586-5C63AA7FF274}" srcOrd="0" destOrd="0" presId="urn:microsoft.com/office/officeart/2005/8/layout/vList5"/>
    <dgm:cxn modelId="{B16E19E0-761E-4ACA-AAE9-BC1721B90600}" type="presParOf" srcId="{BCCC3312-C9FC-45A2-AD40-8CF6AA7CB028}" destId="{EEA4FEC9-873F-4735-8C06-C95336D880B3}" srcOrd="1" destOrd="0" presId="urn:microsoft.com/office/officeart/2005/8/layout/vList5"/>
    <dgm:cxn modelId="{3E9F46F2-287F-447F-AD51-1A7D7C3B639D}" type="presParOf" srcId="{6DBB81A3-8582-4550-B36B-FFF1DAB0B3E8}" destId="{D1C8A626-E8EA-42DB-A7C8-E1B0C03C2068}" srcOrd="13" destOrd="0" presId="urn:microsoft.com/office/officeart/2005/8/layout/vList5"/>
    <dgm:cxn modelId="{9593BC13-3443-433A-A7C6-3196EED68BB4}" type="presParOf" srcId="{6DBB81A3-8582-4550-B36B-FFF1DAB0B3E8}" destId="{0A90866F-45D1-465F-8268-378FC7350534}" srcOrd="14" destOrd="0" presId="urn:microsoft.com/office/officeart/2005/8/layout/vList5"/>
    <dgm:cxn modelId="{7CEE6AB4-3A19-4380-B003-8CAB150B93F1}" type="presParOf" srcId="{0A90866F-45D1-465F-8268-378FC7350534}" destId="{0D207BDB-4F16-41D8-BCE2-6434D5790E9D}" srcOrd="0" destOrd="0" presId="urn:microsoft.com/office/officeart/2005/8/layout/vList5"/>
    <dgm:cxn modelId="{E7C442B9-BA07-4E4A-8033-BBADEE638B59}" type="presParOf" srcId="{0A90866F-45D1-465F-8268-378FC7350534}" destId="{FED9FF69-2140-439A-9128-0420F0F4C366}" srcOrd="1" destOrd="0" presId="urn:microsoft.com/office/officeart/2005/8/layout/vList5"/>
  </dgm:cxnLst>
  <dgm:bg>
    <a:noFill/>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10.xml><?xml version="1.0" encoding="utf-8"?>
<dgm:dataModel xmlns:dgm="http://schemas.openxmlformats.org/drawingml/2006/diagram" xmlns:a="http://schemas.openxmlformats.org/drawingml/2006/main">
  <dgm:ptLst>
    <dgm:pt modelId="{2E8A0ACE-CFD1-44C6-9186-36DCAE9C54B6}"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en-US"/>
        </a:p>
      </dgm:t>
    </dgm:pt>
    <dgm:pt modelId="{F0C2C292-D8EB-438D-AFF6-4851C67DF2A5}">
      <dgm:prSet custT="1"/>
      <dgm:spPr/>
      <dgm:t>
        <a:bodyPr/>
        <a:lstStyle/>
        <a:p>
          <a:pPr algn="ctr"/>
          <a:r>
            <a:rPr lang="en-US" sz="1800" u="sng" dirty="0"/>
            <a:t>Provider may receive:</a:t>
          </a:r>
        </a:p>
        <a:p>
          <a:pPr algn="ctr"/>
          <a:endParaRPr lang="en-US" sz="1800" u="sng" dirty="0"/>
        </a:p>
        <a:p>
          <a:pPr algn="l"/>
          <a:r>
            <a:rPr lang="en-US" sz="1800" dirty="0"/>
            <a:t>1) CCAP</a:t>
          </a:r>
        </a:p>
        <a:p>
          <a:pPr algn="l"/>
          <a:r>
            <a:rPr lang="en-US" sz="1800" dirty="0"/>
            <a:t>2) Preschool for All</a:t>
          </a:r>
        </a:p>
        <a:p>
          <a:pPr algn="l"/>
          <a:r>
            <a:rPr lang="en-US" sz="1800" dirty="0"/>
            <a:t>3) Prevention Initiative for center-based care</a:t>
          </a:r>
        </a:p>
      </dgm:t>
    </dgm:pt>
    <dgm:pt modelId="{9F65D286-56CE-42B7-8732-67899E041021}" type="parTrans" cxnId="{152C7CB1-E8D2-490C-9ADD-416D7E327665}">
      <dgm:prSet/>
      <dgm:spPr/>
      <dgm:t>
        <a:bodyPr/>
        <a:lstStyle/>
        <a:p>
          <a:endParaRPr lang="en-US"/>
        </a:p>
      </dgm:t>
    </dgm:pt>
    <dgm:pt modelId="{749D8039-52C0-4211-9C0E-035AAB471C68}" type="sibTrans" cxnId="{152C7CB1-E8D2-490C-9ADD-416D7E327665}">
      <dgm:prSet/>
      <dgm:spPr/>
      <dgm:t>
        <a:bodyPr/>
        <a:lstStyle/>
        <a:p>
          <a:endParaRPr lang="en-US"/>
        </a:p>
      </dgm:t>
    </dgm:pt>
    <dgm:pt modelId="{0B81BBBE-7D5D-473D-A694-2E07F0764D1C}">
      <dgm:prSet custT="1"/>
      <dgm:spPr/>
      <dgm:t>
        <a:bodyPr anchor="t"/>
        <a:lstStyle/>
        <a:p>
          <a:r>
            <a:rPr lang="en-US" sz="1800" u="sng" dirty="0"/>
            <a:t>Provider may receive:</a:t>
          </a:r>
        </a:p>
        <a:p>
          <a:endParaRPr lang="en-US" sz="1800" dirty="0"/>
        </a:p>
        <a:p>
          <a:r>
            <a:rPr lang="en-US" sz="1800" dirty="0"/>
            <a:t>Formula-based disbursal for education &amp; care services*</a:t>
          </a:r>
        </a:p>
      </dgm:t>
    </dgm:pt>
    <dgm:pt modelId="{90BDCFF0-67CA-4CC9-B605-A840CD0EED9F}" type="parTrans" cxnId="{DEB034CE-BA55-4123-9F8E-84E8DF23D78F}">
      <dgm:prSet/>
      <dgm:spPr/>
      <dgm:t>
        <a:bodyPr/>
        <a:lstStyle/>
        <a:p>
          <a:endParaRPr lang="en-US"/>
        </a:p>
      </dgm:t>
    </dgm:pt>
    <dgm:pt modelId="{EBEB7099-DB53-4FF9-8B2D-6B2703801C9A}" type="sibTrans" cxnId="{DEB034CE-BA55-4123-9F8E-84E8DF23D78F}">
      <dgm:prSet/>
      <dgm:spPr/>
      <dgm:t>
        <a:bodyPr/>
        <a:lstStyle/>
        <a:p>
          <a:endParaRPr lang="en-US"/>
        </a:p>
      </dgm:t>
    </dgm:pt>
    <dgm:pt modelId="{37057BA6-D983-4148-9A86-B8EEE820701A}" type="pres">
      <dgm:prSet presAssocID="{2E8A0ACE-CFD1-44C6-9186-36DCAE9C54B6}" presName="Name0" presStyleCnt="0">
        <dgm:presLayoutVars>
          <dgm:dir/>
          <dgm:resizeHandles val="exact"/>
        </dgm:presLayoutVars>
      </dgm:prSet>
      <dgm:spPr/>
    </dgm:pt>
    <dgm:pt modelId="{10884691-A4BE-43DC-949F-F77A19883B19}" type="pres">
      <dgm:prSet presAssocID="{F0C2C292-D8EB-438D-AFF6-4851C67DF2A5}" presName="node" presStyleLbl="node1" presStyleIdx="0" presStyleCnt="2" custScaleY="135624">
        <dgm:presLayoutVars>
          <dgm:bulletEnabled val="1"/>
        </dgm:presLayoutVars>
      </dgm:prSet>
      <dgm:spPr/>
    </dgm:pt>
    <dgm:pt modelId="{31DA4351-7E3F-4278-B062-BDB399DDD32F}" type="pres">
      <dgm:prSet presAssocID="{749D8039-52C0-4211-9C0E-035AAB471C68}" presName="sibTrans" presStyleLbl="sibTrans2D1" presStyleIdx="0" presStyleCnt="1"/>
      <dgm:spPr/>
    </dgm:pt>
    <dgm:pt modelId="{673965EF-FF34-4504-851E-348DCED21D65}" type="pres">
      <dgm:prSet presAssocID="{749D8039-52C0-4211-9C0E-035AAB471C68}" presName="connectorText" presStyleLbl="sibTrans2D1" presStyleIdx="0" presStyleCnt="1"/>
      <dgm:spPr/>
    </dgm:pt>
    <dgm:pt modelId="{3FA9C1D6-9C51-4CE9-82A4-257715D84280}" type="pres">
      <dgm:prSet presAssocID="{0B81BBBE-7D5D-473D-A694-2E07F0764D1C}" presName="node" presStyleLbl="node1" presStyleIdx="1" presStyleCnt="2" custScaleY="138142">
        <dgm:presLayoutVars>
          <dgm:bulletEnabled val="1"/>
        </dgm:presLayoutVars>
      </dgm:prSet>
      <dgm:spPr/>
    </dgm:pt>
  </dgm:ptLst>
  <dgm:cxnLst>
    <dgm:cxn modelId="{9055A802-CD3E-4F06-8CAA-FB9BC4A6A665}" type="presOf" srcId="{2E8A0ACE-CFD1-44C6-9186-36DCAE9C54B6}" destId="{37057BA6-D983-4148-9A86-B8EEE820701A}" srcOrd="0" destOrd="0" presId="urn:microsoft.com/office/officeart/2005/8/layout/process1"/>
    <dgm:cxn modelId="{76BE0F0F-C4D6-48BF-BC0D-8E210CE8F99D}" type="presOf" srcId="{749D8039-52C0-4211-9C0E-035AAB471C68}" destId="{673965EF-FF34-4504-851E-348DCED21D65}" srcOrd="1" destOrd="0" presId="urn:microsoft.com/office/officeart/2005/8/layout/process1"/>
    <dgm:cxn modelId="{AE1B4090-3539-4084-B458-6E61A52ADF18}" type="presOf" srcId="{0B81BBBE-7D5D-473D-A694-2E07F0764D1C}" destId="{3FA9C1D6-9C51-4CE9-82A4-257715D84280}" srcOrd="0" destOrd="0" presId="urn:microsoft.com/office/officeart/2005/8/layout/process1"/>
    <dgm:cxn modelId="{152C7CB1-E8D2-490C-9ADD-416D7E327665}" srcId="{2E8A0ACE-CFD1-44C6-9186-36DCAE9C54B6}" destId="{F0C2C292-D8EB-438D-AFF6-4851C67DF2A5}" srcOrd="0" destOrd="0" parTransId="{9F65D286-56CE-42B7-8732-67899E041021}" sibTransId="{749D8039-52C0-4211-9C0E-035AAB471C68}"/>
    <dgm:cxn modelId="{91B517B6-E4B5-4D51-AA73-1BE3A70E337D}" type="presOf" srcId="{F0C2C292-D8EB-438D-AFF6-4851C67DF2A5}" destId="{10884691-A4BE-43DC-949F-F77A19883B19}" srcOrd="0" destOrd="0" presId="urn:microsoft.com/office/officeart/2005/8/layout/process1"/>
    <dgm:cxn modelId="{4DA2CFB9-399C-4276-B2A7-36342EB81436}" type="presOf" srcId="{749D8039-52C0-4211-9C0E-035AAB471C68}" destId="{31DA4351-7E3F-4278-B062-BDB399DDD32F}" srcOrd="0" destOrd="0" presId="urn:microsoft.com/office/officeart/2005/8/layout/process1"/>
    <dgm:cxn modelId="{DEB034CE-BA55-4123-9F8E-84E8DF23D78F}" srcId="{2E8A0ACE-CFD1-44C6-9186-36DCAE9C54B6}" destId="{0B81BBBE-7D5D-473D-A694-2E07F0764D1C}" srcOrd="1" destOrd="0" parTransId="{90BDCFF0-67CA-4CC9-B605-A840CD0EED9F}" sibTransId="{EBEB7099-DB53-4FF9-8B2D-6B2703801C9A}"/>
    <dgm:cxn modelId="{67935BCE-9DA6-459E-8540-E30C68794F51}" type="presParOf" srcId="{37057BA6-D983-4148-9A86-B8EEE820701A}" destId="{10884691-A4BE-43DC-949F-F77A19883B19}" srcOrd="0" destOrd="0" presId="urn:microsoft.com/office/officeart/2005/8/layout/process1"/>
    <dgm:cxn modelId="{80D41CA6-3959-4ED2-B4A9-790C6AB1A35E}" type="presParOf" srcId="{37057BA6-D983-4148-9A86-B8EEE820701A}" destId="{31DA4351-7E3F-4278-B062-BDB399DDD32F}" srcOrd="1" destOrd="0" presId="urn:microsoft.com/office/officeart/2005/8/layout/process1"/>
    <dgm:cxn modelId="{5012D47E-383B-4BC0-8406-FF0DE855CEFF}" type="presParOf" srcId="{31DA4351-7E3F-4278-B062-BDB399DDD32F}" destId="{673965EF-FF34-4504-851E-348DCED21D65}" srcOrd="0" destOrd="0" presId="urn:microsoft.com/office/officeart/2005/8/layout/process1"/>
    <dgm:cxn modelId="{6ADC64B4-6F21-4236-840E-2B2F7C002FF6}" type="presParOf" srcId="{37057BA6-D983-4148-9A86-B8EEE820701A}" destId="{3FA9C1D6-9C51-4CE9-82A4-257715D84280}" srcOrd="2"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DC20FA20-BDBC-46A5-AC19-6A13279304F7}"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DC17FA30-FB46-4186-BF33-C57181FF3BFC}">
      <dgm:prSet custT="1"/>
      <dgm:spPr/>
      <dgm:t>
        <a:bodyPr/>
        <a:lstStyle/>
        <a:p>
          <a:pPr>
            <a:lnSpc>
              <a:spcPct val="100000"/>
            </a:lnSpc>
          </a:pPr>
          <a:r>
            <a:rPr lang="en-US" sz="2000" b="1" dirty="0"/>
            <a:t>Centralize ECEC services in a new state agency</a:t>
          </a:r>
        </a:p>
      </dgm:t>
    </dgm:pt>
    <dgm:pt modelId="{A4E7DC19-AB7D-432C-93AB-5EDB6309A564}" type="parTrans" cxnId="{580FBAEA-233F-4E43-91BA-FA89C398CECD}">
      <dgm:prSet/>
      <dgm:spPr/>
      <dgm:t>
        <a:bodyPr/>
        <a:lstStyle/>
        <a:p>
          <a:endParaRPr lang="en-US"/>
        </a:p>
      </dgm:t>
    </dgm:pt>
    <dgm:pt modelId="{EE989180-E383-45FB-96B7-CAF44368C1CD}" type="sibTrans" cxnId="{580FBAEA-233F-4E43-91BA-FA89C398CECD}">
      <dgm:prSet/>
      <dgm:spPr/>
      <dgm:t>
        <a:bodyPr/>
        <a:lstStyle/>
        <a:p>
          <a:endParaRPr lang="en-US"/>
        </a:p>
      </dgm:t>
    </dgm:pt>
    <dgm:pt modelId="{A7AEB9E1-2D08-49D2-8711-0D04B2821774}">
      <dgm:prSet custT="1"/>
      <dgm:spPr/>
      <dgm:t>
        <a:bodyPr/>
        <a:lstStyle/>
        <a:p>
          <a:pPr>
            <a:lnSpc>
              <a:spcPct val="100000"/>
            </a:lnSpc>
          </a:pPr>
          <a:r>
            <a:rPr lang="en-US" sz="1600" dirty="0"/>
            <a:t>Centralize ECEC state agency programs and capacities from three agencies to one new agency to implement the new system of funding.</a:t>
          </a:r>
        </a:p>
      </dgm:t>
    </dgm:pt>
    <dgm:pt modelId="{4D1D9500-6496-4DBC-91DA-725BD55CAC1F}" type="parTrans" cxnId="{B6B70DFA-3CEB-4F86-A5B7-20816491D294}">
      <dgm:prSet/>
      <dgm:spPr/>
      <dgm:t>
        <a:bodyPr/>
        <a:lstStyle/>
        <a:p>
          <a:endParaRPr lang="en-US"/>
        </a:p>
      </dgm:t>
    </dgm:pt>
    <dgm:pt modelId="{C4BDEFD1-B7F7-4092-80C4-B7B0BC58D419}" type="sibTrans" cxnId="{B6B70DFA-3CEB-4F86-A5B7-20816491D294}">
      <dgm:prSet/>
      <dgm:spPr/>
      <dgm:t>
        <a:bodyPr/>
        <a:lstStyle/>
        <a:p>
          <a:endParaRPr lang="en-US"/>
        </a:p>
      </dgm:t>
    </dgm:pt>
    <dgm:pt modelId="{0BD8FC61-9157-49B5-820B-890D08BBAFF3}">
      <dgm:prSet custT="1"/>
      <dgm:spPr/>
      <dgm:t>
        <a:bodyPr/>
        <a:lstStyle/>
        <a:p>
          <a:pPr>
            <a:lnSpc>
              <a:spcPct val="100000"/>
            </a:lnSpc>
          </a:pPr>
          <a:r>
            <a:rPr lang="en-US" sz="1800" b="1" dirty="0"/>
            <a:t>In the long term, consider centralizing EI and ECSE in the new state agency.</a:t>
          </a:r>
        </a:p>
      </dgm:t>
    </dgm:pt>
    <dgm:pt modelId="{0BA93654-46C1-45AD-8605-F5B5D69BE94D}" type="parTrans" cxnId="{88086789-044F-49D7-9EA0-F4102760B4D1}">
      <dgm:prSet/>
      <dgm:spPr/>
      <dgm:t>
        <a:bodyPr/>
        <a:lstStyle/>
        <a:p>
          <a:endParaRPr lang="en-US"/>
        </a:p>
      </dgm:t>
    </dgm:pt>
    <dgm:pt modelId="{B00B593E-3C68-4BEE-A4A3-C3D6E38640B8}" type="sibTrans" cxnId="{88086789-044F-49D7-9EA0-F4102760B4D1}">
      <dgm:prSet/>
      <dgm:spPr/>
      <dgm:t>
        <a:bodyPr/>
        <a:lstStyle/>
        <a:p>
          <a:endParaRPr lang="en-US"/>
        </a:p>
      </dgm:t>
    </dgm:pt>
    <dgm:pt modelId="{FDAF6B59-8090-423C-A9DB-3D92D631C248}">
      <dgm:prSet custT="1"/>
      <dgm:spPr/>
      <dgm:t>
        <a:bodyPr/>
        <a:lstStyle/>
        <a:p>
          <a:pPr>
            <a:lnSpc>
              <a:spcPct val="100000"/>
            </a:lnSpc>
          </a:pPr>
          <a:r>
            <a:rPr lang="en-US" sz="1600" b="0" dirty="0"/>
            <a:t>In the short term, EI should centralize in the new ECEC agency while ECSE should remain in ISBE during further evaluation.</a:t>
          </a:r>
        </a:p>
      </dgm:t>
    </dgm:pt>
    <dgm:pt modelId="{EDE5181C-AB41-445B-85D3-221107FA3338}" type="parTrans" cxnId="{3A0E3CE3-F8EF-47BD-A205-8106F1C311E2}">
      <dgm:prSet/>
      <dgm:spPr/>
      <dgm:t>
        <a:bodyPr/>
        <a:lstStyle/>
        <a:p>
          <a:endParaRPr lang="en-US"/>
        </a:p>
      </dgm:t>
    </dgm:pt>
    <dgm:pt modelId="{976C841D-2067-4151-849A-98F50D60E3FC}" type="sibTrans" cxnId="{3A0E3CE3-F8EF-47BD-A205-8106F1C311E2}">
      <dgm:prSet/>
      <dgm:spPr/>
      <dgm:t>
        <a:bodyPr/>
        <a:lstStyle/>
        <a:p>
          <a:endParaRPr lang="en-US"/>
        </a:p>
      </dgm:t>
    </dgm:pt>
    <dgm:pt modelId="{5E423C51-5385-4F33-A4A1-25DE3C81C92A}" type="pres">
      <dgm:prSet presAssocID="{DC20FA20-BDBC-46A5-AC19-6A13279304F7}" presName="root" presStyleCnt="0">
        <dgm:presLayoutVars>
          <dgm:dir/>
          <dgm:resizeHandles val="exact"/>
        </dgm:presLayoutVars>
      </dgm:prSet>
      <dgm:spPr/>
    </dgm:pt>
    <dgm:pt modelId="{92A14A64-A4BC-4B53-BE49-663D59C56F3F}" type="pres">
      <dgm:prSet presAssocID="{DC17FA30-FB46-4186-BF33-C57181FF3BFC}" presName="compNode" presStyleCnt="0"/>
      <dgm:spPr/>
    </dgm:pt>
    <dgm:pt modelId="{3F005262-F71A-4C28-841C-F8FDF7EA2329}" type="pres">
      <dgm:prSet presAssocID="{DC17FA30-FB46-4186-BF33-C57181FF3BFC}" presName="bgRect" presStyleLbl="bgShp" presStyleIdx="0" presStyleCnt="2" custScaleY="123835" custLinFactNeighborX="1237"/>
      <dgm:spPr/>
    </dgm:pt>
    <dgm:pt modelId="{98F92CFE-7C8C-4C25-A8EA-657C71C04CF7}" type="pres">
      <dgm:prSet presAssocID="{DC17FA30-FB46-4186-BF33-C57181FF3BFC}" presName="iconRect" presStyleLbl="node1" presStyleIdx="0" presStyleCnt="2"/>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Puzzle"/>
        </a:ext>
      </dgm:extLst>
    </dgm:pt>
    <dgm:pt modelId="{3CD2436B-BD31-498F-90EA-2380E5166075}" type="pres">
      <dgm:prSet presAssocID="{DC17FA30-FB46-4186-BF33-C57181FF3BFC}" presName="spaceRect" presStyleCnt="0"/>
      <dgm:spPr/>
    </dgm:pt>
    <dgm:pt modelId="{94E89D75-6AC7-42EB-970E-1886AD718D3B}" type="pres">
      <dgm:prSet presAssocID="{DC17FA30-FB46-4186-BF33-C57181FF3BFC}" presName="parTx" presStyleLbl="revTx" presStyleIdx="0" presStyleCnt="4" custScaleX="96925" custLinFactNeighborX="-3368" custLinFactNeighborY="2080">
        <dgm:presLayoutVars>
          <dgm:chMax val="0"/>
          <dgm:chPref val="0"/>
        </dgm:presLayoutVars>
      </dgm:prSet>
      <dgm:spPr/>
    </dgm:pt>
    <dgm:pt modelId="{B1B58C94-B99C-4398-BAAB-AE0487EBBDC8}" type="pres">
      <dgm:prSet presAssocID="{DC17FA30-FB46-4186-BF33-C57181FF3BFC}" presName="desTx" presStyleLbl="revTx" presStyleIdx="1" presStyleCnt="4" custScaleX="113004" custScaleY="97752" custLinFactNeighborX="5692" custLinFactNeighborY="6884">
        <dgm:presLayoutVars/>
      </dgm:prSet>
      <dgm:spPr/>
    </dgm:pt>
    <dgm:pt modelId="{067326FB-8E88-4CE8-9E96-2D303D125C46}" type="pres">
      <dgm:prSet presAssocID="{EE989180-E383-45FB-96B7-CAF44368C1CD}" presName="sibTrans" presStyleCnt="0"/>
      <dgm:spPr/>
    </dgm:pt>
    <dgm:pt modelId="{3FB195F4-270E-41D9-A6A4-C4E3311C6D12}" type="pres">
      <dgm:prSet presAssocID="{0BD8FC61-9157-49B5-820B-890D08BBAFF3}" presName="compNode" presStyleCnt="0"/>
      <dgm:spPr/>
    </dgm:pt>
    <dgm:pt modelId="{3E1D60D6-D8BE-4B3B-B927-4EFE122563B4}" type="pres">
      <dgm:prSet presAssocID="{0BD8FC61-9157-49B5-820B-890D08BBAFF3}" presName="bgRect" presStyleLbl="bgShp" presStyleIdx="1" presStyleCnt="2" custScaleY="130512"/>
      <dgm:spPr/>
    </dgm:pt>
    <dgm:pt modelId="{BE9531BA-E94F-49AA-BD98-610FAD7CF097}" type="pres">
      <dgm:prSet presAssocID="{0BD8FC61-9157-49B5-820B-890D08BBAFF3}" presName="iconRect" presStyleLbl="node1" presStyleIdx="1" presStyleCnt="2"/>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Hourglass"/>
        </a:ext>
      </dgm:extLst>
    </dgm:pt>
    <dgm:pt modelId="{558E9324-22C9-4D71-B17F-96B05E377B3C}" type="pres">
      <dgm:prSet presAssocID="{0BD8FC61-9157-49B5-820B-890D08BBAFF3}" presName="spaceRect" presStyleCnt="0"/>
      <dgm:spPr/>
    </dgm:pt>
    <dgm:pt modelId="{70C56E79-3368-4EAE-96FE-D1FAC24F274B}" type="pres">
      <dgm:prSet presAssocID="{0BD8FC61-9157-49B5-820B-890D08BBAFF3}" presName="parTx" presStyleLbl="revTx" presStyleIdx="2" presStyleCnt="4" custScaleX="94729" custLinFactNeighborX="-6131" custLinFactNeighborY="-2090">
        <dgm:presLayoutVars>
          <dgm:chMax val="0"/>
          <dgm:chPref val="0"/>
        </dgm:presLayoutVars>
      </dgm:prSet>
      <dgm:spPr/>
    </dgm:pt>
    <dgm:pt modelId="{F967AA6F-8E17-42DD-B1DC-CD26ABB5F176}" type="pres">
      <dgm:prSet presAssocID="{0BD8FC61-9157-49B5-820B-890D08BBAFF3}" presName="desTx" presStyleLbl="revTx" presStyleIdx="3" presStyleCnt="4" custLinFactNeighborX="-6340" custLinFactNeighborY="2525">
        <dgm:presLayoutVars/>
      </dgm:prSet>
      <dgm:spPr/>
    </dgm:pt>
  </dgm:ptLst>
  <dgm:cxnLst>
    <dgm:cxn modelId="{F4415303-FA78-4982-9603-0F1FDACFC8A5}" type="presOf" srcId="{DC17FA30-FB46-4186-BF33-C57181FF3BFC}" destId="{94E89D75-6AC7-42EB-970E-1886AD718D3B}" srcOrd="0" destOrd="0" presId="urn:microsoft.com/office/officeart/2018/2/layout/IconVerticalSolidList"/>
    <dgm:cxn modelId="{C230C906-1895-47F0-9B8B-4BED282763AB}" type="presOf" srcId="{FDAF6B59-8090-423C-A9DB-3D92D631C248}" destId="{F967AA6F-8E17-42DD-B1DC-CD26ABB5F176}" srcOrd="0" destOrd="0" presId="urn:microsoft.com/office/officeart/2018/2/layout/IconVerticalSolidList"/>
    <dgm:cxn modelId="{88086789-044F-49D7-9EA0-F4102760B4D1}" srcId="{DC20FA20-BDBC-46A5-AC19-6A13279304F7}" destId="{0BD8FC61-9157-49B5-820B-890D08BBAFF3}" srcOrd="1" destOrd="0" parTransId="{0BA93654-46C1-45AD-8605-F5B5D69BE94D}" sibTransId="{B00B593E-3C68-4BEE-A4A3-C3D6E38640B8}"/>
    <dgm:cxn modelId="{0453FBC3-616D-44BE-B840-8CF7D8BD1116}" type="presOf" srcId="{DC20FA20-BDBC-46A5-AC19-6A13279304F7}" destId="{5E423C51-5385-4F33-A4A1-25DE3C81C92A}" srcOrd="0" destOrd="0" presId="urn:microsoft.com/office/officeart/2018/2/layout/IconVerticalSolidList"/>
    <dgm:cxn modelId="{74895BDE-0E6A-42E3-8CE4-D96785B67754}" type="presOf" srcId="{0BD8FC61-9157-49B5-820B-890D08BBAFF3}" destId="{70C56E79-3368-4EAE-96FE-D1FAC24F274B}" srcOrd="0" destOrd="0" presId="urn:microsoft.com/office/officeart/2018/2/layout/IconVerticalSolidList"/>
    <dgm:cxn modelId="{3A0E3CE3-F8EF-47BD-A205-8106F1C311E2}" srcId="{0BD8FC61-9157-49B5-820B-890D08BBAFF3}" destId="{FDAF6B59-8090-423C-A9DB-3D92D631C248}" srcOrd="0" destOrd="0" parTransId="{EDE5181C-AB41-445B-85D3-221107FA3338}" sibTransId="{976C841D-2067-4151-849A-98F50D60E3FC}"/>
    <dgm:cxn modelId="{580FBAEA-233F-4E43-91BA-FA89C398CECD}" srcId="{DC20FA20-BDBC-46A5-AC19-6A13279304F7}" destId="{DC17FA30-FB46-4186-BF33-C57181FF3BFC}" srcOrd="0" destOrd="0" parTransId="{A4E7DC19-AB7D-432C-93AB-5EDB6309A564}" sibTransId="{EE989180-E383-45FB-96B7-CAF44368C1CD}"/>
    <dgm:cxn modelId="{92829CF2-6BEE-4D9A-8EE2-AB63B400A800}" type="presOf" srcId="{A7AEB9E1-2D08-49D2-8711-0D04B2821774}" destId="{B1B58C94-B99C-4398-BAAB-AE0487EBBDC8}" srcOrd="0" destOrd="0" presId="urn:microsoft.com/office/officeart/2018/2/layout/IconVerticalSolidList"/>
    <dgm:cxn modelId="{B6B70DFA-3CEB-4F86-A5B7-20816491D294}" srcId="{DC17FA30-FB46-4186-BF33-C57181FF3BFC}" destId="{A7AEB9E1-2D08-49D2-8711-0D04B2821774}" srcOrd="0" destOrd="0" parTransId="{4D1D9500-6496-4DBC-91DA-725BD55CAC1F}" sibTransId="{C4BDEFD1-B7F7-4092-80C4-B7B0BC58D419}"/>
    <dgm:cxn modelId="{2C8E7B9B-852F-4115-8910-67A4BFA81B2A}" type="presParOf" srcId="{5E423C51-5385-4F33-A4A1-25DE3C81C92A}" destId="{92A14A64-A4BC-4B53-BE49-663D59C56F3F}" srcOrd="0" destOrd="0" presId="urn:microsoft.com/office/officeart/2018/2/layout/IconVerticalSolidList"/>
    <dgm:cxn modelId="{773C6B84-5FEA-4961-90E3-11023161F93F}" type="presParOf" srcId="{92A14A64-A4BC-4B53-BE49-663D59C56F3F}" destId="{3F005262-F71A-4C28-841C-F8FDF7EA2329}" srcOrd="0" destOrd="0" presId="urn:microsoft.com/office/officeart/2018/2/layout/IconVerticalSolidList"/>
    <dgm:cxn modelId="{1EBCFC9B-BD23-48C1-AE65-3020DCC65B07}" type="presParOf" srcId="{92A14A64-A4BC-4B53-BE49-663D59C56F3F}" destId="{98F92CFE-7C8C-4C25-A8EA-657C71C04CF7}" srcOrd="1" destOrd="0" presId="urn:microsoft.com/office/officeart/2018/2/layout/IconVerticalSolidList"/>
    <dgm:cxn modelId="{35B55775-49DA-40D5-8884-ACFF5878A48B}" type="presParOf" srcId="{92A14A64-A4BC-4B53-BE49-663D59C56F3F}" destId="{3CD2436B-BD31-498F-90EA-2380E5166075}" srcOrd="2" destOrd="0" presId="urn:microsoft.com/office/officeart/2018/2/layout/IconVerticalSolidList"/>
    <dgm:cxn modelId="{15FC5F7B-D1ED-41C5-B925-AD65073ED864}" type="presParOf" srcId="{92A14A64-A4BC-4B53-BE49-663D59C56F3F}" destId="{94E89D75-6AC7-42EB-970E-1886AD718D3B}" srcOrd="3" destOrd="0" presId="urn:microsoft.com/office/officeart/2018/2/layout/IconVerticalSolidList"/>
    <dgm:cxn modelId="{2F8648B3-FC2B-45EA-922C-315B2FE0E946}" type="presParOf" srcId="{92A14A64-A4BC-4B53-BE49-663D59C56F3F}" destId="{B1B58C94-B99C-4398-BAAB-AE0487EBBDC8}" srcOrd="4" destOrd="0" presId="urn:microsoft.com/office/officeart/2018/2/layout/IconVerticalSolidList"/>
    <dgm:cxn modelId="{3768322C-43A0-4E9C-A4BA-7761DC1A9D6F}" type="presParOf" srcId="{5E423C51-5385-4F33-A4A1-25DE3C81C92A}" destId="{067326FB-8E88-4CE8-9E96-2D303D125C46}" srcOrd="1" destOrd="0" presId="urn:microsoft.com/office/officeart/2018/2/layout/IconVerticalSolidList"/>
    <dgm:cxn modelId="{6E2C7571-BFA2-4A7F-B5BA-51B2573635BE}" type="presParOf" srcId="{5E423C51-5385-4F33-A4A1-25DE3C81C92A}" destId="{3FB195F4-270E-41D9-A6A4-C4E3311C6D12}" srcOrd="2" destOrd="0" presId="urn:microsoft.com/office/officeart/2018/2/layout/IconVerticalSolidList"/>
    <dgm:cxn modelId="{F83EB66F-60C5-41BE-9CFD-884DB0631901}" type="presParOf" srcId="{3FB195F4-270E-41D9-A6A4-C4E3311C6D12}" destId="{3E1D60D6-D8BE-4B3B-B927-4EFE122563B4}" srcOrd="0" destOrd="0" presId="urn:microsoft.com/office/officeart/2018/2/layout/IconVerticalSolidList"/>
    <dgm:cxn modelId="{092A708B-F488-42C3-9B84-C97193333EBD}" type="presParOf" srcId="{3FB195F4-270E-41D9-A6A4-C4E3311C6D12}" destId="{BE9531BA-E94F-49AA-BD98-610FAD7CF097}" srcOrd="1" destOrd="0" presId="urn:microsoft.com/office/officeart/2018/2/layout/IconVerticalSolidList"/>
    <dgm:cxn modelId="{19007775-4552-428A-91FB-F672BEF436E7}" type="presParOf" srcId="{3FB195F4-270E-41D9-A6A4-C4E3311C6D12}" destId="{558E9324-22C9-4D71-B17F-96B05E377B3C}" srcOrd="2" destOrd="0" presId="urn:microsoft.com/office/officeart/2018/2/layout/IconVerticalSolidList"/>
    <dgm:cxn modelId="{B0C86A69-3533-408D-93EE-A5573112BADD}" type="presParOf" srcId="{3FB195F4-270E-41D9-A6A4-C4E3311C6D12}" destId="{70C56E79-3368-4EAE-96FE-D1FAC24F274B}" srcOrd="3" destOrd="0" presId="urn:microsoft.com/office/officeart/2018/2/layout/IconVerticalSolidList"/>
    <dgm:cxn modelId="{C784A64C-2A0F-4231-97EE-F2445A2244E5}" type="presParOf" srcId="{3FB195F4-270E-41D9-A6A4-C4E3311C6D12}" destId="{F967AA6F-8E17-42DD-B1DC-CD26ABB5F176}" srcOrd="4"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6C861E7B-2B15-4A27-AC7A-CACEE04EE3D8}" type="doc">
      <dgm:prSet loTypeId="urn:microsoft.com/office/officeart/2005/8/layout/process5" loCatId="process" qsTypeId="urn:microsoft.com/office/officeart/2005/8/quickstyle/simple1" qsCatId="simple" csTypeId="urn:microsoft.com/office/officeart/2005/8/colors/accent1_2" csCatId="accent1" phldr="1"/>
      <dgm:spPr/>
    </dgm:pt>
    <dgm:pt modelId="{94707DCF-31C9-42E7-A3CF-A54C52CB9748}">
      <dgm:prSet phldrT="[Text]" custT="1"/>
      <dgm:spPr/>
      <dgm:t>
        <a:bodyPr/>
        <a:lstStyle/>
        <a:p>
          <a:r>
            <a:rPr lang="en-US" sz="2000" dirty="0"/>
            <a:t>Identify </a:t>
          </a:r>
          <a:r>
            <a:rPr lang="en-US" sz="2000" b="1" i="1" dirty="0"/>
            <a:t>Capacities </a:t>
          </a:r>
          <a:r>
            <a:rPr lang="en-US" sz="2000" dirty="0"/>
            <a:t>of a successful management &amp; oversight structure</a:t>
          </a:r>
        </a:p>
      </dgm:t>
    </dgm:pt>
    <dgm:pt modelId="{8FAEE23C-3D0F-4357-BF2F-BAB49E07D812}" type="parTrans" cxnId="{B25DDE89-B012-44B3-B567-F3CAFABD7047}">
      <dgm:prSet/>
      <dgm:spPr/>
      <dgm:t>
        <a:bodyPr/>
        <a:lstStyle/>
        <a:p>
          <a:endParaRPr lang="en-US"/>
        </a:p>
      </dgm:t>
    </dgm:pt>
    <dgm:pt modelId="{AA5C1592-0C70-4826-88BA-07D808E66031}" type="sibTrans" cxnId="{B25DDE89-B012-44B3-B567-F3CAFABD7047}">
      <dgm:prSet/>
      <dgm:spPr/>
      <dgm:t>
        <a:bodyPr/>
        <a:lstStyle/>
        <a:p>
          <a:endParaRPr lang="en-US"/>
        </a:p>
      </dgm:t>
    </dgm:pt>
    <dgm:pt modelId="{618F5A08-1F93-43B7-9A4C-0CADBFC09CCC}">
      <dgm:prSet phldrT="[Text]" custT="1"/>
      <dgm:spPr/>
      <dgm:t>
        <a:bodyPr/>
        <a:lstStyle/>
        <a:p>
          <a:r>
            <a:rPr lang="en-US" sz="2000"/>
            <a:t>Construct Options on </a:t>
          </a:r>
          <a:r>
            <a:rPr lang="en-US" sz="2000" b="1" i="1"/>
            <a:t>Where </a:t>
          </a:r>
          <a:r>
            <a:rPr lang="en-US" sz="2000"/>
            <a:t>the Capacities Should Live</a:t>
          </a:r>
        </a:p>
      </dgm:t>
    </dgm:pt>
    <dgm:pt modelId="{5B3E2AFB-629A-45AE-87E7-B1215B1BA10A}" type="parTrans" cxnId="{40D22107-D5C7-4E38-97CE-983A0D82B800}">
      <dgm:prSet/>
      <dgm:spPr/>
      <dgm:t>
        <a:bodyPr/>
        <a:lstStyle/>
        <a:p>
          <a:endParaRPr lang="en-US"/>
        </a:p>
      </dgm:t>
    </dgm:pt>
    <dgm:pt modelId="{7891A9C0-A25B-44B8-9FD4-F7FED0BD9F1A}" type="sibTrans" cxnId="{40D22107-D5C7-4E38-97CE-983A0D82B800}">
      <dgm:prSet/>
      <dgm:spPr/>
      <dgm:t>
        <a:bodyPr/>
        <a:lstStyle/>
        <a:p>
          <a:endParaRPr lang="en-US"/>
        </a:p>
      </dgm:t>
    </dgm:pt>
    <dgm:pt modelId="{4524BF11-9D89-495C-A29E-96732749413E}">
      <dgm:prSet phldrT="[Text]" custT="1"/>
      <dgm:spPr/>
      <dgm:t>
        <a:bodyPr/>
        <a:lstStyle/>
        <a:p>
          <a:r>
            <a:rPr lang="en-US" sz="2000" dirty="0"/>
            <a:t>Define </a:t>
          </a:r>
          <a:r>
            <a:rPr lang="en-US" sz="2000" b="1" i="1" dirty="0"/>
            <a:t>Objectives: </a:t>
          </a:r>
          <a:r>
            <a:rPr lang="en-US" sz="2000" b="0" i="1" dirty="0"/>
            <a:t>what is management &amp; oversight done well?</a:t>
          </a:r>
          <a:endParaRPr lang="en-US" sz="2000" dirty="0"/>
        </a:p>
      </dgm:t>
    </dgm:pt>
    <dgm:pt modelId="{3F3E75A1-106B-45D3-977B-3C2798C714BA}" type="parTrans" cxnId="{A15F2F17-6F57-4D70-A568-70F4AB3EE833}">
      <dgm:prSet/>
      <dgm:spPr/>
      <dgm:t>
        <a:bodyPr/>
        <a:lstStyle/>
        <a:p>
          <a:endParaRPr lang="en-US"/>
        </a:p>
      </dgm:t>
    </dgm:pt>
    <dgm:pt modelId="{6F908103-350A-4A37-A524-934787230A60}" type="sibTrans" cxnId="{A15F2F17-6F57-4D70-A568-70F4AB3EE833}">
      <dgm:prSet/>
      <dgm:spPr/>
      <dgm:t>
        <a:bodyPr/>
        <a:lstStyle/>
        <a:p>
          <a:endParaRPr lang="en-US"/>
        </a:p>
      </dgm:t>
    </dgm:pt>
    <dgm:pt modelId="{7D59D824-2C4F-4AC8-BDFC-CFA1D1619EB1}">
      <dgm:prSet phldrT="[Text]" custT="1"/>
      <dgm:spPr/>
      <dgm:t>
        <a:bodyPr/>
        <a:lstStyle/>
        <a:p>
          <a:r>
            <a:rPr lang="en-US" sz="2000"/>
            <a:t>Determine </a:t>
          </a:r>
          <a:r>
            <a:rPr lang="en-US" sz="2000" b="1" i="1"/>
            <a:t>Approach across ages/services</a:t>
          </a:r>
        </a:p>
      </dgm:t>
    </dgm:pt>
    <dgm:pt modelId="{7F7ECC1D-2900-4DB3-898F-C58D18C49160}" type="parTrans" cxnId="{0A7578B2-5933-4F34-9EC1-C126A1559CA3}">
      <dgm:prSet/>
      <dgm:spPr/>
      <dgm:t>
        <a:bodyPr/>
        <a:lstStyle/>
        <a:p>
          <a:endParaRPr lang="en-US"/>
        </a:p>
      </dgm:t>
    </dgm:pt>
    <dgm:pt modelId="{E7518E82-A5CF-4057-9D67-25491393F197}" type="sibTrans" cxnId="{0A7578B2-5933-4F34-9EC1-C126A1559CA3}">
      <dgm:prSet/>
      <dgm:spPr/>
      <dgm:t>
        <a:bodyPr/>
        <a:lstStyle/>
        <a:p>
          <a:endParaRPr lang="en-US"/>
        </a:p>
      </dgm:t>
    </dgm:pt>
    <dgm:pt modelId="{C646DF2D-444C-489A-8D13-544AABD1D645}" type="pres">
      <dgm:prSet presAssocID="{6C861E7B-2B15-4A27-AC7A-CACEE04EE3D8}" presName="diagram" presStyleCnt="0">
        <dgm:presLayoutVars>
          <dgm:dir/>
          <dgm:resizeHandles val="exact"/>
        </dgm:presLayoutVars>
      </dgm:prSet>
      <dgm:spPr/>
    </dgm:pt>
    <dgm:pt modelId="{E84E2AFD-72A2-48A7-B017-8A3A73B9CC20}" type="pres">
      <dgm:prSet presAssocID="{94707DCF-31C9-42E7-A3CF-A54C52CB9748}" presName="node" presStyleLbl="node1" presStyleIdx="0" presStyleCnt="4" custLinFactNeighborY="-1052">
        <dgm:presLayoutVars>
          <dgm:bulletEnabled val="1"/>
        </dgm:presLayoutVars>
      </dgm:prSet>
      <dgm:spPr/>
    </dgm:pt>
    <dgm:pt modelId="{96DA5469-D3E5-4E6D-975C-66D0AB938485}" type="pres">
      <dgm:prSet presAssocID="{AA5C1592-0C70-4826-88BA-07D808E66031}" presName="sibTrans" presStyleLbl="sibTrans2D1" presStyleIdx="0" presStyleCnt="3"/>
      <dgm:spPr/>
    </dgm:pt>
    <dgm:pt modelId="{FCF001FC-EE62-4A0F-838B-A554A1DB8A9A}" type="pres">
      <dgm:prSet presAssocID="{AA5C1592-0C70-4826-88BA-07D808E66031}" presName="connectorText" presStyleLbl="sibTrans2D1" presStyleIdx="0" presStyleCnt="3"/>
      <dgm:spPr/>
    </dgm:pt>
    <dgm:pt modelId="{FB563DF2-3B1C-4E33-954E-A00EE2F4BD19}" type="pres">
      <dgm:prSet presAssocID="{4524BF11-9D89-495C-A29E-96732749413E}" presName="node" presStyleLbl="node1" presStyleIdx="1" presStyleCnt="4">
        <dgm:presLayoutVars>
          <dgm:bulletEnabled val="1"/>
        </dgm:presLayoutVars>
      </dgm:prSet>
      <dgm:spPr/>
    </dgm:pt>
    <dgm:pt modelId="{9301F4E0-0968-4479-BA29-0642964A8DDE}" type="pres">
      <dgm:prSet presAssocID="{6F908103-350A-4A37-A524-934787230A60}" presName="sibTrans" presStyleLbl="sibTrans2D1" presStyleIdx="1" presStyleCnt="3"/>
      <dgm:spPr/>
    </dgm:pt>
    <dgm:pt modelId="{04A6E181-0B8C-430D-BD15-3A38EE4B9127}" type="pres">
      <dgm:prSet presAssocID="{6F908103-350A-4A37-A524-934787230A60}" presName="connectorText" presStyleLbl="sibTrans2D1" presStyleIdx="1" presStyleCnt="3"/>
      <dgm:spPr/>
    </dgm:pt>
    <dgm:pt modelId="{1B21447F-76C4-4751-8D88-04DD65C11B45}" type="pres">
      <dgm:prSet presAssocID="{7D59D824-2C4F-4AC8-BDFC-CFA1D1619EB1}" presName="node" presStyleLbl="node1" presStyleIdx="2" presStyleCnt="4">
        <dgm:presLayoutVars>
          <dgm:bulletEnabled val="1"/>
        </dgm:presLayoutVars>
      </dgm:prSet>
      <dgm:spPr/>
    </dgm:pt>
    <dgm:pt modelId="{78076540-3686-4A22-834D-178FEF1C7516}" type="pres">
      <dgm:prSet presAssocID="{E7518E82-A5CF-4057-9D67-25491393F197}" presName="sibTrans" presStyleLbl="sibTrans2D1" presStyleIdx="2" presStyleCnt="3"/>
      <dgm:spPr/>
    </dgm:pt>
    <dgm:pt modelId="{E0815749-2C1C-4CDC-8C68-81BD4E93CE69}" type="pres">
      <dgm:prSet presAssocID="{E7518E82-A5CF-4057-9D67-25491393F197}" presName="connectorText" presStyleLbl="sibTrans2D1" presStyleIdx="2" presStyleCnt="3"/>
      <dgm:spPr/>
    </dgm:pt>
    <dgm:pt modelId="{3F2FDE24-8F85-4005-9727-7DE3DA1887C1}" type="pres">
      <dgm:prSet presAssocID="{618F5A08-1F93-43B7-9A4C-0CADBFC09CCC}" presName="node" presStyleLbl="node1" presStyleIdx="3" presStyleCnt="4" custLinFactNeighborY="-1052">
        <dgm:presLayoutVars>
          <dgm:bulletEnabled val="1"/>
        </dgm:presLayoutVars>
      </dgm:prSet>
      <dgm:spPr/>
    </dgm:pt>
  </dgm:ptLst>
  <dgm:cxnLst>
    <dgm:cxn modelId="{33208E03-261D-4630-BDC1-F1CBA922A672}" type="presOf" srcId="{6C861E7B-2B15-4A27-AC7A-CACEE04EE3D8}" destId="{C646DF2D-444C-489A-8D13-544AABD1D645}" srcOrd="0" destOrd="0" presId="urn:microsoft.com/office/officeart/2005/8/layout/process5"/>
    <dgm:cxn modelId="{1408F903-CA55-49E7-B8A7-3665DD761E63}" type="presOf" srcId="{618F5A08-1F93-43B7-9A4C-0CADBFC09CCC}" destId="{3F2FDE24-8F85-4005-9727-7DE3DA1887C1}" srcOrd="0" destOrd="0" presId="urn:microsoft.com/office/officeart/2005/8/layout/process5"/>
    <dgm:cxn modelId="{40D22107-D5C7-4E38-97CE-983A0D82B800}" srcId="{6C861E7B-2B15-4A27-AC7A-CACEE04EE3D8}" destId="{618F5A08-1F93-43B7-9A4C-0CADBFC09CCC}" srcOrd="3" destOrd="0" parTransId="{5B3E2AFB-629A-45AE-87E7-B1215B1BA10A}" sibTransId="{7891A9C0-A25B-44B8-9FD4-F7FED0BD9F1A}"/>
    <dgm:cxn modelId="{A15F2F17-6F57-4D70-A568-70F4AB3EE833}" srcId="{6C861E7B-2B15-4A27-AC7A-CACEE04EE3D8}" destId="{4524BF11-9D89-495C-A29E-96732749413E}" srcOrd="1" destOrd="0" parTransId="{3F3E75A1-106B-45D3-977B-3C2798C714BA}" sibTransId="{6F908103-350A-4A37-A524-934787230A60}"/>
    <dgm:cxn modelId="{654BD418-14F4-4E58-8FA1-4A1CB8D4CCE1}" type="presOf" srcId="{94707DCF-31C9-42E7-A3CF-A54C52CB9748}" destId="{E84E2AFD-72A2-48A7-B017-8A3A73B9CC20}" srcOrd="0" destOrd="0" presId="urn:microsoft.com/office/officeart/2005/8/layout/process5"/>
    <dgm:cxn modelId="{05CC793A-7F40-417F-A921-06637F7FA873}" type="presOf" srcId="{7D59D824-2C4F-4AC8-BDFC-CFA1D1619EB1}" destId="{1B21447F-76C4-4751-8D88-04DD65C11B45}" srcOrd="0" destOrd="0" presId="urn:microsoft.com/office/officeart/2005/8/layout/process5"/>
    <dgm:cxn modelId="{E3E01647-FA02-47DA-BB06-86C373105B8F}" type="presOf" srcId="{4524BF11-9D89-495C-A29E-96732749413E}" destId="{FB563DF2-3B1C-4E33-954E-A00EE2F4BD19}" srcOrd="0" destOrd="0" presId="urn:microsoft.com/office/officeart/2005/8/layout/process5"/>
    <dgm:cxn modelId="{0A4E086B-008F-47F3-872C-AFE1D85AB406}" type="presOf" srcId="{6F908103-350A-4A37-A524-934787230A60}" destId="{04A6E181-0B8C-430D-BD15-3A38EE4B9127}" srcOrd="1" destOrd="0" presId="urn:microsoft.com/office/officeart/2005/8/layout/process5"/>
    <dgm:cxn modelId="{B25DDE89-B012-44B3-B567-F3CAFABD7047}" srcId="{6C861E7B-2B15-4A27-AC7A-CACEE04EE3D8}" destId="{94707DCF-31C9-42E7-A3CF-A54C52CB9748}" srcOrd="0" destOrd="0" parTransId="{8FAEE23C-3D0F-4357-BF2F-BAB49E07D812}" sibTransId="{AA5C1592-0C70-4826-88BA-07D808E66031}"/>
    <dgm:cxn modelId="{0A7578B2-5933-4F34-9EC1-C126A1559CA3}" srcId="{6C861E7B-2B15-4A27-AC7A-CACEE04EE3D8}" destId="{7D59D824-2C4F-4AC8-BDFC-CFA1D1619EB1}" srcOrd="2" destOrd="0" parTransId="{7F7ECC1D-2900-4DB3-898F-C58D18C49160}" sibTransId="{E7518E82-A5CF-4057-9D67-25491393F197}"/>
    <dgm:cxn modelId="{A758A8BD-F6AB-4562-A888-B7A92F2C6EA7}" type="presOf" srcId="{E7518E82-A5CF-4057-9D67-25491393F197}" destId="{E0815749-2C1C-4CDC-8C68-81BD4E93CE69}" srcOrd="1" destOrd="0" presId="urn:microsoft.com/office/officeart/2005/8/layout/process5"/>
    <dgm:cxn modelId="{7D814CBE-76C2-4FA7-B16A-7289B3893C43}" type="presOf" srcId="{AA5C1592-0C70-4826-88BA-07D808E66031}" destId="{96DA5469-D3E5-4E6D-975C-66D0AB938485}" srcOrd="0" destOrd="0" presId="urn:microsoft.com/office/officeart/2005/8/layout/process5"/>
    <dgm:cxn modelId="{B4E4D5F3-0479-40E1-8426-6E2DA74C9684}" type="presOf" srcId="{6F908103-350A-4A37-A524-934787230A60}" destId="{9301F4E0-0968-4479-BA29-0642964A8DDE}" srcOrd="0" destOrd="0" presId="urn:microsoft.com/office/officeart/2005/8/layout/process5"/>
    <dgm:cxn modelId="{529709F6-A11A-4D3A-AAAA-9B2C4A734492}" type="presOf" srcId="{AA5C1592-0C70-4826-88BA-07D808E66031}" destId="{FCF001FC-EE62-4A0F-838B-A554A1DB8A9A}" srcOrd="1" destOrd="0" presId="urn:microsoft.com/office/officeart/2005/8/layout/process5"/>
    <dgm:cxn modelId="{5CA144FE-C507-44A7-98B5-BDEB6475CB18}" type="presOf" srcId="{E7518E82-A5CF-4057-9D67-25491393F197}" destId="{78076540-3686-4A22-834D-178FEF1C7516}" srcOrd="0" destOrd="0" presId="urn:microsoft.com/office/officeart/2005/8/layout/process5"/>
    <dgm:cxn modelId="{DAB0CC5B-897B-41D0-831D-C97B7506796D}" type="presParOf" srcId="{C646DF2D-444C-489A-8D13-544AABD1D645}" destId="{E84E2AFD-72A2-48A7-B017-8A3A73B9CC20}" srcOrd="0" destOrd="0" presId="urn:microsoft.com/office/officeart/2005/8/layout/process5"/>
    <dgm:cxn modelId="{0C3B9BF3-A1B0-4DFE-8AE2-2A492436AD90}" type="presParOf" srcId="{C646DF2D-444C-489A-8D13-544AABD1D645}" destId="{96DA5469-D3E5-4E6D-975C-66D0AB938485}" srcOrd="1" destOrd="0" presId="urn:microsoft.com/office/officeart/2005/8/layout/process5"/>
    <dgm:cxn modelId="{1B377D5A-E2A5-4F16-879B-B2842C62AA97}" type="presParOf" srcId="{96DA5469-D3E5-4E6D-975C-66D0AB938485}" destId="{FCF001FC-EE62-4A0F-838B-A554A1DB8A9A}" srcOrd="0" destOrd="0" presId="urn:microsoft.com/office/officeart/2005/8/layout/process5"/>
    <dgm:cxn modelId="{A5A178F6-BC6B-4062-B15B-E907FCD0EDC1}" type="presParOf" srcId="{C646DF2D-444C-489A-8D13-544AABD1D645}" destId="{FB563DF2-3B1C-4E33-954E-A00EE2F4BD19}" srcOrd="2" destOrd="0" presId="urn:microsoft.com/office/officeart/2005/8/layout/process5"/>
    <dgm:cxn modelId="{3FDAD65B-0C3B-412A-91A1-2D2A1C534FF9}" type="presParOf" srcId="{C646DF2D-444C-489A-8D13-544AABD1D645}" destId="{9301F4E0-0968-4479-BA29-0642964A8DDE}" srcOrd="3" destOrd="0" presId="urn:microsoft.com/office/officeart/2005/8/layout/process5"/>
    <dgm:cxn modelId="{9645CF84-A9CC-4515-9DCB-D1707A55B3A0}" type="presParOf" srcId="{9301F4E0-0968-4479-BA29-0642964A8DDE}" destId="{04A6E181-0B8C-430D-BD15-3A38EE4B9127}" srcOrd="0" destOrd="0" presId="urn:microsoft.com/office/officeart/2005/8/layout/process5"/>
    <dgm:cxn modelId="{035997BB-3D33-4F54-B78B-197F79BAFFE6}" type="presParOf" srcId="{C646DF2D-444C-489A-8D13-544AABD1D645}" destId="{1B21447F-76C4-4751-8D88-04DD65C11B45}" srcOrd="4" destOrd="0" presId="urn:microsoft.com/office/officeart/2005/8/layout/process5"/>
    <dgm:cxn modelId="{901ED27D-8406-4351-BA58-6CD9E89427A5}" type="presParOf" srcId="{C646DF2D-444C-489A-8D13-544AABD1D645}" destId="{78076540-3686-4A22-834D-178FEF1C7516}" srcOrd="5" destOrd="0" presId="urn:microsoft.com/office/officeart/2005/8/layout/process5"/>
    <dgm:cxn modelId="{855CC0A1-CBBC-4B05-A137-68C3418B921F}" type="presParOf" srcId="{78076540-3686-4A22-834D-178FEF1C7516}" destId="{E0815749-2C1C-4CDC-8C68-81BD4E93CE69}" srcOrd="0" destOrd="0" presId="urn:microsoft.com/office/officeart/2005/8/layout/process5"/>
    <dgm:cxn modelId="{53555723-21BB-434F-A0EC-C3CB139C38F0}" type="presParOf" srcId="{C646DF2D-444C-489A-8D13-544AABD1D645}" destId="{3F2FDE24-8F85-4005-9727-7DE3DA1887C1}" srcOrd="6" destOrd="0" presId="urn:microsoft.com/office/officeart/2005/8/layout/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961D3936-44A5-484F-BE05-A9A07FE92815}" type="doc">
      <dgm:prSet loTypeId="urn:microsoft.com/office/officeart/2018/5/layout/IconLeafLabelList" loCatId="icon" qsTypeId="urn:microsoft.com/office/officeart/2005/8/quickstyle/simple1" qsCatId="simple" csTypeId="urn:microsoft.com/office/officeart/2005/8/colors/accent3_2" csCatId="accent3" phldr="1"/>
      <dgm:spPr/>
      <dgm:t>
        <a:bodyPr/>
        <a:lstStyle/>
        <a:p>
          <a:endParaRPr lang="en-US"/>
        </a:p>
      </dgm:t>
    </dgm:pt>
    <dgm:pt modelId="{48EF314F-04DD-4D2A-AD97-50C5AAC7B282}">
      <dgm:prSet custT="1"/>
      <dgm:spPr/>
      <dgm:t>
        <a:bodyPr/>
        <a:lstStyle/>
        <a:p>
          <a:pPr>
            <a:lnSpc>
              <a:spcPct val="100000"/>
            </a:lnSpc>
            <a:defRPr cap="all"/>
          </a:pPr>
          <a:r>
            <a:rPr lang="en-US" sz="1400" b="1"/>
            <a:t>Policy Leadership</a:t>
          </a:r>
        </a:p>
        <a:p>
          <a:pPr>
            <a:lnSpc>
              <a:spcPct val="100000"/>
            </a:lnSpc>
            <a:defRPr cap="all"/>
          </a:pPr>
          <a:endParaRPr lang="en-US" sz="1100"/>
        </a:p>
        <a:p>
          <a:pPr>
            <a:lnSpc>
              <a:spcPct val="100000"/>
            </a:lnSpc>
            <a:defRPr cap="all"/>
          </a:pPr>
          <a:endParaRPr lang="en-US" sz="1100"/>
        </a:p>
        <a:p>
          <a:pPr>
            <a:lnSpc>
              <a:spcPct val="100000"/>
            </a:lnSpc>
            <a:defRPr cap="all"/>
          </a:pPr>
          <a:r>
            <a:rPr lang="en-US" sz="1100"/>
            <a:t>one ECEC vision</a:t>
          </a:r>
        </a:p>
        <a:p>
          <a:pPr>
            <a:lnSpc>
              <a:spcPct val="100000"/>
            </a:lnSpc>
            <a:defRPr cap="all"/>
          </a:pPr>
          <a:r>
            <a:rPr lang="en-US" sz="1100"/>
            <a:t>one set of ECEC quality standards</a:t>
          </a:r>
        </a:p>
        <a:p>
          <a:pPr>
            <a:lnSpc>
              <a:spcPct val="100000"/>
            </a:lnSpc>
            <a:defRPr cap="all"/>
          </a:pPr>
          <a:r>
            <a:rPr lang="en-US" sz="1100"/>
            <a:t>one authority for providers</a:t>
          </a:r>
        </a:p>
        <a:p>
          <a:pPr>
            <a:lnSpc>
              <a:spcPct val="100000"/>
            </a:lnSpc>
            <a:defRPr cap="all"/>
          </a:pPr>
          <a:r>
            <a:rPr lang="en-US" sz="1100"/>
            <a:t>One ECEC VOICE OF collaboration with the early childhood eco-system</a:t>
          </a:r>
        </a:p>
      </dgm:t>
    </dgm:pt>
    <dgm:pt modelId="{9A20A120-E364-4D71-BCAC-FC0877CC4E52}" type="parTrans" cxnId="{3D1B148B-0543-40F8-81E0-2AA18DA20D67}">
      <dgm:prSet/>
      <dgm:spPr/>
      <dgm:t>
        <a:bodyPr/>
        <a:lstStyle/>
        <a:p>
          <a:endParaRPr lang="en-US"/>
        </a:p>
      </dgm:t>
    </dgm:pt>
    <dgm:pt modelId="{F96A6CAA-EEAD-4760-B3AE-C0A05779CE04}" type="sibTrans" cxnId="{3D1B148B-0543-40F8-81E0-2AA18DA20D67}">
      <dgm:prSet/>
      <dgm:spPr/>
      <dgm:t>
        <a:bodyPr/>
        <a:lstStyle/>
        <a:p>
          <a:endParaRPr lang="en-US"/>
        </a:p>
      </dgm:t>
    </dgm:pt>
    <dgm:pt modelId="{62D81044-0F45-4E15-A9D7-A1DA081A300A}">
      <dgm:prSet custT="1"/>
      <dgm:spPr/>
      <dgm:t>
        <a:bodyPr/>
        <a:lstStyle/>
        <a:p>
          <a:pPr>
            <a:lnSpc>
              <a:spcPct val="100000"/>
            </a:lnSpc>
            <a:defRPr cap="all"/>
          </a:pPr>
          <a:r>
            <a:rPr lang="en-US" sz="1400" b="1"/>
            <a:t>Funding &amp; Oversight</a:t>
          </a:r>
        </a:p>
        <a:p>
          <a:pPr>
            <a:lnSpc>
              <a:spcPct val="100000"/>
            </a:lnSpc>
            <a:defRPr cap="all"/>
          </a:pPr>
          <a:endParaRPr lang="en-US" sz="1100"/>
        </a:p>
        <a:p>
          <a:pPr>
            <a:lnSpc>
              <a:spcPct val="100000"/>
            </a:lnSpc>
            <a:defRPr cap="all"/>
          </a:pPr>
          <a:endParaRPr lang="en-US" sz="1100"/>
        </a:p>
        <a:p>
          <a:pPr>
            <a:lnSpc>
              <a:spcPct val="100000"/>
            </a:lnSpc>
            <a:defRPr cap="all"/>
          </a:pPr>
          <a:r>
            <a:rPr lang="en-US" sz="1100"/>
            <a:t>simplified, streamlined funding allocation and distribution</a:t>
          </a:r>
        </a:p>
      </dgm:t>
    </dgm:pt>
    <dgm:pt modelId="{AF35CFBE-02C8-4C21-8FA1-48CE40868EB7}" type="parTrans" cxnId="{E8435408-4C61-4ACD-BCED-EB370EB52329}">
      <dgm:prSet/>
      <dgm:spPr/>
      <dgm:t>
        <a:bodyPr/>
        <a:lstStyle/>
        <a:p>
          <a:endParaRPr lang="en-US"/>
        </a:p>
      </dgm:t>
    </dgm:pt>
    <dgm:pt modelId="{4A600ED7-A52C-4973-A507-F7C1D446FA9E}" type="sibTrans" cxnId="{E8435408-4C61-4ACD-BCED-EB370EB52329}">
      <dgm:prSet/>
      <dgm:spPr/>
      <dgm:t>
        <a:bodyPr/>
        <a:lstStyle/>
        <a:p>
          <a:endParaRPr lang="en-US"/>
        </a:p>
      </dgm:t>
    </dgm:pt>
    <dgm:pt modelId="{A47E527A-9372-457F-8240-FCE39656608D}">
      <dgm:prSet custT="1"/>
      <dgm:spPr/>
      <dgm:t>
        <a:bodyPr/>
        <a:lstStyle/>
        <a:p>
          <a:pPr>
            <a:lnSpc>
              <a:spcPct val="100000"/>
            </a:lnSpc>
            <a:defRPr cap="all"/>
          </a:pPr>
          <a:r>
            <a:rPr lang="en-US" sz="1400" b="1"/>
            <a:t>Infrastructure</a:t>
          </a:r>
          <a:r>
            <a:rPr lang="en-US" sz="1200" b="1"/>
            <a:t> </a:t>
          </a:r>
        </a:p>
        <a:p>
          <a:pPr>
            <a:lnSpc>
              <a:spcPct val="100000"/>
            </a:lnSpc>
            <a:defRPr cap="all"/>
          </a:pPr>
          <a:endParaRPr lang="en-US" sz="1100"/>
        </a:p>
        <a:p>
          <a:pPr>
            <a:lnSpc>
              <a:spcPct val="100000"/>
            </a:lnSpc>
            <a:defRPr cap="all"/>
          </a:pPr>
          <a:endParaRPr lang="en-US" sz="1100"/>
        </a:p>
        <a:p>
          <a:pPr>
            <a:lnSpc>
              <a:spcPct val="100000"/>
            </a:lnSpc>
            <a:defRPr cap="all"/>
          </a:pPr>
          <a:r>
            <a:rPr lang="en-US" sz="1100"/>
            <a:t>systemwide data</a:t>
          </a:r>
        </a:p>
        <a:p>
          <a:pPr>
            <a:lnSpc>
              <a:spcPct val="100000"/>
            </a:lnSpc>
            <a:defRPr cap="all"/>
          </a:pPr>
          <a:r>
            <a:rPr lang="en-US" sz="1100"/>
            <a:t>unified professional &amp; workforce development</a:t>
          </a:r>
        </a:p>
        <a:p>
          <a:pPr>
            <a:lnSpc>
              <a:spcPct val="100000"/>
            </a:lnSpc>
            <a:defRPr cap="all"/>
          </a:pPr>
          <a:r>
            <a:rPr lang="en-US" sz="1100"/>
            <a:t>unified quality improvement</a:t>
          </a:r>
        </a:p>
      </dgm:t>
    </dgm:pt>
    <dgm:pt modelId="{88F32BD0-8889-4E6A-8942-535E82181FD6}" type="parTrans" cxnId="{998C2DEA-9225-44FD-9001-82548E88499F}">
      <dgm:prSet/>
      <dgm:spPr/>
      <dgm:t>
        <a:bodyPr/>
        <a:lstStyle/>
        <a:p>
          <a:endParaRPr lang="en-US"/>
        </a:p>
      </dgm:t>
    </dgm:pt>
    <dgm:pt modelId="{DEDB863D-7E1B-4BF8-A402-4EFA14715694}" type="sibTrans" cxnId="{998C2DEA-9225-44FD-9001-82548E88499F}">
      <dgm:prSet/>
      <dgm:spPr/>
      <dgm:t>
        <a:bodyPr/>
        <a:lstStyle/>
        <a:p>
          <a:endParaRPr lang="en-US"/>
        </a:p>
      </dgm:t>
    </dgm:pt>
    <dgm:pt modelId="{FD0CCE15-2CD7-4F6C-9A84-BCEAEE45968F}">
      <dgm:prSet custT="1"/>
      <dgm:spPr/>
      <dgm:t>
        <a:bodyPr/>
        <a:lstStyle/>
        <a:p>
          <a:pPr>
            <a:lnSpc>
              <a:spcPct val="100000"/>
            </a:lnSpc>
            <a:defRPr cap="all"/>
          </a:pPr>
          <a:r>
            <a:rPr lang="en-US" sz="1400" b="1"/>
            <a:t>Communications</a:t>
          </a:r>
          <a:endParaRPr lang="en-US" sz="1200" b="1"/>
        </a:p>
        <a:p>
          <a:pPr>
            <a:lnSpc>
              <a:spcPct val="100000"/>
            </a:lnSpc>
            <a:defRPr cap="all"/>
          </a:pPr>
          <a:endParaRPr lang="en-US" sz="1200"/>
        </a:p>
        <a:p>
          <a:pPr>
            <a:lnSpc>
              <a:spcPct val="100000"/>
            </a:lnSpc>
            <a:defRPr cap="all"/>
          </a:pPr>
          <a:endParaRPr lang="en-US" sz="1200"/>
        </a:p>
        <a:p>
          <a:pPr>
            <a:lnSpc>
              <a:spcPct val="100000"/>
            </a:lnSpc>
            <a:defRPr cap="all"/>
          </a:pPr>
          <a:r>
            <a:rPr lang="en-US" sz="1100"/>
            <a:t>clear, unified listening and engagement</a:t>
          </a:r>
        </a:p>
      </dgm:t>
    </dgm:pt>
    <dgm:pt modelId="{1F52A7A4-7240-439E-9782-748BC9D1B312}" type="parTrans" cxnId="{C4E576A6-7126-422D-8B5B-54D257D1C864}">
      <dgm:prSet/>
      <dgm:spPr/>
      <dgm:t>
        <a:bodyPr/>
        <a:lstStyle/>
        <a:p>
          <a:endParaRPr lang="en-US"/>
        </a:p>
      </dgm:t>
    </dgm:pt>
    <dgm:pt modelId="{265B0356-17AB-44C2-8ADF-4248BB780389}" type="sibTrans" cxnId="{C4E576A6-7126-422D-8B5B-54D257D1C864}">
      <dgm:prSet/>
      <dgm:spPr/>
      <dgm:t>
        <a:bodyPr/>
        <a:lstStyle/>
        <a:p>
          <a:endParaRPr lang="en-US"/>
        </a:p>
      </dgm:t>
    </dgm:pt>
    <dgm:pt modelId="{8F84E04B-45DC-43CD-B4F6-C19A2B5779B0}" type="pres">
      <dgm:prSet presAssocID="{961D3936-44A5-484F-BE05-A9A07FE92815}" presName="root" presStyleCnt="0">
        <dgm:presLayoutVars>
          <dgm:dir/>
          <dgm:resizeHandles val="exact"/>
        </dgm:presLayoutVars>
      </dgm:prSet>
      <dgm:spPr/>
    </dgm:pt>
    <dgm:pt modelId="{99557379-C65D-48F8-AB64-F3293FC04D20}" type="pres">
      <dgm:prSet presAssocID="{48EF314F-04DD-4D2A-AD97-50C5AAC7B282}" presName="compNode" presStyleCnt="0"/>
      <dgm:spPr/>
    </dgm:pt>
    <dgm:pt modelId="{725F40FA-4D6A-4A47-8FE3-966987E9A605}" type="pres">
      <dgm:prSet presAssocID="{48EF314F-04DD-4D2A-AD97-50C5AAC7B282}" presName="iconBgRect" presStyleLbl="bgShp" presStyleIdx="0" presStyleCnt="4"/>
      <dgm:spPr>
        <a:prstGeom prst="round2DiagRect">
          <a:avLst>
            <a:gd name="adj1" fmla="val 29727"/>
            <a:gd name="adj2" fmla="val 0"/>
          </a:avLst>
        </a:prstGeom>
      </dgm:spPr>
    </dgm:pt>
    <dgm:pt modelId="{8F2AA6F4-FF24-423B-BB53-E60CEE29BB6D}" type="pres">
      <dgm:prSet presAssocID="{48EF314F-04DD-4D2A-AD97-50C5AAC7B282}"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Group brainstorm"/>
        </a:ext>
      </dgm:extLst>
    </dgm:pt>
    <dgm:pt modelId="{62D1BA2F-C0FD-4CF6-A008-79027ECD10F2}" type="pres">
      <dgm:prSet presAssocID="{48EF314F-04DD-4D2A-AD97-50C5AAC7B282}" presName="spaceRect" presStyleCnt="0"/>
      <dgm:spPr/>
    </dgm:pt>
    <dgm:pt modelId="{77E74136-4BA7-4207-81A1-82CE89DBD2E3}" type="pres">
      <dgm:prSet presAssocID="{48EF314F-04DD-4D2A-AD97-50C5AAC7B282}" presName="textRect" presStyleLbl="revTx" presStyleIdx="0" presStyleCnt="4">
        <dgm:presLayoutVars>
          <dgm:chMax val="1"/>
          <dgm:chPref val="1"/>
        </dgm:presLayoutVars>
      </dgm:prSet>
      <dgm:spPr/>
    </dgm:pt>
    <dgm:pt modelId="{21DA7FF9-CFA0-4838-9D65-6644190C56A7}" type="pres">
      <dgm:prSet presAssocID="{F96A6CAA-EEAD-4760-B3AE-C0A05779CE04}" presName="sibTrans" presStyleCnt="0"/>
      <dgm:spPr/>
    </dgm:pt>
    <dgm:pt modelId="{4D83AB8E-89EC-483F-97BC-F5BE7312065A}" type="pres">
      <dgm:prSet presAssocID="{62D81044-0F45-4E15-A9D7-A1DA081A300A}" presName="compNode" presStyleCnt="0"/>
      <dgm:spPr/>
    </dgm:pt>
    <dgm:pt modelId="{1E4049E2-0195-4B91-BA33-58ED94BD4476}" type="pres">
      <dgm:prSet presAssocID="{62D81044-0F45-4E15-A9D7-A1DA081A300A}" presName="iconBgRect" presStyleLbl="bgShp" presStyleIdx="1" presStyleCnt="4"/>
      <dgm:spPr>
        <a:prstGeom prst="round2DiagRect">
          <a:avLst>
            <a:gd name="adj1" fmla="val 29727"/>
            <a:gd name="adj2" fmla="val 0"/>
          </a:avLst>
        </a:prstGeom>
      </dgm:spPr>
    </dgm:pt>
    <dgm:pt modelId="{8F21C958-5859-4DAF-8945-AE487E8E4B77}" type="pres">
      <dgm:prSet presAssocID="{62D81044-0F45-4E15-A9D7-A1DA081A300A}"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Money"/>
        </a:ext>
      </dgm:extLst>
    </dgm:pt>
    <dgm:pt modelId="{4D247CC5-B22A-4A9E-89B2-C6590BFC16EA}" type="pres">
      <dgm:prSet presAssocID="{62D81044-0F45-4E15-A9D7-A1DA081A300A}" presName="spaceRect" presStyleCnt="0"/>
      <dgm:spPr/>
    </dgm:pt>
    <dgm:pt modelId="{F5D48EB0-68C4-45B6-B975-B155B8FE5155}" type="pres">
      <dgm:prSet presAssocID="{62D81044-0F45-4E15-A9D7-A1DA081A300A}" presName="textRect" presStyleLbl="revTx" presStyleIdx="1" presStyleCnt="4">
        <dgm:presLayoutVars>
          <dgm:chMax val="1"/>
          <dgm:chPref val="1"/>
        </dgm:presLayoutVars>
      </dgm:prSet>
      <dgm:spPr/>
    </dgm:pt>
    <dgm:pt modelId="{94103FA8-F32D-4302-B26E-D5168DD82B72}" type="pres">
      <dgm:prSet presAssocID="{4A600ED7-A52C-4973-A507-F7C1D446FA9E}" presName="sibTrans" presStyleCnt="0"/>
      <dgm:spPr/>
    </dgm:pt>
    <dgm:pt modelId="{4D860380-689E-4060-8393-87A7F56F8DB9}" type="pres">
      <dgm:prSet presAssocID="{A47E527A-9372-457F-8240-FCE39656608D}" presName="compNode" presStyleCnt="0"/>
      <dgm:spPr/>
    </dgm:pt>
    <dgm:pt modelId="{DA1E79D4-AFC7-474B-AA30-835BFE8379C0}" type="pres">
      <dgm:prSet presAssocID="{A47E527A-9372-457F-8240-FCE39656608D}" presName="iconBgRect" presStyleLbl="bgShp" presStyleIdx="2" presStyleCnt="4"/>
      <dgm:spPr>
        <a:prstGeom prst="round2DiagRect">
          <a:avLst>
            <a:gd name="adj1" fmla="val 29727"/>
            <a:gd name="adj2" fmla="val 0"/>
          </a:avLst>
        </a:prstGeom>
      </dgm:spPr>
    </dgm:pt>
    <dgm:pt modelId="{36FD981B-E976-4447-B486-1C077D2E9AEC}" type="pres">
      <dgm:prSet presAssocID="{A47E527A-9372-457F-8240-FCE39656608D}" presName="iconRect" presStyleLbl="node1" presStyleIdx="2" presStyleCnt="4"/>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a:noFill/>
        </a:ln>
      </dgm:spPr>
      <dgm:extLst>
        <a:ext uri="{E40237B7-FDA0-4F09-8148-C483321AD2D9}">
          <dgm14:cNvPr xmlns:dgm14="http://schemas.microsoft.com/office/drawing/2010/diagram" id="0" name="" descr="Gears"/>
        </a:ext>
      </dgm:extLst>
    </dgm:pt>
    <dgm:pt modelId="{F4194C57-B69A-4858-937A-FC8E984ECC98}" type="pres">
      <dgm:prSet presAssocID="{A47E527A-9372-457F-8240-FCE39656608D}" presName="spaceRect" presStyleCnt="0"/>
      <dgm:spPr/>
    </dgm:pt>
    <dgm:pt modelId="{15484FBE-841F-4E5C-A3FB-B3DCDB29632F}" type="pres">
      <dgm:prSet presAssocID="{A47E527A-9372-457F-8240-FCE39656608D}" presName="textRect" presStyleLbl="revTx" presStyleIdx="2" presStyleCnt="4" custScaleX="115341">
        <dgm:presLayoutVars>
          <dgm:chMax val="1"/>
          <dgm:chPref val="1"/>
        </dgm:presLayoutVars>
      </dgm:prSet>
      <dgm:spPr/>
    </dgm:pt>
    <dgm:pt modelId="{00F4627A-AD98-456F-99E9-3D45220B2638}" type="pres">
      <dgm:prSet presAssocID="{DEDB863D-7E1B-4BF8-A402-4EFA14715694}" presName="sibTrans" presStyleCnt="0"/>
      <dgm:spPr/>
    </dgm:pt>
    <dgm:pt modelId="{AB6D0643-B862-444B-9A4F-81AEE8D07BBD}" type="pres">
      <dgm:prSet presAssocID="{FD0CCE15-2CD7-4F6C-9A84-BCEAEE45968F}" presName="compNode" presStyleCnt="0"/>
      <dgm:spPr/>
    </dgm:pt>
    <dgm:pt modelId="{66EED3C7-A3A5-4532-8EDB-2ED832ADCBBD}" type="pres">
      <dgm:prSet presAssocID="{FD0CCE15-2CD7-4F6C-9A84-BCEAEE45968F}" presName="iconBgRect" presStyleLbl="bgShp" presStyleIdx="3" presStyleCnt="4"/>
      <dgm:spPr>
        <a:prstGeom prst="round2DiagRect">
          <a:avLst>
            <a:gd name="adj1" fmla="val 29727"/>
            <a:gd name="adj2" fmla="val 0"/>
          </a:avLst>
        </a:prstGeom>
      </dgm:spPr>
    </dgm:pt>
    <dgm:pt modelId="{1050AD09-7802-4112-BD4C-7DFC9EDC81EB}" type="pres">
      <dgm:prSet presAssocID="{FD0CCE15-2CD7-4F6C-9A84-BCEAEE45968F}"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hat"/>
        </a:ext>
      </dgm:extLst>
    </dgm:pt>
    <dgm:pt modelId="{14FF7640-5717-4C01-AB19-57B0E273250A}" type="pres">
      <dgm:prSet presAssocID="{FD0CCE15-2CD7-4F6C-9A84-BCEAEE45968F}" presName="spaceRect" presStyleCnt="0"/>
      <dgm:spPr/>
    </dgm:pt>
    <dgm:pt modelId="{E8F69A38-C1DE-44D0-AF42-574825DF0B36}" type="pres">
      <dgm:prSet presAssocID="{FD0CCE15-2CD7-4F6C-9A84-BCEAEE45968F}" presName="textRect" presStyleLbl="revTx" presStyleIdx="3" presStyleCnt="4" custScaleX="115440">
        <dgm:presLayoutVars>
          <dgm:chMax val="1"/>
          <dgm:chPref val="1"/>
        </dgm:presLayoutVars>
      </dgm:prSet>
      <dgm:spPr/>
    </dgm:pt>
  </dgm:ptLst>
  <dgm:cxnLst>
    <dgm:cxn modelId="{E8435408-4C61-4ACD-BCED-EB370EB52329}" srcId="{961D3936-44A5-484F-BE05-A9A07FE92815}" destId="{62D81044-0F45-4E15-A9D7-A1DA081A300A}" srcOrd="1" destOrd="0" parTransId="{AF35CFBE-02C8-4C21-8FA1-48CE40868EB7}" sibTransId="{4A600ED7-A52C-4973-A507-F7C1D446FA9E}"/>
    <dgm:cxn modelId="{B24FC669-083C-410B-9DDF-D44E84261E89}" type="presOf" srcId="{A47E527A-9372-457F-8240-FCE39656608D}" destId="{15484FBE-841F-4E5C-A3FB-B3DCDB29632F}" srcOrd="0" destOrd="0" presId="urn:microsoft.com/office/officeart/2018/5/layout/IconLeafLabelList"/>
    <dgm:cxn modelId="{C530BA4C-4560-400E-B87C-98D85B770228}" type="presOf" srcId="{62D81044-0F45-4E15-A9D7-A1DA081A300A}" destId="{F5D48EB0-68C4-45B6-B975-B155B8FE5155}" srcOrd="0" destOrd="0" presId="urn:microsoft.com/office/officeart/2018/5/layout/IconLeafLabelList"/>
    <dgm:cxn modelId="{B2061A78-92E6-4735-BE6B-5C39693427DF}" type="presOf" srcId="{961D3936-44A5-484F-BE05-A9A07FE92815}" destId="{8F84E04B-45DC-43CD-B4F6-C19A2B5779B0}" srcOrd="0" destOrd="0" presId="urn:microsoft.com/office/officeart/2018/5/layout/IconLeafLabelList"/>
    <dgm:cxn modelId="{B56DBE78-3CFB-4260-805C-144BAF3E7C5A}" type="presOf" srcId="{48EF314F-04DD-4D2A-AD97-50C5AAC7B282}" destId="{77E74136-4BA7-4207-81A1-82CE89DBD2E3}" srcOrd="0" destOrd="0" presId="urn:microsoft.com/office/officeart/2018/5/layout/IconLeafLabelList"/>
    <dgm:cxn modelId="{3D1B148B-0543-40F8-81E0-2AA18DA20D67}" srcId="{961D3936-44A5-484F-BE05-A9A07FE92815}" destId="{48EF314F-04DD-4D2A-AD97-50C5AAC7B282}" srcOrd="0" destOrd="0" parTransId="{9A20A120-E364-4D71-BCAC-FC0877CC4E52}" sibTransId="{F96A6CAA-EEAD-4760-B3AE-C0A05779CE04}"/>
    <dgm:cxn modelId="{C4E576A6-7126-422D-8B5B-54D257D1C864}" srcId="{961D3936-44A5-484F-BE05-A9A07FE92815}" destId="{FD0CCE15-2CD7-4F6C-9A84-BCEAEE45968F}" srcOrd="3" destOrd="0" parTransId="{1F52A7A4-7240-439E-9782-748BC9D1B312}" sibTransId="{265B0356-17AB-44C2-8ADF-4248BB780389}"/>
    <dgm:cxn modelId="{57AB72A7-65DC-4C16-8F5D-5DEB8BF04811}" type="presOf" srcId="{FD0CCE15-2CD7-4F6C-9A84-BCEAEE45968F}" destId="{E8F69A38-C1DE-44D0-AF42-574825DF0B36}" srcOrd="0" destOrd="0" presId="urn:microsoft.com/office/officeart/2018/5/layout/IconLeafLabelList"/>
    <dgm:cxn modelId="{998C2DEA-9225-44FD-9001-82548E88499F}" srcId="{961D3936-44A5-484F-BE05-A9A07FE92815}" destId="{A47E527A-9372-457F-8240-FCE39656608D}" srcOrd="2" destOrd="0" parTransId="{88F32BD0-8889-4E6A-8942-535E82181FD6}" sibTransId="{DEDB863D-7E1B-4BF8-A402-4EFA14715694}"/>
    <dgm:cxn modelId="{F644FC02-FDC3-4959-8412-E06BDAB39813}" type="presParOf" srcId="{8F84E04B-45DC-43CD-B4F6-C19A2B5779B0}" destId="{99557379-C65D-48F8-AB64-F3293FC04D20}" srcOrd="0" destOrd="0" presId="urn:microsoft.com/office/officeart/2018/5/layout/IconLeafLabelList"/>
    <dgm:cxn modelId="{B80E26A6-804A-460F-9E70-13EAC8595B6F}" type="presParOf" srcId="{99557379-C65D-48F8-AB64-F3293FC04D20}" destId="{725F40FA-4D6A-4A47-8FE3-966987E9A605}" srcOrd="0" destOrd="0" presId="urn:microsoft.com/office/officeart/2018/5/layout/IconLeafLabelList"/>
    <dgm:cxn modelId="{9E669893-E7FF-49FB-92D0-43028BDE492E}" type="presParOf" srcId="{99557379-C65D-48F8-AB64-F3293FC04D20}" destId="{8F2AA6F4-FF24-423B-BB53-E60CEE29BB6D}" srcOrd="1" destOrd="0" presId="urn:microsoft.com/office/officeart/2018/5/layout/IconLeafLabelList"/>
    <dgm:cxn modelId="{775F00C7-D4B5-4E5D-959B-0AB110881655}" type="presParOf" srcId="{99557379-C65D-48F8-AB64-F3293FC04D20}" destId="{62D1BA2F-C0FD-4CF6-A008-79027ECD10F2}" srcOrd="2" destOrd="0" presId="urn:microsoft.com/office/officeart/2018/5/layout/IconLeafLabelList"/>
    <dgm:cxn modelId="{6F460346-65EE-4C66-AA60-E209176C101F}" type="presParOf" srcId="{99557379-C65D-48F8-AB64-F3293FC04D20}" destId="{77E74136-4BA7-4207-81A1-82CE89DBD2E3}" srcOrd="3" destOrd="0" presId="urn:microsoft.com/office/officeart/2018/5/layout/IconLeafLabelList"/>
    <dgm:cxn modelId="{11370E8D-2879-4ACB-B5B4-55D4B9708518}" type="presParOf" srcId="{8F84E04B-45DC-43CD-B4F6-C19A2B5779B0}" destId="{21DA7FF9-CFA0-4838-9D65-6644190C56A7}" srcOrd="1" destOrd="0" presId="urn:microsoft.com/office/officeart/2018/5/layout/IconLeafLabelList"/>
    <dgm:cxn modelId="{E45B667E-C921-4C0D-82F3-3EFCDCFC302F}" type="presParOf" srcId="{8F84E04B-45DC-43CD-B4F6-C19A2B5779B0}" destId="{4D83AB8E-89EC-483F-97BC-F5BE7312065A}" srcOrd="2" destOrd="0" presId="urn:microsoft.com/office/officeart/2018/5/layout/IconLeafLabelList"/>
    <dgm:cxn modelId="{0AD23925-9CA4-46A7-9FB3-C998105EB5C1}" type="presParOf" srcId="{4D83AB8E-89EC-483F-97BC-F5BE7312065A}" destId="{1E4049E2-0195-4B91-BA33-58ED94BD4476}" srcOrd="0" destOrd="0" presId="urn:microsoft.com/office/officeart/2018/5/layout/IconLeafLabelList"/>
    <dgm:cxn modelId="{9B022727-571D-4D7F-BEDE-7572EB785AB0}" type="presParOf" srcId="{4D83AB8E-89EC-483F-97BC-F5BE7312065A}" destId="{8F21C958-5859-4DAF-8945-AE487E8E4B77}" srcOrd="1" destOrd="0" presId="urn:microsoft.com/office/officeart/2018/5/layout/IconLeafLabelList"/>
    <dgm:cxn modelId="{0AFEBE94-AA42-4A2A-B2F5-87FA0BD79E4F}" type="presParOf" srcId="{4D83AB8E-89EC-483F-97BC-F5BE7312065A}" destId="{4D247CC5-B22A-4A9E-89B2-C6590BFC16EA}" srcOrd="2" destOrd="0" presId="urn:microsoft.com/office/officeart/2018/5/layout/IconLeafLabelList"/>
    <dgm:cxn modelId="{ABBE4012-AF6B-4655-827D-B158468627CF}" type="presParOf" srcId="{4D83AB8E-89EC-483F-97BC-F5BE7312065A}" destId="{F5D48EB0-68C4-45B6-B975-B155B8FE5155}" srcOrd="3" destOrd="0" presId="urn:microsoft.com/office/officeart/2018/5/layout/IconLeafLabelList"/>
    <dgm:cxn modelId="{D389548B-7CC2-497E-B829-08D9C9CEEA96}" type="presParOf" srcId="{8F84E04B-45DC-43CD-B4F6-C19A2B5779B0}" destId="{94103FA8-F32D-4302-B26E-D5168DD82B72}" srcOrd="3" destOrd="0" presId="urn:microsoft.com/office/officeart/2018/5/layout/IconLeafLabelList"/>
    <dgm:cxn modelId="{F8E462E3-71F3-4B54-AB7C-79E2024D609F}" type="presParOf" srcId="{8F84E04B-45DC-43CD-B4F6-C19A2B5779B0}" destId="{4D860380-689E-4060-8393-87A7F56F8DB9}" srcOrd="4" destOrd="0" presId="urn:microsoft.com/office/officeart/2018/5/layout/IconLeafLabelList"/>
    <dgm:cxn modelId="{B7F73D18-6A97-41FD-9FEE-247ACDA18683}" type="presParOf" srcId="{4D860380-689E-4060-8393-87A7F56F8DB9}" destId="{DA1E79D4-AFC7-474B-AA30-835BFE8379C0}" srcOrd="0" destOrd="0" presId="urn:microsoft.com/office/officeart/2018/5/layout/IconLeafLabelList"/>
    <dgm:cxn modelId="{EFA8BA72-CA84-4F18-A2C7-EAD197978CB9}" type="presParOf" srcId="{4D860380-689E-4060-8393-87A7F56F8DB9}" destId="{36FD981B-E976-4447-B486-1C077D2E9AEC}" srcOrd="1" destOrd="0" presId="urn:microsoft.com/office/officeart/2018/5/layout/IconLeafLabelList"/>
    <dgm:cxn modelId="{B53823EA-BB4D-4C64-A7F7-F90319687F6B}" type="presParOf" srcId="{4D860380-689E-4060-8393-87A7F56F8DB9}" destId="{F4194C57-B69A-4858-937A-FC8E984ECC98}" srcOrd="2" destOrd="0" presId="urn:microsoft.com/office/officeart/2018/5/layout/IconLeafLabelList"/>
    <dgm:cxn modelId="{EBB06A13-5FDA-4DDF-A6B2-B8824072305C}" type="presParOf" srcId="{4D860380-689E-4060-8393-87A7F56F8DB9}" destId="{15484FBE-841F-4E5C-A3FB-B3DCDB29632F}" srcOrd="3" destOrd="0" presId="urn:microsoft.com/office/officeart/2018/5/layout/IconLeafLabelList"/>
    <dgm:cxn modelId="{4A4EF915-C289-4964-8200-3B0C0F8B99B7}" type="presParOf" srcId="{8F84E04B-45DC-43CD-B4F6-C19A2B5779B0}" destId="{00F4627A-AD98-456F-99E9-3D45220B2638}" srcOrd="5" destOrd="0" presId="urn:microsoft.com/office/officeart/2018/5/layout/IconLeafLabelList"/>
    <dgm:cxn modelId="{BD83F8C0-6812-4F0F-AE09-6532B15A5658}" type="presParOf" srcId="{8F84E04B-45DC-43CD-B4F6-C19A2B5779B0}" destId="{AB6D0643-B862-444B-9A4F-81AEE8D07BBD}" srcOrd="6" destOrd="0" presId="urn:microsoft.com/office/officeart/2018/5/layout/IconLeafLabelList"/>
    <dgm:cxn modelId="{5CFA62BD-3B6B-43FB-9BF6-1F6F58769A70}" type="presParOf" srcId="{AB6D0643-B862-444B-9A4F-81AEE8D07BBD}" destId="{66EED3C7-A3A5-4532-8EDB-2ED832ADCBBD}" srcOrd="0" destOrd="0" presId="urn:microsoft.com/office/officeart/2018/5/layout/IconLeafLabelList"/>
    <dgm:cxn modelId="{18592724-2984-4852-B492-9E752350832E}" type="presParOf" srcId="{AB6D0643-B862-444B-9A4F-81AEE8D07BBD}" destId="{1050AD09-7802-4112-BD4C-7DFC9EDC81EB}" srcOrd="1" destOrd="0" presId="urn:microsoft.com/office/officeart/2018/5/layout/IconLeafLabelList"/>
    <dgm:cxn modelId="{656F766B-F552-4FB0-BA2A-EF6D45DB2632}" type="presParOf" srcId="{AB6D0643-B862-444B-9A4F-81AEE8D07BBD}" destId="{14FF7640-5717-4C01-AB19-57B0E273250A}" srcOrd="2" destOrd="0" presId="urn:microsoft.com/office/officeart/2018/5/layout/IconLeafLabelList"/>
    <dgm:cxn modelId="{D4B000F1-0671-42D2-9DB2-03982EAC5294}" type="presParOf" srcId="{AB6D0643-B862-444B-9A4F-81AEE8D07BBD}" destId="{E8F69A38-C1DE-44D0-AF42-574825DF0B36}" srcOrd="3" destOrd="0" presId="urn:microsoft.com/office/officeart/2018/5/layout/IconLeaf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5993171-07EA-8D48-A14B-9220742EF1F7}" type="doc">
      <dgm:prSet loTypeId="urn:microsoft.com/office/officeart/2005/8/layout/default" loCatId="" qsTypeId="urn:microsoft.com/office/officeart/2005/8/quickstyle/simple1" qsCatId="simple" csTypeId="urn:microsoft.com/office/officeart/2005/8/colors/accent1_2" csCatId="accent1" phldr="1"/>
      <dgm:spPr/>
      <dgm:t>
        <a:bodyPr/>
        <a:lstStyle/>
        <a:p>
          <a:endParaRPr lang="en-US"/>
        </a:p>
      </dgm:t>
    </dgm:pt>
    <dgm:pt modelId="{B959ECF9-47F3-CF4C-8F2D-14028B14DA9B}">
      <dgm:prSet phldrT="[Text]"/>
      <dgm:spPr/>
      <dgm:t>
        <a:bodyPr/>
        <a:lstStyle/>
        <a:p>
          <a:r>
            <a:rPr lang="en-US" dirty="0"/>
            <a:t>A lack of timely payments from state government for public ECEC services.</a:t>
          </a:r>
        </a:p>
      </dgm:t>
    </dgm:pt>
    <dgm:pt modelId="{FFC1E30B-ED0C-9147-8E1F-1F3E6AE75BF9}" type="parTrans" cxnId="{4D1CAB6D-A535-1241-8AF7-F7A616A82CEF}">
      <dgm:prSet/>
      <dgm:spPr/>
      <dgm:t>
        <a:bodyPr/>
        <a:lstStyle/>
        <a:p>
          <a:endParaRPr lang="en-US"/>
        </a:p>
      </dgm:t>
    </dgm:pt>
    <dgm:pt modelId="{1DEF93E9-1F1D-944B-9712-246CC861F7AA}" type="sibTrans" cxnId="{4D1CAB6D-A535-1241-8AF7-F7A616A82CEF}">
      <dgm:prSet/>
      <dgm:spPr/>
      <dgm:t>
        <a:bodyPr/>
        <a:lstStyle/>
        <a:p>
          <a:endParaRPr lang="en-US"/>
        </a:p>
      </dgm:t>
    </dgm:pt>
    <dgm:pt modelId="{FB9AA223-BB90-7141-8ECA-50069F55644F}">
      <dgm:prSet/>
      <dgm:spPr/>
      <dgm:t>
        <a:bodyPr/>
        <a:lstStyle/>
        <a:p>
          <a:r>
            <a:rPr lang="en-US" dirty="0"/>
            <a:t>The process of layering multiple funding streams to serve more children is extremely complex and challenging.</a:t>
          </a:r>
        </a:p>
      </dgm:t>
    </dgm:pt>
    <dgm:pt modelId="{269DCB5D-CA83-F642-B78B-59465D3526C3}" type="parTrans" cxnId="{06B620B4-351C-EF44-8E39-9622D8A3CB33}">
      <dgm:prSet/>
      <dgm:spPr/>
      <dgm:t>
        <a:bodyPr/>
        <a:lstStyle/>
        <a:p>
          <a:endParaRPr lang="en-US"/>
        </a:p>
      </dgm:t>
    </dgm:pt>
    <dgm:pt modelId="{67E82F73-F990-DF45-89A2-131759467EB8}" type="sibTrans" cxnId="{06B620B4-351C-EF44-8E39-9622D8A3CB33}">
      <dgm:prSet/>
      <dgm:spPr/>
      <dgm:t>
        <a:bodyPr/>
        <a:lstStyle/>
        <a:p>
          <a:endParaRPr lang="en-US"/>
        </a:p>
      </dgm:t>
    </dgm:pt>
    <dgm:pt modelId="{39E091AB-1EC2-CA4F-A43C-57624A199D33}">
      <dgm:prSet/>
      <dgm:spPr/>
      <dgm:t>
        <a:bodyPr/>
        <a:lstStyle/>
        <a:p>
          <a:r>
            <a:rPr lang="en-US" dirty="0"/>
            <a:t>Many programs are simply unaware that they can apply for state funding to provide public ECEC services.</a:t>
          </a:r>
        </a:p>
      </dgm:t>
    </dgm:pt>
    <dgm:pt modelId="{A2363087-6C6C-4A40-A1D5-F92F781B96E2}" type="parTrans" cxnId="{9E75189A-F739-C444-B607-B1D69F82C1E1}">
      <dgm:prSet/>
      <dgm:spPr/>
      <dgm:t>
        <a:bodyPr/>
        <a:lstStyle/>
        <a:p>
          <a:endParaRPr lang="en-US"/>
        </a:p>
      </dgm:t>
    </dgm:pt>
    <dgm:pt modelId="{B7FE4ECF-1EC1-684D-8654-9E12EC26180C}" type="sibTrans" cxnId="{9E75189A-F739-C444-B607-B1D69F82C1E1}">
      <dgm:prSet/>
      <dgm:spPr/>
      <dgm:t>
        <a:bodyPr/>
        <a:lstStyle/>
        <a:p>
          <a:endParaRPr lang="en-US"/>
        </a:p>
      </dgm:t>
    </dgm:pt>
    <dgm:pt modelId="{1EAF6F62-458E-F249-B1E8-32FDA2343FC0}">
      <dgm:prSet/>
      <dgm:spPr/>
      <dgm:t>
        <a:bodyPr/>
        <a:lstStyle/>
        <a:p>
          <a:r>
            <a:rPr lang="en-US" dirty="0"/>
            <a:t>Programs who are aware of opportunities for state funding and want to apply don’t have the necessary resources to be competitive for such grants.</a:t>
          </a:r>
        </a:p>
      </dgm:t>
    </dgm:pt>
    <dgm:pt modelId="{5F9CBC9A-AC16-F644-AE61-A0AAB220FD3F}" type="parTrans" cxnId="{5802A5F2-9A5D-A54B-8990-22FD9054EA56}">
      <dgm:prSet/>
      <dgm:spPr/>
      <dgm:t>
        <a:bodyPr/>
        <a:lstStyle/>
        <a:p>
          <a:endParaRPr lang="en-US"/>
        </a:p>
      </dgm:t>
    </dgm:pt>
    <dgm:pt modelId="{5F416C2A-79A5-3E45-8331-014803ABDCC5}" type="sibTrans" cxnId="{5802A5F2-9A5D-A54B-8990-22FD9054EA56}">
      <dgm:prSet/>
      <dgm:spPr/>
      <dgm:t>
        <a:bodyPr/>
        <a:lstStyle/>
        <a:p>
          <a:endParaRPr lang="en-US"/>
        </a:p>
      </dgm:t>
    </dgm:pt>
    <dgm:pt modelId="{87E82D65-249B-904E-A1C1-873EC0AC4665}">
      <dgm:prSet/>
      <dgm:spPr/>
      <dgm:t>
        <a:bodyPr/>
        <a:lstStyle/>
        <a:p>
          <a:r>
            <a:rPr lang="en-US" dirty="0"/>
            <a:t>The grant application process itself is extremely complicated.</a:t>
          </a:r>
        </a:p>
      </dgm:t>
    </dgm:pt>
    <dgm:pt modelId="{5C6C85E7-BB14-0A4F-9F78-4800CBC101DD}" type="parTrans" cxnId="{A9A46413-28E5-5742-8711-0A44260BADD4}">
      <dgm:prSet/>
      <dgm:spPr/>
      <dgm:t>
        <a:bodyPr/>
        <a:lstStyle/>
        <a:p>
          <a:endParaRPr lang="en-US"/>
        </a:p>
      </dgm:t>
    </dgm:pt>
    <dgm:pt modelId="{EE1F940F-A632-F240-87A5-65E654A6D48D}" type="sibTrans" cxnId="{A9A46413-28E5-5742-8711-0A44260BADD4}">
      <dgm:prSet/>
      <dgm:spPr/>
      <dgm:t>
        <a:bodyPr/>
        <a:lstStyle/>
        <a:p>
          <a:endParaRPr lang="en-US"/>
        </a:p>
      </dgm:t>
    </dgm:pt>
    <dgm:pt modelId="{0A9788A3-010C-3E4C-904C-09FEC6ECCA86}">
      <dgm:prSet/>
      <dgm:spPr/>
      <dgm:t>
        <a:bodyPr/>
        <a:lstStyle/>
        <a:p>
          <a:r>
            <a:rPr lang="en-US" dirty="0"/>
            <a:t>Grant funding is by nature unstable and uncertain, which can make programs wary to apply.</a:t>
          </a:r>
        </a:p>
      </dgm:t>
    </dgm:pt>
    <dgm:pt modelId="{E3DEC718-F8A3-A741-8EFE-F91071C80AF3}" type="parTrans" cxnId="{9F451CEC-A12B-9741-BFDA-BC39383B7363}">
      <dgm:prSet/>
      <dgm:spPr/>
      <dgm:t>
        <a:bodyPr/>
        <a:lstStyle/>
        <a:p>
          <a:endParaRPr lang="en-US"/>
        </a:p>
      </dgm:t>
    </dgm:pt>
    <dgm:pt modelId="{82AA9DE8-3CE6-0143-B0B2-6A6170F397FB}" type="sibTrans" cxnId="{9F451CEC-A12B-9741-BFDA-BC39383B7363}">
      <dgm:prSet/>
      <dgm:spPr/>
      <dgm:t>
        <a:bodyPr/>
        <a:lstStyle/>
        <a:p>
          <a:endParaRPr lang="en-US"/>
        </a:p>
      </dgm:t>
    </dgm:pt>
    <dgm:pt modelId="{75B247AC-3C26-814A-B384-3F37C868180D}">
      <dgm:prSet/>
      <dgm:spPr/>
      <dgm:t>
        <a:bodyPr/>
        <a:lstStyle/>
        <a:p>
          <a:r>
            <a:rPr lang="en-US" dirty="0"/>
            <a:t>There is no one entity at the state level overseeing system-wide planning.</a:t>
          </a:r>
        </a:p>
      </dgm:t>
    </dgm:pt>
    <dgm:pt modelId="{DB02CC1D-93BF-8E43-94E7-5C0498A7077C}" type="parTrans" cxnId="{A91FBBEC-DF2F-2847-A123-998036C30C43}">
      <dgm:prSet/>
      <dgm:spPr/>
      <dgm:t>
        <a:bodyPr/>
        <a:lstStyle/>
        <a:p>
          <a:endParaRPr lang="en-US"/>
        </a:p>
      </dgm:t>
    </dgm:pt>
    <dgm:pt modelId="{E15CA076-9CF1-4643-BB61-632854C947A7}" type="sibTrans" cxnId="{A91FBBEC-DF2F-2847-A123-998036C30C43}">
      <dgm:prSet/>
      <dgm:spPr/>
      <dgm:t>
        <a:bodyPr/>
        <a:lstStyle/>
        <a:p>
          <a:endParaRPr lang="en-US"/>
        </a:p>
      </dgm:t>
    </dgm:pt>
    <dgm:pt modelId="{0559F9F9-D750-E843-AC2D-DE8CCCB8440C}">
      <dgm:prSet/>
      <dgm:spPr/>
      <dgm:t>
        <a:bodyPr/>
        <a:lstStyle/>
        <a:p>
          <a:r>
            <a:rPr lang="en-US" dirty="0"/>
            <a:t>There is no entity at the community level overseeing local planning. </a:t>
          </a:r>
        </a:p>
      </dgm:t>
    </dgm:pt>
    <dgm:pt modelId="{8124443F-1D3A-5B49-A7C5-310FA5B0CC44}" type="parTrans" cxnId="{AA0A7065-4119-714A-9116-4B7B1C3673F5}">
      <dgm:prSet/>
      <dgm:spPr/>
      <dgm:t>
        <a:bodyPr/>
        <a:lstStyle/>
        <a:p>
          <a:endParaRPr lang="en-US"/>
        </a:p>
      </dgm:t>
    </dgm:pt>
    <dgm:pt modelId="{FD1CAC2A-4E8A-F74C-BB5F-BD501DCC0406}" type="sibTrans" cxnId="{AA0A7065-4119-714A-9116-4B7B1C3673F5}">
      <dgm:prSet/>
      <dgm:spPr/>
      <dgm:t>
        <a:bodyPr/>
        <a:lstStyle/>
        <a:p>
          <a:endParaRPr lang="en-US"/>
        </a:p>
      </dgm:t>
    </dgm:pt>
    <dgm:pt modelId="{4454E4A4-60E9-BC4C-AA7A-46A890E31853}" type="pres">
      <dgm:prSet presAssocID="{25993171-07EA-8D48-A14B-9220742EF1F7}" presName="diagram" presStyleCnt="0">
        <dgm:presLayoutVars>
          <dgm:dir/>
          <dgm:resizeHandles val="exact"/>
        </dgm:presLayoutVars>
      </dgm:prSet>
      <dgm:spPr/>
    </dgm:pt>
    <dgm:pt modelId="{3FA0E612-1E86-A84E-AB94-066F8C3DDFD9}" type="pres">
      <dgm:prSet presAssocID="{B959ECF9-47F3-CF4C-8F2D-14028B14DA9B}" presName="node" presStyleLbl="node1" presStyleIdx="0" presStyleCnt="8">
        <dgm:presLayoutVars>
          <dgm:bulletEnabled val="1"/>
        </dgm:presLayoutVars>
      </dgm:prSet>
      <dgm:spPr/>
    </dgm:pt>
    <dgm:pt modelId="{04F7FB66-CCDA-0E44-AC8F-30D9126D90E2}" type="pres">
      <dgm:prSet presAssocID="{1DEF93E9-1F1D-944B-9712-246CC861F7AA}" presName="sibTrans" presStyleCnt="0"/>
      <dgm:spPr/>
    </dgm:pt>
    <dgm:pt modelId="{915861DA-3BB0-4D48-95A4-6623F892DF9E}" type="pres">
      <dgm:prSet presAssocID="{FB9AA223-BB90-7141-8ECA-50069F55644F}" presName="node" presStyleLbl="node1" presStyleIdx="1" presStyleCnt="8">
        <dgm:presLayoutVars>
          <dgm:bulletEnabled val="1"/>
        </dgm:presLayoutVars>
      </dgm:prSet>
      <dgm:spPr/>
    </dgm:pt>
    <dgm:pt modelId="{22FE8D4E-D1C5-474A-B364-38E64E293E5B}" type="pres">
      <dgm:prSet presAssocID="{67E82F73-F990-DF45-89A2-131759467EB8}" presName="sibTrans" presStyleCnt="0"/>
      <dgm:spPr/>
    </dgm:pt>
    <dgm:pt modelId="{2295F546-C527-304F-819E-B4202159387C}" type="pres">
      <dgm:prSet presAssocID="{39E091AB-1EC2-CA4F-A43C-57624A199D33}" presName="node" presStyleLbl="node1" presStyleIdx="2" presStyleCnt="8">
        <dgm:presLayoutVars>
          <dgm:bulletEnabled val="1"/>
        </dgm:presLayoutVars>
      </dgm:prSet>
      <dgm:spPr/>
    </dgm:pt>
    <dgm:pt modelId="{D435205C-6039-BD49-BECD-6ECC24EE2947}" type="pres">
      <dgm:prSet presAssocID="{B7FE4ECF-1EC1-684D-8654-9E12EC26180C}" presName="sibTrans" presStyleCnt="0"/>
      <dgm:spPr/>
    </dgm:pt>
    <dgm:pt modelId="{609D9083-3734-6E42-A7EF-D83AC5DCF620}" type="pres">
      <dgm:prSet presAssocID="{1EAF6F62-458E-F249-B1E8-32FDA2343FC0}" presName="node" presStyleLbl="node1" presStyleIdx="3" presStyleCnt="8">
        <dgm:presLayoutVars>
          <dgm:bulletEnabled val="1"/>
        </dgm:presLayoutVars>
      </dgm:prSet>
      <dgm:spPr/>
    </dgm:pt>
    <dgm:pt modelId="{C61BC2CC-4D47-434D-88CE-469816850123}" type="pres">
      <dgm:prSet presAssocID="{5F416C2A-79A5-3E45-8331-014803ABDCC5}" presName="sibTrans" presStyleCnt="0"/>
      <dgm:spPr/>
    </dgm:pt>
    <dgm:pt modelId="{ADD11901-C499-2140-84D1-57F4697F5D0D}" type="pres">
      <dgm:prSet presAssocID="{87E82D65-249B-904E-A1C1-873EC0AC4665}" presName="node" presStyleLbl="node1" presStyleIdx="4" presStyleCnt="8">
        <dgm:presLayoutVars>
          <dgm:bulletEnabled val="1"/>
        </dgm:presLayoutVars>
      </dgm:prSet>
      <dgm:spPr/>
    </dgm:pt>
    <dgm:pt modelId="{3606DFA6-8AA2-254A-9CED-EC2B54281CB3}" type="pres">
      <dgm:prSet presAssocID="{EE1F940F-A632-F240-87A5-65E654A6D48D}" presName="sibTrans" presStyleCnt="0"/>
      <dgm:spPr/>
    </dgm:pt>
    <dgm:pt modelId="{AF75FCCB-0176-504A-B74A-C8F7D706228F}" type="pres">
      <dgm:prSet presAssocID="{0A9788A3-010C-3E4C-904C-09FEC6ECCA86}" presName="node" presStyleLbl="node1" presStyleIdx="5" presStyleCnt="8">
        <dgm:presLayoutVars>
          <dgm:bulletEnabled val="1"/>
        </dgm:presLayoutVars>
      </dgm:prSet>
      <dgm:spPr/>
    </dgm:pt>
    <dgm:pt modelId="{E70B6B58-FF55-3F40-B0E5-7884F833B485}" type="pres">
      <dgm:prSet presAssocID="{82AA9DE8-3CE6-0143-B0B2-6A6170F397FB}" presName="sibTrans" presStyleCnt="0"/>
      <dgm:spPr/>
    </dgm:pt>
    <dgm:pt modelId="{ABC21DF2-BF93-0C47-AD2C-EE8B467E716D}" type="pres">
      <dgm:prSet presAssocID="{75B247AC-3C26-814A-B384-3F37C868180D}" presName="node" presStyleLbl="node1" presStyleIdx="6" presStyleCnt="8">
        <dgm:presLayoutVars>
          <dgm:bulletEnabled val="1"/>
        </dgm:presLayoutVars>
      </dgm:prSet>
      <dgm:spPr/>
    </dgm:pt>
    <dgm:pt modelId="{7911E0A8-A493-F447-B319-7D25EE730193}" type="pres">
      <dgm:prSet presAssocID="{E15CA076-9CF1-4643-BB61-632854C947A7}" presName="sibTrans" presStyleCnt="0"/>
      <dgm:spPr/>
    </dgm:pt>
    <dgm:pt modelId="{65E66B2C-0307-FE48-89B9-F7C054AE557D}" type="pres">
      <dgm:prSet presAssocID="{0559F9F9-D750-E843-AC2D-DE8CCCB8440C}" presName="node" presStyleLbl="node1" presStyleIdx="7" presStyleCnt="8">
        <dgm:presLayoutVars>
          <dgm:bulletEnabled val="1"/>
        </dgm:presLayoutVars>
      </dgm:prSet>
      <dgm:spPr/>
    </dgm:pt>
  </dgm:ptLst>
  <dgm:cxnLst>
    <dgm:cxn modelId="{A9A46413-28E5-5742-8711-0A44260BADD4}" srcId="{25993171-07EA-8D48-A14B-9220742EF1F7}" destId="{87E82D65-249B-904E-A1C1-873EC0AC4665}" srcOrd="4" destOrd="0" parTransId="{5C6C85E7-BB14-0A4F-9F78-4800CBC101DD}" sibTransId="{EE1F940F-A632-F240-87A5-65E654A6D48D}"/>
    <dgm:cxn modelId="{DF20D416-E248-CE4F-8C56-52CF9FC4C0DA}" type="presOf" srcId="{87E82D65-249B-904E-A1C1-873EC0AC4665}" destId="{ADD11901-C499-2140-84D1-57F4697F5D0D}" srcOrd="0" destOrd="0" presId="urn:microsoft.com/office/officeart/2005/8/layout/default"/>
    <dgm:cxn modelId="{BD38D53C-94AD-C64B-BB14-8A444587B0D5}" type="presOf" srcId="{1EAF6F62-458E-F249-B1E8-32FDA2343FC0}" destId="{609D9083-3734-6E42-A7EF-D83AC5DCF620}" srcOrd="0" destOrd="0" presId="urn:microsoft.com/office/officeart/2005/8/layout/default"/>
    <dgm:cxn modelId="{AA0A7065-4119-714A-9116-4B7B1C3673F5}" srcId="{25993171-07EA-8D48-A14B-9220742EF1F7}" destId="{0559F9F9-D750-E843-AC2D-DE8CCCB8440C}" srcOrd="7" destOrd="0" parTransId="{8124443F-1D3A-5B49-A7C5-310FA5B0CC44}" sibTransId="{FD1CAC2A-4E8A-F74C-BB5F-BD501DCC0406}"/>
    <dgm:cxn modelId="{4D1CAB6D-A535-1241-8AF7-F7A616A82CEF}" srcId="{25993171-07EA-8D48-A14B-9220742EF1F7}" destId="{B959ECF9-47F3-CF4C-8F2D-14028B14DA9B}" srcOrd="0" destOrd="0" parTransId="{FFC1E30B-ED0C-9147-8E1F-1F3E6AE75BF9}" sibTransId="{1DEF93E9-1F1D-944B-9712-246CC861F7AA}"/>
    <dgm:cxn modelId="{4AA75F96-E0AF-F24B-9D25-3A455311F57C}" type="presOf" srcId="{0A9788A3-010C-3E4C-904C-09FEC6ECCA86}" destId="{AF75FCCB-0176-504A-B74A-C8F7D706228F}" srcOrd="0" destOrd="0" presId="urn:microsoft.com/office/officeart/2005/8/layout/default"/>
    <dgm:cxn modelId="{9E75189A-F739-C444-B607-B1D69F82C1E1}" srcId="{25993171-07EA-8D48-A14B-9220742EF1F7}" destId="{39E091AB-1EC2-CA4F-A43C-57624A199D33}" srcOrd="2" destOrd="0" parTransId="{A2363087-6C6C-4A40-A1D5-F92F781B96E2}" sibTransId="{B7FE4ECF-1EC1-684D-8654-9E12EC26180C}"/>
    <dgm:cxn modelId="{AB77A6AB-F49F-FE46-B444-C35E42C15342}" type="presOf" srcId="{B959ECF9-47F3-CF4C-8F2D-14028B14DA9B}" destId="{3FA0E612-1E86-A84E-AB94-066F8C3DDFD9}" srcOrd="0" destOrd="0" presId="urn:microsoft.com/office/officeart/2005/8/layout/default"/>
    <dgm:cxn modelId="{06B620B4-351C-EF44-8E39-9622D8A3CB33}" srcId="{25993171-07EA-8D48-A14B-9220742EF1F7}" destId="{FB9AA223-BB90-7141-8ECA-50069F55644F}" srcOrd="1" destOrd="0" parTransId="{269DCB5D-CA83-F642-B78B-59465D3526C3}" sibTransId="{67E82F73-F990-DF45-89A2-131759467EB8}"/>
    <dgm:cxn modelId="{46EC54C5-F7EB-CF49-83BF-149EEF5189F0}" type="presOf" srcId="{0559F9F9-D750-E843-AC2D-DE8CCCB8440C}" destId="{65E66B2C-0307-FE48-89B9-F7C054AE557D}" srcOrd="0" destOrd="0" presId="urn:microsoft.com/office/officeart/2005/8/layout/default"/>
    <dgm:cxn modelId="{206BCDCF-DD3A-7E47-9CC2-68185D5455F0}" type="presOf" srcId="{75B247AC-3C26-814A-B384-3F37C868180D}" destId="{ABC21DF2-BF93-0C47-AD2C-EE8B467E716D}" srcOrd="0" destOrd="0" presId="urn:microsoft.com/office/officeart/2005/8/layout/default"/>
    <dgm:cxn modelId="{AF269CDC-EEAA-5D43-9ED1-EE939AFB3DBF}" type="presOf" srcId="{25993171-07EA-8D48-A14B-9220742EF1F7}" destId="{4454E4A4-60E9-BC4C-AA7A-46A890E31853}" srcOrd="0" destOrd="0" presId="urn:microsoft.com/office/officeart/2005/8/layout/default"/>
    <dgm:cxn modelId="{9F451CEC-A12B-9741-BFDA-BC39383B7363}" srcId="{25993171-07EA-8D48-A14B-9220742EF1F7}" destId="{0A9788A3-010C-3E4C-904C-09FEC6ECCA86}" srcOrd="5" destOrd="0" parTransId="{E3DEC718-F8A3-A741-8EFE-F91071C80AF3}" sibTransId="{82AA9DE8-3CE6-0143-B0B2-6A6170F397FB}"/>
    <dgm:cxn modelId="{07082CEC-C1E6-9E42-87B0-FA2BD4648E92}" type="presOf" srcId="{FB9AA223-BB90-7141-8ECA-50069F55644F}" destId="{915861DA-3BB0-4D48-95A4-6623F892DF9E}" srcOrd="0" destOrd="0" presId="urn:microsoft.com/office/officeart/2005/8/layout/default"/>
    <dgm:cxn modelId="{A91FBBEC-DF2F-2847-A123-998036C30C43}" srcId="{25993171-07EA-8D48-A14B-9220742EF1F7}" destId="{75B247AC-3C26-814A-B384-3F37C868180D}" srcOrd="6" destOrd="0" parTransId="{DB02CC1D-93BF-8E43-94E7-5C0498A7077C}" sibTransId="{E15CA076-9CF1-4643-BB61-632854C947A7}"/>
    <dgm:cxn modelId="{5802A5F2-9A5D-A54B-8990-22FD9054EA56}" srcId="{25993171-07EA-8D48-A14B-9220742EF1F7}" destId="{1EAF6F62-458E-F249-B1E8-32FDA2343FC0}" srcOrd="3" destOrd="0" parTransId="{5F9CBC9A-AC16-F644-AE61-A0AAB220FD3F}" sibTransId="{5F416C2A-79A5-3E45-8331-014803ABDCC5}"/>
    <dgm:cxn modelId="{C530DCF4-ADF8-814D-8684-F5094DB434B5}" type="presOf" srcId="{39E091AB-1EC2-CA4F-A43C-57624A199D33}" destId="{2295F546-C527-304F-819E-B4202159387C}" srcOrd="0" destOrd="0" presId="urn:microsoft.com/office/officeart/2005/8/layout/default"/>
    <dgm:cxn modelId="{A64E99D8-9ED4-9D4E-B0AD-AE39B053C20A}" type="presParOf" srcId="{4454E4A4-60E9-BC4C-AA7A-46A890E31853}" destId="{3FA0E612-1E86-A84E-AB94-066F8C3DDFD9}" srcOrd="0" destOrd="0" presId="urn:microsoft.com/office/officeart/2005/8/layout/default"/>
    <dgm:cxn modelId="{1B0A05E7-801A-1947-BDBC-DBA5E0832E1E}" type="presParOf" srcId="{4454E4A4-60E9-BC4C-AA7A-46A890E31853}" destId="{04F7FB66-CCDA-0E44-AC8F-30D9126D90E2}" srcOrd="1" destOrd="0" presId="urn:microsoft.com/office/officeart/2005/8/layout/default"/>
    <dgm:cxn modelId="{F73F8DD7-1853-AA45-9FDF-2F6343AEAB83}" type="presParOf" srcId="{4454E4A4-60E9-BC4C-AA7A-46A890E31853}" destId="{915861DA-3BB0-4D48-95A4-6623F892DF9E}" srcOrd="2" destOrd="0" presId="urn:microsoft.com/office/officeart/2005/8/layout/default"/>
    <dgm:cxn modelId="{EE15D8DE-0F04-DD43-B3A7-30B44093AE88}" type="presParOf" srcId="{4454E4A4-60E9-BC4C-AA7A-46A890E31853}" destId="{22FE8D4E-D1C5-474A-B364-38E64E293E5B}" srcOrd="3" destOrd="0" presId="urn:microsoft.com/office/officeart/2005/8/layout/default"/>
    <dgm:cxn modelId="{58995E9A-B55F-ED4F-9DCF-469E6908A34C}" type="presParOf" srcId="{4454E4A4-60E9-BC4C-AA7A-46A890E31853}" destId="{2295F546-C527-304F-819E-B4202159387C}" srcOrd="4" destOrd="0" presId="urn:microsoft.com/office/officeart/2005/8/layout/default"/>
    <dgm:cxn modelId="{E1A979C5-E3C0-BB44-83A6-55DE4F169267}" type="presParOf" srcId="{4454E4A4-60E9-BC4C-AA7A-46A890E31853}" destId="{D435205C-6039-BD49-BECD-6ECC24EE2947}" srcOrd="5" destOrd="0" presId="urn:microsoft.com/office/officeart/2005/8/layout/default"/>
    <dgm:cxn modelId="{F97D9087-0EA2-FE4F-9CE2-4D8123F62109}" type="presParOf" srcId="{4454E4A4-60E9-BC4C-AA7A-46A890E31853}" destId="{609D9083-3734-6E42-A7EF-D83AC5DCF620}" srcOrd="6" destOrd="0" presId="urn:microsoft.com/office/officeart/2005/8/layout/default"/>
    <dgm:cxn modelId="{A0FA18E3-C84E-5648-9177-E2B13E70110A}" type="presParOf" srcId="{4454E4A4-60E9-BC4C-AA7A-46A890E31853}" destId="{C61BC2CC-4D47-434D-88CE-469816850123}" srcOrd="7" destOrd="0" presId="urn:microsoft.com/office/officeart/2005/8/layout/default"/>
    <dgm:cxn modelId="{3FED0D31-5982-C347-8334-F5CC86AD9DC0}" type="presParOf" srcId="{4454E4A4-60E9-BC4C-AA7A-46A890E31853}" destId="{ADD11901-C499-2140-84D1-57F4697F5D0D}" srcOrd="8" destOrd="0" presId="urn:microsoft.com/office/officeart/2005/8/layout/default"/>
    <dgm:cxn modelId="{879F2BAD-805C-5A40-BC07-53D232ED7662}" type="presParOf" srcId="{4454E4A4-60E9-BC4C-AA7A-46A890E31853}" destId="{3606DFA6-8AA2-254A-9CED-EC2B54281CB3}" srcOrd="9" destOrd="0" presId="urn:microsoft.com/office/officeart/2005/8/layout/default"/>
    <dgm:cxn modelId="{403032AC-1B92-B94C-9AAA-5A39F59F80AF}" type="presParOf" srcId="{4454E4A4-60E9-BC4C-AA7A-46A890E31853}" destId="{AF75FCCB-0176-504A-B74A-C8F7D706228F}" srcOrd="10" destOrd="0" presId="urn:microsoft.com/office/officeart/2005/8/layout/default"/>
    <dgm:cxn modelId="{E37374EF-4BF3-3040-809B-3F436583A992}" type="presParOf" srcId="{4454E4A4-60E9-BC4C-AA7A-46A890E31853}" destId="{E70B6B58-FF55-3F40-B0E5-7884F833B485}" srcOrd="11" destOrd="0" presId="urn:microsoft.com/office/officeart/2005/8/layout/default"/>
    <dgm:cxn modelId="{827A0CF3-FE1E-E444-9B1D-AB8E5D58C0AD}" type="presParOf" srcId="{4454E4A4-60E9-BC4C-AA7A-46A890E31853}" destId="{ABC21DF2-BF93-0C47-AD2C-EE8B467E716D}" srcOrd="12" destOrd="0" presId="urn:microsoft.com/office/officeart/2005/8/layout/default"/>
    <dgm:cxn modelId="{4068AE8D-C359-8F4F-9344-642DC5936525}" type="presParOf" srcId="{4454E4A4-60E9-BC4C-AA7A-46A890E31853}" destId="{7911E0A8-A493-F447-B319-7D25EE730193}" srcOrd="13" destOrd="0" presId="urn:microsoft.com/office/officeart/2005/8/layout/default"/>
    <dgm:cxn modelId="{7F00BCA3-6C1E-634C-9299-8FCDCA7B12B4}" type="presParOf" srcId="{4454E4A4-60E9-BC4C-AA7A-46A890E31853}" destId="{65E66B2C-0307-FE48-89B9-F7C054AE557D}" srcOrd="1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C20FA20-BDBC-46A5-AC19-6A13279304F7}"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DC17FA30-FB46-4186-BF33-C57181FF3BFC}">
      <dgm:prSet custT="1"/>
      <dgm:spPr/>
      <dgm:t>
        <a:bodyPr/>
        <a:lstStyle/>
        <a:p>
          <a:pPr>
            <a:lnSpc>
              <a:spcPct val="100000"/>
            </a:lnSpc>
          </a:pPr>
          <a:r>
            <a:rPr lang="en-US" sz="2000" b="1" dirty="0"/>
            <a:t>Articulate the cost of adequacy for ECEC in Illinois</a:t>
          </a:r>
        </a:p>
      </dgm:t>
    </dgm:pt>
    <dgm:pt modelId="{A4E7DC19-AB7D-432C-93AB-5EDB6309A564}" type="parTrans" cxnId="{580FBAEA-233F-4E43-91BA-FA89C398CECD}">
      <dgm:prSet/>
      <dgm:spPr/>
      <dgm:t>
        <a:bodyPr/>
        <a:lstStyle/>
        <a:p>
          <a:endParaRPr lang="en-US"/>
        </a:p>
      </dgm:t>
    </dgm:pt>
    <dgm:pt modelId="{EE989180-E383-45FB-96B7-CAF44368C1CD}" type="sibTrans" cxnId="{580FBAEA-233F-4E43-91BA-FA89C398CECD}">
      <dgm:prSet/>
      <dgm:spPr/>
      <dgm:t>
        <a:bodyPr/>
        <a:lstStyle/>
        <a:p>
          <a:endParaRPr lang="en-US"/>
        </a:p>
      </dgm:t>
    </dgm:pt>
    <dgm:pt modelId="{A7AEB9E1-2D08-49D2-8711-0D04B2821774}">
      <dgm:prSet custT="1"/>
      <dgm:spPr/>
      <dgm:t>
        <a:bodyPr/>
        <a:lstStyle/>
        <a:p>
          <a:pPr>
            <a:lnSpc>
              <a:spcPct val="100000"/>
            </a:lnSpc>
          </a:pPr>
          <a:r>
            <a:rPr lang="en-US" sz="1600" dirty="0"/>
            <a:t>Propose the investment necessary to meet the charge and the model that can guide funding decisions to get there.</a:t>
          </a:r>
        </a:p>
      </dgm:t>
    </dgm:pt>
    <dgm:pt modelId="{4D1D9500-6496-4DBC-91DA-725BD55CAC1F}" type="parTrans" cxnId="{B6B70DFA-3CEB-4F86-A5B7-20816491D294}">
      <dgm:prSet/>
      <dgm:spPr/>
      <dgm:t>
        <a:bodyPr/>
        <a:lstStyle/>
        <a:p>
          <a:endParaRPr lang="en-US"/>
        </a:p>
      </dgm:t>
    </dgm:pt>
    <dgm:pt modelId="{C4BDEFD1-B7F7-4092-80C4-B7B0BC58D419}" type="sibTrans" cxnId="{B6B70DFA-3CEB-4F86-A5B7-20816491D294}">
      <dgm:prSet/>
      <dgm:spPr/>
      <dgm:t>
        <a:bodyPr/>
        <a:lstStyle/>
        <a:p>
          <a:endParaRPr lang="en-US"/>
        </a:p>
      </dgm:t>
    </dgm:pt>
    <dgm:pt modelId="{FC2F7AB5-B8FE-42E1-9DA1-F75F2D860D30}">
      <dgm:prSet custT="1"/>
      <dgm:spPr/>
      <dgm:t>
        <a:bodyPr/>
        <a:lstStyle/>
        <a:p>
          <a:pPr>
            <a:lnSpc>
              <a:spcPct val="100000"/>
            </a:lnSpc>
          </a:pPr>
          <a:r>
            <a:rPr lang="en-US" sz="2000" b="1" dirty="0"/>
            <a:t>Adequately fund EI and ECSE services</a:t>
          </a:r>
        </a:p>
      </dgm:t>
    </dgm:pt>
    <dgm:pt modelId="{8C976FE4-28D4-4867-8E6B-AA648BED6E32}" type="parTrans" cxnId="{80717B3C-B7C1-4CD8-A2B8-F797D7A51468}">
      <dgm:prSet/>
      <dgm:spPr/>
      <dgm:t>
        <a:bodyPr/>
        <a:lstStyle/>
        <a:p>
          <a:endParaRPr lang="en-US"/>
        </a:p>
      </dgm:t>
    </dgm:pt>
    <dgm:pt modelId="{323E2947-129B-421B-82E3-C75BDBF3A696}" type="sibTrans" cxnId="{80717B3C-B7C1-4CD8-A2B8-F797D7A51468}">
      <dgm:prSet/>
      <dgm:spPr/>
      <dgm:t>
        <a:bodyPr/>
        <a:lstStyle/>
        <a:p>
          <a:endParaRPr lang="en-US"/>
        </a:p>
      </dgm:t>
    </dgm:pt>
    <dgm:pt modelId="{4D498F69-1DDB-433D-AD6A-93DF0ACB24F6}">
      <dgm:prSet custT="1"/>
      <dgm:spPr/>
      <dgm:t>
        <a:bodyPr/>
        <a:lstStyle/>
        <a:p>
          <a:pPr>
            <a:lnSpc>
              <a:spcPct val="100000"/>
            </a:lnSpc>
          </a:pPr>
          <a:r>
            <a:rPr lang="en-US" sz="1600" b="0" dirty="0"/>
            <a:t>Model the cost necessary to adequately fund EI and ECSE services. Reevaluate the ECSE calculation in EBF.</a:t>
          </a:r>
        </a:p>
      </dgm:t>
    </dgm:pt>
    <dgm:pt modelId="{60831E16-56F2-4741-AF4D-EC235D68B01A}" type="parTrans" cxnId="{24173C74-6210-47F8-B749-4D476278E007}">
      <dgm:prSet/>
      <dgm:spPr/>
      <dgm:t>
        <a:bodyPr/>
        <a:lstStyle/>
        <a:p>
          <a:endParaRPr lang="en-US"/>
        </a:p>
      </dgm:t>
    </dgm:pt>
    <dgm:pt modelId="{7D673CD0-78F9-4BC7-9680-35B08828382E}" type="sibTrans" cxnId="{24173C74-6210-47F8-B749-4D476278E007}">
      <dgm:prSet/>
      <dgm:spPr/>
      <dgm:t>
        <a:bodyPr/>
        <a:lstStyle/>
        <a:p>
          <a:endParaRPr lang="en-US"/>
        </a:p>
      </dgm:t>
    </dgm:pt>
    <dgm:pt modelId="{5E423C51-5385-4F33-A4A1-25DE3C81C92A}" type="pres">
      <dgm:prSet presAssocID="{DC20FA20-BDBC-46A5-AC19-6A13279304F7}" presName="root" presStyleCnt="0">
        <dgm:presLayoutVars>
          <dgm:dir/>
          <dgm:resizeHandles val="exact"/>
        </dgm:presLayoutVars>
      </dgm:prSet>
      <dgm:spPr/>
    </dgm:pt>
    <dgm:pt modelId="{92A14A64-A4BC-4B53-BE49-663D59C56F3F}" type="pres">
      <dgm:prSet presAssocID="{DC17FA30-FB46-4186-BF33-C57181FF3BFC}" presName="compNode" presStyleCnt="0"/>
      <dgm:spPr/>
    </dgm:pt>
    <dgm:pt modelId="{3F005262-F71A-4C28-841C-F8FDF7EA2329}" type="pres">
      <dgm:prSet presAssocID="{DC17FA30-FB46-4186-BF33-C57181FF3BFC}" presName="bgRect" presStyleLbl="bgShp" presStyleIdx="0" presStyleCnt="2" custScaleY="150423" custLinFactNeighborX="1237"/>
      <dgm:spPr/>
    </dgm:pt>
    <dgm:pt modelId="{98F92CFE-7C8C-4C25-A8EA-657C71C04CF7}" type="pres">
      <dgm:prSet presAssocID="{DC17FA30-FB46-4186-BF33-C57181FF3BFC}"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Bullseye"/>
        </a:ext>
      </dgm:extLst>
    </dgm:pt>
    <dgm:pt modelId="{3CD2436B-BD31-498F-90EA-2380E5166075}" type="pres">
      <dgm:prSet presAssocID="{DC17FA30-FB46-4186-BF33-C57181FF3BFC}" presName="spaceRect" presStyleCnt="0"/>
      <dgm:spPr/>
    </dgm:pt>
    <dgm:pt modelId="{94E89D75-6AC7-42EB-970E-1886AD718D3B}" type="pres">
      <dgm:prSet presAssocID="{DC17FA30-FB46-4186-BF33-C57181FF3BFC}" presName="parTx" presStyleLbl="revTx" presStyleIdx="0" presStyleCnt="4" custScaleX="96925" custLinFactNeighborX="-3368" custLinFactNeighborY="2080">
        <dgm:presLayoutVars>
          <dgm:chMax val="0"/>
          <dgm:chPref val="0"/>
        </dgm:presLayoutVars>
      </dgm:prSet>
      <dgm:spPr/>
    </dgm:pt>
    <dgm:pt modelId="{B1B58C94-B99C-4398-BAAB-AE0487EBBDC8}" type="pres">
      <dgm:prSet presAssocID="{DC17FA30-FB46-4186-BF33-C57181FF3BFC}" presName="desTx" presStyleLbl="revTx" presStyleIdx="1" presStyleCnt="4" custScaleX="113004" custScaleY="97752" custLinFactNeighborX="-3183" custLinFactNeighborY="5412">
        <dgm:presLayoutVars/>
      </dgm:prSet>
      <dgm:spPr/>
    </dgm:pt>
    <dgm:pt modelId="{34AB7FD2-77FC-4386-B873-C17E4C2B9C05}" type="pres">
      <dgm:prSet presAssocID="{EE989180-E383-45FB-96B7-CAF44368C1CD}" presName="sibTrans" presStyleCnt="0"/>
      <dgm:spPr/>
    </dgm:pt>
    <dgm:pt modelId="{DD46E9A1-5CB6-46FA-8815-11A73DAE3043}" type="pres">
      <dgm:prSet presAssocID="{FC2F7AB5-B8FE-42E1-9DA1-F75F2D860D30}" presName="compNode" presStyleCnt="0"/>
      <dgm:spPr/>
    </dgm:pt>
    <dgm:pt modelId="{C68A4329-AA2F-4087-9741-7BA358CA3FA1}" type="pres">
      <dgm:prSet presAssocID="{FC2F7AB5-B8FE-42E1-9DA1-F75F2D860D30}" presName="bgRect" presStyleLbl="bgShp" presStyleIdx="1" presStyleCnt="2"/>
      <dgm:spPr/>
    </dgm:pt>
    <dgm:pt modelId="{39183CEE-E489-4792-A6CE-9C2809796C3D}" type="pres">
      <dgm:prSet presAssocID="{FC2F7AB5-B8FE-42E1-9DA1-F75F2D860D30}"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Money"/>
        </a:ext>
      </dgm:extLst>
    </dgm:pt>
    <dgm:pt modelId="{9A35171B-BD70-46B6-B4E3-25490E74306F}" type="pres">
      <dgm:prSet presAssocID="{FC2F7AB5-B8FE-42E1-9DA1-F75F2D860D30}" presName="spaceRect" presStyleCnt="0"/>
      <dgm:spPr/>
    </dgm:pt>
    <dgm:pt modelId="{3AB67718-A5B6-43A4-B4B6-A5CA83C411FA}" type="pres">
      <dgm:prSet presAssocID="{FC2F7AB5-B8FE-42E1-9DA1-F75F2D860D30}" presName="parTx" presStyleLbl="revTx" presStyleIdx="2" presStyleCnt="4" custScaleX="80953" custLinFactNeighborX="-11329" custLinFactNeighborY="1681">
        <dgm:presLayoutVars>
          <dgm:chMax val="0"/>
          <dgm:chPref val="0"/>
        </dgm:presLayoutVars>
      </dgm:prSet>
      <dgm:spPr/>
    </dgm:pt>
    <dgm:pt modelId="{F9AE585E-DB63-46CD-8520-1B131251BA2B}" type="pres">
      <dgm:prSet presAssocID="{FC2F7AB5-B8FE-42E1-9DA1-F75F2D860D30}" presName="desTx" presStyleLbl="revTx" presStyleIdx="3" presStyleCnt="4" custScaleX="111213" custLinFactNeighborX="4625" custLinFactNeighborY="4999">
        <dgm:presLayoutVars/>
      </dgm:prSet>
      <dgm:spPr/>
    </dgm:pt>
  </dgm:ptLst>
  <dgm:cxnLst>
    <dgm:cxn modelId="{F4415303-FA78-4982-9603-0F1FDACFC8A5}" type="presOf" srcId="{DC17FA30-FB46-4186-BF33-C57181FF3BFC}" destId="{94E89D75-6AC7-42EB-970E-1886AD718D3B}" srcOrd="0" destOrd="0" presId="urn:microsoft.com/office/officeart/2018/2/layout/IconVerticalSolidList"/>
    <dgm:cxn modelId="{80717B3C-B7C1-4CD8-A2B8-F797D7A51468}" srcId="{DC20FA20-BDBC-46A5-AC19-6A13279304F7}" destId="{FC2F7AB5-B8FE-42E1-9DA1-F75F2D860D30}" srcOrd="1" destOrd="0" parTransId="{8C976FE4-28D4-4867-8E6B-AA648BED6E32}" sibTransId="{323E2947-129B-421B-82E3-C75BDBF3A696}"/>
    <dgm:cxn modelId="{24173C74-6210-47F8-B749-4D476278E007}" srcId="{FC2F7AB5-B8FE-42E1-9DA1-F75F2D860D30}" destId="{4D498F69-1DDB-433D-AD6A-93DF0ACB24F6}" srcOrd="0" destOrd="0" parTransId="{60831E16-56F2-4741-AF4D-EC235D68B01A}" sibTransId="{7D673CD0-78F9-4BC7-9680-35B08828382E}"/>
    <dgm:cxn modelId="{7874FB79-3953-4CC4-A519-9C66A175F668}" type="presOf" srcId="{4D498F69-1DDB-433D-AD6A-93DF0ACB24F6}" destId="{F9AE585E-DB63-46CD-8520-1B131251BA2B}" srcOrd="0" destOrd="0" presId="urn:microsoft.com/office/officeart/2018/2/layout/IconVerticalSolidList"/>
    <dgm:cxn modelId="{8A8C288D-9D89-42D4-9A04-BDC8D0ADAA89}" type="presOf" srcId="{FC2F7AB5-B8FE-42E1-9DA1-F75F2D860D30}" destId="{3AB67718-A5B6-43A4-B4B6-A5CA83C411FA}" srcOrd="0" destOrd="0" presId="urn:microsoft.com/office/officeart/2018/2/layout/IconVerticalSolidList"/>
    <dgm:cxn modelId="{0453FBC3-616D-44BE-B840-8CF7D8BD1116}" type="presOf" srcId="{DC20FA20-BDBC-46A5-AC19-6A13279304F7}" destId="{5E423C51-5385-4F33-A4A1-25DE3C81C92A}" srcOrd="0" destOrd="0" presId="urn:microsoft.com/office/officeart/2018/2/layout/IconVerticalSolidList"/>
    <dgm:cxn modelId="{580FBAEA-233F-4E43-91BA-FA89C398CECD}" srcId="{DC20FA20-BDBC-46A5-AC19-6A13279304F7}" destId="{DC17FA30-FB46-4186-BF33-C57181FF3BFC}" srcOrd="0" destOrd="0" parTransId="{A4E7DC19-AB7D-432C-93AB-5EDB6309A564}" sibTransId="{EE989180-E383-45FB-96B7-CAF44368C1CD}"/>
    <dgm:cxn modelId="{92829CF2-6BEE-4D9A-8EE2-AB63B400A800}" type="presOf" srcId="{A7AEB9E1-2D08-49D2-8711-0D04B2821774}" destId="{B1B58C94-B99C-4398-BAAB-AE0487EBBDC8}" srcOrd="0" destOrd="0" presId="urn:microsoft.com/office/officeart/2018/2/layout/IconVerticalSolidList"/>
    <dgm:cxn modelId="{B6B70DFA-3CEB-4F86-A5B7-20816491D294}" srcId="{DC17FA30-FB46-4186-BF33-C57181FF3BFC}" destId="{A7AEB9E1-2D08-49D2-8711-0D04B2821774}" srcOrd="0" destOrd="0" parTransId="{4D1D9500-6496-4DBC-91DA-725BD55CAC1F}" sibTransId="{C4BDEFD1-B7F7-4092-80C4-B7B0BC58D419}"/>
    <dgm:cxn modelId="{2C8E7B9B-852F-4115-8910-67A4BFA81B2A}" type="presParOf" srcId="{5E423C51-5385-4F33-A4A1-25DE3C81C92A}" destId="{92A14A64-A4BC-4B53-BE49-663D59C56F3F}" srcOrd="0" destOrd="0" presId="urn:microsoft.com/office/officeart/2018/2/layout/IconVerticalSolidList"/>
    <dgm:cxn modelId="{773C6B84-5FEA-4961-90E3-11023161F93F}" type="presParOf" srcId="{92A14A64-A4BC-4B53-BE49-663D59C56F3F}" destId="{3F005262-F71A-4C28-841C-F8FDF7EA2329}" srcOrd="0" destOrd="0" presId="urn:microsoft.com/office/officeart/2018/2/layout/IconVerticalSolidList"/>
    <dgm:cxn modelId="{1EBCFC9B-BD23-48C1-AE65-3020DCC65B07}" type="presParOf" srcId="{92A14A64-A4BC-4B53-BE49-663D59C56F3F}" destId="{98F92CFE-7C8C-4C25-A8EA-657C71C04CF7}" srcOrd="1" destOrd="0" presId="urn:microsoft.com/office/officeart/2018/2/layout/IconVerticalSolidList"/>
    <dgm:cxn modelId="{35B55775-49DA-40D5-8884-ACFF5878A48B}" type="presParOf" srcId="{92A14A64-A4BC-4B53-BE49-663D59C56F3F}" destId="{3CD2436B-BD31-498F-90EA-2380E5166075}" srcOrd="2" destOrd="0" presId="urn:microsoft.com/office/officeart/2018/2/layout/IconVerticalSolidList"/>
    <dgm:cxn modelId="{15FC5F7B-D1ED-41C5-B925-AD65073ED864}" type="presParOf" srcId="{92A14A64-A4BC-4B53-BE49-663D59C56F3F}" destId="{94E89D75-6AC7-42EB-970E-1886AD718D3B}" srcOrd="3" destOrd="0" presId="urn:microsoft.com/office/officeart/2018/2/layout/IconVerticalSolidList"/>
    <dgm:cxn modelId="{2F8648B3-FC2B-45EA-922C-315B2FE0E946}" type="presParOf" srcId="{92A14A64-A4BC-4B53-BE49-663D59C56F3F}" destId="{B1B58C94-B99C-4398-BAAB-AE0487EBBDC8}" srcOrd="4" destOrd="0" presId="urn:microsoft.com/office/officeart/2018/2/layout/IconVerticalSolidList"/>
    <dgm:cxn modelId="{0F0D38AC-2829-4A6C-9193-6C91ABE00CF5}" type="presParOf" srcId="{5E423C51-5385-4F33-A4A1-25DE3C81C92A}" destId="{34AB7FD2-77FC-4386-B873-C17E4C2B9C05}" srcOrd="1" destOrd="0" presId="urn:microsoft.com/office/officeart/2018/2/layout/IconVerticalSolidList"/>
    <dgm:cxn modelId="{12CFD527-391C-40A5-B814-9D17D3E24C58}" type="presParOf" srcId="{5E423C51-5385-4F33-A4A1-25DE3C81C92A}" destId="{DD46E9A1-5CB6-46FA-8815-11A73DAE3043}" srcOrd="2" destOrd="0" presId="urn:microsoft.com/office/officeart/2018/2/layout/IconVerticalSolidList"/>
    <dgm:cxn modelId="{D359FEE0-70E7-4272-9489-88524F715AE6}" type="presParOf" srcId="{DD46E9A1-5CB6-46FA-8815-11A73DAE3043}" destId="{C68A4329-AA2F-4087-9741-7BA358CA3FA1}" srcOrd="0" destOrd="0" presId="urn:microsoft.com/office/officeart/2018/2/layout/IconVerticalSolidList"/>
    <dgm:cxn modelId="{99B5D207-5ECC-4E46-98A4-DFD712FA5E22}" type="presParOf" srcId="{DD46E9A1-5CB6-46FA-8815-11A73DAE3043}" destId="{39183CEE-E489-4792-A6CE-9C2809796C3D}" srcOrd="1" destOrd="0" presId="urn:microsoft.com/office/officeart/2018/2/layout/IconVerticalSolidList"/>
    <dgm:cxn modelId="{4B4B1BFC-4C7C-4420-B573-193BF7ECBBFC}" type="presParOf" srcId="{DD46E9A1-5CB6-46FA-8815-11A73DAE3043}" destId="{9A35171B-BD70-46B6-B4E3-25490E74306F}" srcOrd="2" destOrd="0" presId="urn:microsoft.com/office/officeart/2018/2/layout/IconVerticalSolidList"/>
    <dgm:cxn modelId="{F10A05CA-FDA7-4945-B4AE-2536D23CDE34}" type="presParOf" srcId="{DD46E9A1-5CB6-46FA-8815-11A73DAE3043}" destId="{3AB67718-A5B6-43A4-B4B6-A5CA83C411FA}" srcOrd="3" destOrd="0" presId="urn:microsoft.com/office/officeart/2018/2/layout/IconVerticalSolidList"/>
    <dgm:cxn modelId="{51B9185D-E1B6-4894-ADC4-2B3EC3C38423}" type="presParOf" srcId="{DD46E9A1-5CB6-46FA-8815-11A73DAE3043}" destId="{F9AE585E-DB63-46CD-8520-1B131251BA2B}" srcOrd="4"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C9AEA6C-2D2C-F248-9A15-2A1D32369515}" type="doc">
      <dgm:prSet loTypeId="urn:microsoft.com/office/officeart/2005/8/layout/radial4" loCatId="relationship" qsTypeId="urn:microsoft.com/office/officeart/2005/8/quickstyle/simple2" qsCatId="simple" csTypeId="urn:microsoft.com/office/officeart/2005/8/colors/accent1_2" csCatId="accent1" phldr="1"/>
      <dgm:spPr/>
      <dgm:t>
        <a:bodyPr/>
        <a:lstStyle/>
        <a:p>
          <a:endParaRPr lang="en-US"/>
        </a:p>
      </dgm:t>
    </dgm:pt>
    <dgm:pt modelId="{E0421CCB-9719-2647-B418-8358586210B5}">
      <dgm:prSet custT="1">
        <dgm:style>
          <a:lnRef idx="2">
            <a:schemeClr val="accent4">
              <a:shade val="50000"/>
            </a:schemeClr>
          </a:lnRef>
          <a:fillRef idx="1">
            <a:schemeClr val="accent4"/>
          </a:fillRef>
          <a:effectRef idx="0">
            <a:schemeClr val="accent4"/>
          </a:effectRef>
          <a:fontRef idx="minor">
            <a:schemeClr val="lt1"/>
          </a:fontRef>
        </dgm:style>
      </dgm:prSet>
      <dgm:spPr>
        <a:solidFill>
          <a:schemeClr val="accent3"/>
        </a:solidFill>
        <a:ln/>
      </dgm:spPr>
      <dgm:t>
        <a:bodyPr/>
        <a:lstStyle/>
        <a:p>
          <a:r>
            <a:rPr lang="en-US" sz="1600" dirty="0"/>
            <a:t>National Panel of Experts</a:t>
          </a:r>
        </a:p>
        <a:p>
          <a:r>
            <a:rPr lang="en-US" sz="1200" i="0" dirty="0"/>
            <a:t>Validation of best practices and research</a:t>
          </a:r>
        </a:p>
      </dgm:t>
    </dgm:pt>
    <dgm:pt modelId="{A265D7AA-1E43-C249-8153-42EEC3F565D1}" type="parTrans" cxnId="{066E0B17-6382-6B4C-A7A6-A3DD21839ED6}">
      <dgm:prSet/>
      <dgm:spPr/>
      <dgm:t>
        <a:bodyPr/>
        <a:lstStyle/>
        <a:p>
          <a:endParaRPr lang="en-US" sz="2000"/>
        </a:p>
      </dgm:t>
    </dgm:pt>
    <dgm:pt modelId="{8A9ABEB8-77E6-E24C-8F0F-994CD075D184}" type="sibTrans" cxnId="{066E0B17-6382-6B4C-A7A6-A3DD21839ED6}">
      <dgm:prSet/>
      <dgm:spPr/>
      <dgm:t>
        <a:bodyPr/>
        <a:lstStyle/>
        <a:p>
          <a:endParaRPr lang="en-US" sz="2000"/>
        </a:p>
      </dgm:t>
    </dgm:pt>
    <dgm:pt modelId="{28015E04-3F7D-46EC-B841-7A1E7A3B9F40}">
      <dgm:prSet custT="1">
        <dgm:style>
          <a:lnRef idx="2">
            <a:schemeClr val="accent4">
              <a:shade val="50000"/>
            </a:schemeClr>
          </a:lnRef>
          <a:fillRef idx="1">
            <a:schemeClr val="accent4"/>
          </a:fillRef>
          <a:effectRef idx="0">
            <a:schemeClr val="accent4"/>
          </a:effectRef>
          <a:fontRef idx="minor">
            <a:schemeClr val="lt1"/>
          </a:fontRef>
        </dgm:style>
      </dgm:prSet>
      <dgm:spPr/>
      <dgm:t>
        <a:bodyPr/>
        <a:lstStyle/>
        <a:p>
          <a:r>
            <a:rPr lang="en-US" sz="1600" b="1" dirty="0"/>
            <a:t>Validated Cost of Quality Assumptions</a:t>
          </a:r>
        </a:p>
      </dgm:t>
    </dgm:pt>
    <dgm:pt modelId="{51553B04-F5A8-4D6A-8F72-8A55FA1E2B8B}" type="parTrans" cxnId="{BAE317D2-382F-4B85-87D5-DF3CF329EBB8}">
      <dgm:prSet/>
      <dgm:spPr/>
      <dgm:t>
        <a:bodyPr/>
        <a:lstStyle/>
        <a:p>
          <a:endParaRPr lang="en-US" sz="1600"/>
        </a:p>
      </dgm:t>
    </dgm:pt>
    <dgm:pt modelId="{8B74048A-4263-46C0-B4BA-909C66AA35E6}" type="sibTrans" cxnId="{BAE317D2-382F-4B85-87D5-DF3CF329EBB8}">
      <dgm:prSet/>
      <dgm:spPr/>
      <dgm:t>
        <a:bodyPr/>
        <a:lstStyle/>
        <a:p>
          <a:endParaRPr lang="en-US" sz="1600"/>
        </a:p>
      </dgm:t>
    </dgm:pt>
    <dgm:pt modelId="{3113A9B4-A630-4467-8CD7-BACC13617BBD}">
      <dgm:prSet custT="1">
        <dgm:style>
          <a:lnRef idx="2">
            <a:schemeClr val="accent1">
              <a:shade val="50000"/>
            </a:schemeClr>
          </a:lnRef>
          <a:fillRef idx="1">
            <a:schemeClr val="accent1"/>
          </a:fillRef>
          <a:effectRef idx="0">
            <a:schemeClr val="accent1"/>
          </a:effectRef>
          <a:fontRef idx="minor">
            <a:schemeClr val="lt1"/>
          </a:fontRef>
        </dgm:style>
      </dgm:prSet>
      <dgm:spPr>
        <a:ln/>
      </dgm:spPr>
      <dgm:t>
        <a:bodyPr/>
        <a:lstStyle/>
        <a:p>
          <a:r>
            <a:rPr lang="en-US" sz="1600" dirty="0"/>
            <a:t>Focus Groups of Providers</a:t>
          </a:r>
        </a:p>
        <a:p>
          <a:r>
            <a:rPr lang="en-US" sz="1200" dirty="0"/>
            <a:t>Specific needs based on lived experience</a:t>
          </a:r>
        </a:p>
      </dgm:t>
    </dgm:pt>
    <dgm:pt modelId="{C221AA96-3BB8-40C5-BA3E-1850757D2CE0}" type="parTrans" cxnId="{9B9611DA-05DA-4338-8B18-DD0A2D7E1D2A}">
      <dgm:prSet/>
      <dgm:spPr/>
      <dgm:t>
        <a:bodyPr/>
        <a:lstStyle/>
        <a:p>
          <a:endParaRPr lang="en-US" sz="1600"/>
        </a:p>
      </dgm:t>
    </dgm:pt>
    <dgm:pt modelId="{B1C115BE-4E02-4FDE-8EAC-3B712C3B45BF}" type="sibTrans" cxnId="{9B9611DA-05DA-4338-8B18-DD0A2D7E1D2A}">
      <dgm:prSet/>
      <dgm:spPr/>
      <dgm:t>
        <a:bodyPr/>
        <a:lstStyle/>
        <a:p>
          <a:endParaRPr lang="en-US" sz="1600"/>
        </a:p>
      </dgm:t>
    </dgm:pt>
    <dgm:pt modelId="{D6E77DC7-F22C-4F4E-8563-544F1F51945E}">
      <dgm:prSet custT="1">
        <dgm:style>
          <a:lnRef idx="2">
            <a:schemeClr val="accent2">
              <a:shade val="50000"/>
            </a:schemeClr>
          </a:lnRef>
          <a:fillRef idx="1">
            <a:schemeClr val="accent2"/>
          </a:fillRef>
          <a:effectRef idx="0">
            <a:schemeClr val="accent2"/>
          </a:effectRef>
          <a:fontRef idx="minor">
            <a:schemeClr val="lt1"/>
          </a:fontRef>
        </dgm:style>
      </dgm:prSet>
      <dgm:spPr>
        <a:ln/>
      </dgm:spPr>
      <dgm:t>
        <a:bodyPr/>
        <a:lstStyle/>
        <a:p>
          <a:r>
            <a:rPr lang="en-US" sz="1600" b="0" dirty="0"/>
            <a:t>Working Group Subcommittee</a:t>
          </a:r>
        </a:p>
        <a:p>
          <a:r>
            <a:rPr lang="en-US" sz="1200" i="0" dirty="0"/>
            <a:t>Comprehensive review through the lens of Working Group members</a:t>
          </a:r>
        </a:p>
      </dgm:t>
    </dgm:pt>
    <dgm:pt modelId="{1DDF8B9B-0DDF-405A-A906-1B92525C3B75}" type="parTrans" cxnId="{84CFB934-7F07-4CCE-91BD-489ABBD4CE07}">
      <dgm:prSet/>
      <dgm:spPr/>
      <dgm:t>
        <a:bodyPr/>
        <a:lstStyle/>
        <a:p>
          <a:endParaRPr lang="en-US" sz="1600"/>
        </a:p>
      </dgm:t>
    </dgm:pt>
    <dgm:pt modelId="{6F5EA155-59E6-4563-B90A-2BA3A46DC395}" type="sibTrans" cxnId="{84CFB934-7F07-4CCE-91BD-489ABBD4CE07}">
      <dgm:prSet/>
      <dgm:spPr/>
      <dgm:t>
        <a:bodyPr/>
        <a:lstStyle/>
        <a:p>
          <a:endParaRPr lang="en-US" sz="1600"/>
        </a:p>
      </dgm:t>
    </dgm:pt>
    <dgm:pt modelId="{C01EB79C-0EB4-4AAF-803D-F3BF87EFBF2D}" type="pres">
      <dgm:prSet presAssocID="{7C9AEA6C-2D2C-F248-9A15-2A1D32369515}" presName="cycle" presStyleCnt="0">
        <dgm:presLayoutVars>
          <dgm:chMax val="1"/>
          <dgm:dir/>
          <dgm:animLvl val="ctr"/>
          <dgm:resizeHandles val="exact"/>
        </dgm:presLayoutVars>
      </dgm:prSet>
      <dgm:spPr/>
    </dgm:pt>
    <dgm:pt modelId="{8F1EEAF4-8A0D-484A-83C7-E9E50EDD8604}" type="pres">
      <dgm:prSet presAssocID="{28015E04-3F7D-46EC-B841-7A1E7A3B9F40}" presName="centerShape" presStyleLbl="node0" presStyleIdx="0" presStyleCnt="1" custScaleX="123869" custScaleY="118166"/>
      <dgm:spPr/>
    </dgm:pt>
    <dgm:pt modelId="{DD627B4B-391C-4461-99D0-2F74D8A0D34A}" type="pres">
      <dgm:prSet presAssocID="{A265D7AA-1E43-C249-8153-42EEC3F565D1}" presName="parTrans" presStyleLbl="bgSibTrans2D1" presStyleIdx="0" presStyleCnt="3"/>
      <dgm:spPr/>
    </dgm:pt>
    <dgm:pt modelId="{43E9B026-5159-4B84-8C84-5C94F41ED097}" type="pres">
      <dgm:prSet presAssocID="{E0421CCB-9719-2647-B418-8358586210B5}" presName="node" presStyleLbl="node1" presStyleIdx="0" presStyleCnt="3" custScaleX="113877" custRadScaleRad="111225" custRadScaleInc="-3333">
        <dgm:presLayoutVars>
          <dgm:bulletEnabled val="1"/>
        </dgm:presLayoutVars>
      </dgm:prSet>
      <dgm:spPr/>
    </dgm:pt>
    <dgm:pt modelId="{50659DB9-3755-406F-BAB7-4A721BA0A550}" type="pres">
      <dgm:prSet presAssocID="{C221AA96-3BB8-40C5-BA3E-1850757D2CE0}" presName="parTrans" presStyleLbl="bgSibTrans2D1" presStyleIdx="1" presStyleCnt="3"/>
      <dgm:spPr/>
    </dgm:pt>
    <dgm:pt modelId="{8B4B5B7E-EB14-44DF-8F6F-0FDCCC99CA21}" type="pres">
      <dgm:prSet presAssocID="{3113A9B4-A630-4467-8CD7-BACC13617BBD}" presName="node" presStyleLbl="node1" presStyleIdx="1" presStyleCnt="3" custScaleX="113877">
        <dgm:presLayoutVars>
          <dgm:bulletEnabled val="1"/>
        </dgm:presLayoutVars>
      </dgm:prSet>
      <dgm:spPr/>
    </dgm:pt>
    <dgm:pt modelId="{81162962-40BC-4B9C-8DC8-3D8B4335CFBE}" type="pres">
      <dgm:prSet presAssocID="{1DDF8B9B-0DDF-405A-A906-1B92525C3B75}" presName="parTrans" presStyleLbl="bgSibTrans2D1" presStyleIdx="2" presStyleCnt="3"/>
      <dgm:spPr/>
    </dgm:pt>
    <dgm:pt modelId="{51A40084-36CE-4EE3-8319-2F9AA135080C}" type="pres">
      <dgm:prSet presAssocID="{D6E77DC7-F22C-4F4E-8563-544F1F51945E}" presName="node" presStyleLbl="node1" presStyleIdx="2" presStyleCnt="3" custScaleX="113877" custRadScaleRad="113662" custRadScaleInc="4657">
        <dgm:presLayoutVars>
          <dgm:bulletEnabled val="1"/>
        </dgm:presLayoutVars>
      </dgm:prSet>
      <dgm:spPr/>
    </dgm:pt>
  </dgm:ptLst>
  <dgm:cxnLst>
    <dgm:cxn modelId="{066E0B17-6382-6B4C-A7A6-A3DD21839ED6}" srcId="{28015E04-3F7D-46EC-B841-7A1E7A3B9F40}" destId="{E0421CCB-9719-2647-B418-8358586210B5}" srcOrd="0" destOrd="0" parTransId="{A265D7AA-1E43-C249-8153-42EEC3F565D1}" sibTransId="{8A9ABEB8-77E6-E24C-8F0F-994CD075D184}"/>
    <dgm:cxn modelId="{45242D24-486E-4B6C-A3AD-620849B926F3}" type="presOf" srcId="{28015E04-3F7D-46EC-B841-7A1E7A3B9F40}" destId="{8F1EEAF4-8A0D-484A-83C7-E9E50EDD8604}" srcOrd="0" destOrd="0" presId="urn:microsoft.com/office/officeart/2005/8/layout/radial4"/>
    <dgm:cxn modelId="{B9D47534-B73B-4F6C-8464-961B33F4C890}" type="presOf" srcId="{D6E77DC7-F22C-4F4E-8563-544F1F51945E}" destId="{51A40084-36CE-4EE3-8319-2F9AA135080C}" srcOrd="0" destOrd="0" presId="urn:microsoft.com/office/officeart/2005/8/layout/radial4"/>
    <dgm:cxn modelId="{84CFB934-7F07-4CCE-91BD-489ABBD4CE07}" srcId="{28015E04-3F7D-46EC-B841-7A1E7A3B9F40}" destId="{D6E77DC7-F22C-4F4E-8563-544F1F51945E}" srcOrd="2" destOrd="0" parTransId="{1DDF8B9B-0DDF-405A-A906-1B92525C3B75}" sibTransId="{6F5EA155-59E6-4563-B90A-2BA3A46DC395}"/>
    <dgm:cxn modelId="{45999941-6079-4FF4-8FE9-3AE8A89B4726}" type="presOf" srcId="{7C9AEA6C-2D2C-F248-9A15-2A1D32369515}" destId="{C01EB79C-0EB4-4AAF-803D-F3BF87EFBF2D}" srcOrd="0" destOrd="0" presId="urn:microsoft.com/office/officeart/2005/8/layout/radial4"/>
    <dgm:cxn modelId="{B6A3DC45-1B71-40F9-BC12-4195C3D18AF5}" type="presOf" srcId="{1DDF8B9B-0DDF-405A-A906-1B92525C3B75}" destId="{81162962-40BC-4B9C-8DC8-3D8B4335CFBE}" srcOrd="0" destOrd="0" presId="urn:microsoft.com/office/officeart/2005/8/layout/radial4"/>
    <dgm:cxn modelId="{0559F849-B26B-4276-80D2-941F9F33D719}" type="presOf" srcId="{3113A9B4-A630-4467-8CD7-BACC13617BBD}" destId="{8B4B5B7E-EB14-44DF-8F6F-0FDCCC99CA21}" srcOrd="0" destOrd="0" presId="urn:microsoft.com/office/officeart/2005/8/layout/radial4"/>
    <dgm:cxn modelId="{057E27B2-505C-4F45-A20D-0CE0ABA44623}" type="presOf" srcId="{A265D7AA-1E43-C249-8153-42EEC3F565D1}" destId="{DD627B4B-391C-4461-99D0-2F74D8A0D34A}" srcOrd="0" destOrd="0" presId="urn:microsoft.com/office/officeart/2005/8/layout/radial4"/>
    <dgm:cxn modelId="{BAE317D2-382F-4B85-87D5-DF3CF329EBB8}" srcId="{7C9AEA6C-2D2C-F248-9A15-2A1D32369515}" destId="{28015E04-3F7D-46EC-B841-7A1E7A3B9F40}" srcOrd="0" destOrd="0" parTransId="{51553B04-F5A8-4D6A-8F72-8A55FA1E2B8B}" sibTransId="{8B74048A-4263-46C0-B4BA-909C66AA35E6}"/>
    <dgm:cxn modelId="{CE42FCD2-8D18-497E-9D0A-ACFAB2CEAB38}" type="presOf" srcId="{E0421CCB-9719-2647-B418-8358586210B5}" destId="{43E9B026-5159-4B84-8C84-5C94F41ED097}" srcOrd="0" destOrd="0" presId="urn:microsoft.com/office/officeart/2005/8/layout/radial4"/>
    <dgm:cxn modelId="{9B9611DA-05DA-4338-8B18-DD0A2D7E1D2A}" srcId="{28015E04-3F7D-46EC-B841-7A1E7A3B9F40}" destId="{3113A9B4-A630-4467-8CD7-BACC13617BBD}" srcOrd="1" destOrd="0" parTransId="{C221AA96-3BB8-40C5-BA3E-1850757D2CE0}" sibTransId="{B1C115BE-4E02-4FDE-8EAC-3B712C3B45BF}"/>
    <dgm:cxn modelId="{EEAB3FE1-9BED-40F6-953A-C72CA555B7ED}" type="presOf" srcId="{C221AA96-3BB8-40C5-BA3E-1850757D2CE0}" destId="{50659DB9-3755-406F-BAB7-4A721BA0A550}" srcOrd="0" destOrd="0" presId="urn:microsoft.com/office/officeart/2005/8/layout/radial4"/>
    <dgm:cxn modelId="{8730AE9B-6B93-4428-91EB-C599696480B8}" type="presParOf" srcId="{C01EB79C-0EB4-4AAF-803D-F3BF87EFBF2D}" destId="{8F1EEAF4-8A0D-484A-83C7-E9E50EDD8604}" srcOrd="0" destOrd="0" presId="urn:microsoft.com/office/officeart/2005/8/layout/radial4"/>
    <dgm:cxn modelId="{43FEF0A4-D092-41E9-8580-A5CF4731FA39}" type="presParOf" srcId="{C01EB79C-0EB4-4AAF-803D-F3BF87EFBF2D}" destId="{DD627B4B-391C-4461-99D0-2F74D8A0D34A}" srcOrd="1" destOrd="0" presId="urn:microsoft.com/office/officeart/2005/8/layout/radial4"/>
    <dgm:cxn modelId="{B3EDBCB7-6160-4445-B94C-DD0DCEBF31F7}" type="presParOf" srcId="{C01EB79C-0EB4-4AAF-803D-F3BF87EFBF2D}" destId="{43E9B026-5159-4B84-8C84-5C94F41ED097}" srcOrd="2" destOrd="0" presId="urn:microsoft.com/office/officeart/2005/8/layout/radial4"/>
    <dgm:cxn modelId="{B4CC0A43-97A9-4140-AF8B-9D10AB648FA4}" type="presParOf" srcId="{C01EB79C-0EB4-4AAF-803D-F3BF87EFBF2D}" destId="{50659DB9-3755-406F-BAB7-4A721BA0A550}" srcOrd="3" destOrd="0" presId="urn:microsoft.com/office/officeart/2005/8/layout/radial4"/>
    <dgm:cxn modelId="{D99076FE-5095-404D-B0BE-900645AFFA4C}" type="presParOf" srcId="{C01EB79C-0EB4-4AAF-803D-F3BF87EFBF2D}" destId="{8B4B5B7E-EB14-44DF-8F6F-0FDCCC99CA21}" srcOrd="4" destOrd="0" presId="urn:microsoft.com/office/officeart/2005/8/layout/radial4"/>
    <dgm:cxn modelId="{BA962208-D215-4DD6-AA88-B3F0E04C77CC}" type="presParOf" srcId="{C01EB79C-0EB4-4AAF-803D-F3BF87EFBF2D}" destId="{81162962-40BC-4B9C-8DC8-3D8B4335CFBE}" srcOrd="5" destOrd="0" presId="urn:microsoft.com/office/officeart/2005/8/layout/radial4"/>
    <dgm:cxn modelId="{EE04073E-8B2E-48D0-BAA6-C8C846E65C10}" type="presParOf" srcId="{C01EB79C-0EB4-4AAF-803D-F3BF87EFBF2D}" destId="{51A40084-36CE-4EE3-8319-2F9AA135080C}" srcOrd="6"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5.xml><?xml version="1.0" encoding="utf-8"?>
<dgm:dataModel xmlns:dgm="http://schemas.openxmlformats.org/drawingml/2006/diagram" xmlns:a="http://schemas.openxmlformats.org/drawingml/2006/main">
  <dgm:ptLst>
    <dgm:pt modelId="{DC20FA20-BDBC-46A5-AC19-6A13279304F7}"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DC17FA30-FB46-4186-BF33-C57181FF3BFC}">
      <dgm:prSet custT="1"/>
      <dgm:spPr/>
      <dgm:t>
        <a:bodyPr/>
        <a:lstStyle/>
        <a:p>
          <a:pPr>
            <a:lnSpc>
              <a:spcPct val="100000"/>
            </a:lnSpc>
          </a:pPr>
          <a:r>
            <a:rPr lang="en-US" sz="2000" b="1"/>
            <a:t>Centralize funding allocation and disbursal</a:t>
          </a:r>
        </a:p>
      </dgm:t>
    </dgm:pt>
    <dgm:pt modelId="{A4E7DC19-AB7D-432C-93AB-5EDB6309A564}" type="parTrans" cxnId="{580FBAEA-233F-4E43-91BA-FA89C398CECD}">
      <dgm:prSet/>
      <dgm:spPr/>
      <dgm:t>
        <a:bodyPr/>
        <a:lstStyle/>
        <a:p>
          <a:endParaRPr lang="en-US"/>
        </a:p>
      </dgm:t>
    </dgm:pt>
    <dgm:pt modelId="{EE989180-E383-45FB-96B7-CAF44368C1CD}" type="sibTrans" cxnId="{580FBAEA-233F-4E43-91BA-FA89C398CECD}">
      <dgm:prSet/>
      <dgm:spPr/>
      <dgm:t>
        <a:bodyPr/>
        <a:lstStyle/>
        <a:p>
          <a:endParaRPr lang="en-US"/>
        </a:p>
      </dgm:t>
    </dgm:pt>
    <dgm:pt modelId="{A7AEB9E1-2D08-49D2-8711-0D04B2821774}">
      <dgm:prSet custT="1"/>
      <dgm:spPr/>
      <dgm:t>
        <a:bodyPr/>
        <a:lstStyle/>
        <a:p>
          <a:pPr>
            <a:lnSpc>
              <a:spcPct val="100000"/>
            </a:lnSpc>
          </a:pPr>
          <a:r>
            <a:rPr lang="en-US" sz="1600"/>
            <a:t>Streamline how funding is distributed from the state to providers in order to promote the Commission’s Guiding Principles.</a:t>
          </a:r>
        </a:p>
      </dgm:t>
    </dgm:pt>
    <dgm:pt modelId="{4D1D9500-6496-4DBC-91DA-725BD55CAC1F}" type="parTrans" cxnId="{B6B70DFA-3CEB-4F86-A5B7-20816491D294}">
      <dgm:prSet/>
      <dgm:spPr/>
      <dgm:t>
        <a:bodyPr/>
        <a:lstStyle/>
        <a:p>
          <a:endParaRPr lang="en-US"/>
        </a:p>
      </dgm:t>
    </dgm:pt>
    <dgm:pt modelId="{C4BDEFD1-B7F7-4092-80C4-B7B0BC58D419}" type="sibTrans" cxnId="{B6B70DFA-3CEB-4F86-A5B7-20816491D294}">
      <dgm:prSet/>
      <dgm:spPr/>
      <dgm:t>
        <a:bodyPr/>
        <a:lstStyle/>
        <a:p>
          <a:endParaRPr lang="en-US"/>
        </a:p>
      </dgm:t>
    </dgm:pt>
    <dgm:pt modelId="{5E423C51-5385-4F33-A4A1-25DE3C81C92A}" type="pres">
      <dgm:prSet presAssocID="{DC20FA20-BDBC-46A5-AC19-6A13279304F7}" presName="root" presStyleCnt="0">
        <dgm:presLayoutVars>
          <dgm:dir/>
          <dgm:resizeHandles val="exact"/>
        </dgm:presLayoutVars>
      </dgm:prSet>
      <dgm:spPr/>
    </dgm:pt>
    <dgm:pt modelId="{92A14A64-A4BC-4B53-BE49-663D59C56F3F}" type="pres">
      <dgm:prSet presAssocID="{DC17FA30-FB46-4186-BF33-C57181FF3BFC}" presName="compNode" presStyleCnt="0"/>
      <dgm:spPr/>
    </dgm:pt>
    <dgm:pt modelId="{3F005262-F71A-4C28-841C-F8FDF7EA2329}" type="pres">
      <dgm:prSet presAssocID="{DC17FA30-FB46-4186-BF33-C57181FF3BFC}" presName="bgRect" presStyleLbl="bgShp" presStyleIdx="0" presStyleCnt="1" custScaleY="150423" custLinFactNeighborX="1237"/>
      <dgm:spPr/>
    </dgm:pt>
    <dgm:pt modelId="{98F92CFE-7C8C-4C25-A8EA-657C71C04CF7}" type="pres">
      <dgm:prSet presAssocID="{DC17FA30-FB46-4186-BF33-C57181FF3BFC}" presName="iconRect" presStyleLbl="node1" presStyleIdx="0" presStyleCnt="1"/>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oney"/>
        </a:ext>
      </dgm:extLst>
    </dgm:pt>
    <dgm:pt modelId="{3CD2436B-BD31-498F-90EA-2380E5166075}" type="pres">
      <dgm:prSet presAssocID="{DC17FA30-FB46-4186-BF33-C57181FF3BFC}" presName="spaceRect" presStyleCnt="0"/>
      <dgm:spPr/>
    </dgm:pt>
    <dgm:pt modelId="{94E89D75-6AC7-42EB-970E-1886AD718D3B}" type="pres">
      <dgm:prSet presAssocID="{DC17FA30-FB46-4186-BF33-C57181FF3BFC}" presName="parTx" presStyleLbl="revTx" presStyleIdx="0" presStyleCnt="2" custScaleX="96925" custLinFactNeighborX="-3368" custLinFactNeighborY="2080">
        <dgm:presLayoutVars>
          <dgm:chMax val="0"/>
          <dgm:chPref val="0"/>
        </dgm:presLayoutVars>
      </dgm:prSet>
      <dgm:spPr/>
    </dgm:pt>
    <dgm:pt modelId="{B1B58C94-B99C-4398-BAAB-AE0487EBBDC8}" type="pres">
      <dgm:prSet presAssocID="{DC17FA30-FB46-4186-BF33-C57181FF3BFC}" presName="desTx" presStyleLbl="revTx" presStyleIdx="1" presStyleCnt="2" custScaleX="113004" custScaleY="97752" custLinFactNeighborX="-3183" custLinFactNeighborY="5412">
        <dgm:presLayoutVars/>
      </dgm:prSet>
      <dgm:spPr/>
    </dgm:pt>
  </dgm:ptLst>
  <dgm:cxnLst>
    <dgm:cxn modelId="{F4415303-FA78-4982-9603-0F1FDACFC8A5}" type="presOf" srcId="{DC17FA30-FB46-4186-BF33-C57181FF3BFC}" destId="{94E89D75-6AC7-42EB-970E-1886AD718D3B}" srcOrd="0" destOrd="0" presId="urn:microsoft.com/office/officeart/2018/2/layout/IconVerticalSolidList"/>
    <dgm:cxn modelId="{0453FBC3-616D-44BE-B840-8CF7D8BD1116}" type="presOf" srcId="{DC20FA20-BDBC-46A5-AC19-6A13279304F7}" destId="{5E423C51-5385-4F33-A4A1-25DE3C81C92A}" srcOrd="0" destOrd="0" presId="urn:microsoft.com/office/officeart/2018/2/layout/IconVerticalSolidList"/>
    <dgm:cxn modelId="{580FBAEA-233F-4E43-91BA-FA89C398CECD}" srcId="{DC20FA20-BDBC-46A5-AC19-6A13279304F7}" destId="{DC17FA30-FB46-4186-BF33-C57181FF3BFC}" srcOrd="0" destOrd="0" parTransId="{A4E7DC19-AB7D-432C-93AB-5EDB6309A564}" sibTransId="{EE989180-E383-45FB-96B7-CAF44368C1CD}"/>
    <dgm:cxn modelId="{92829CF2-6BEE-4D9A-8EE2-AB63B400A800}" type="presOf" srcId="{A7AEB9E1-2D08-49D2-8711-0D04B2821774}" destId="{B1B58C94-B99C-4398-BAAB-AE0487EBBDC8}" srcOrd="0" destOrd="0" presId="urn:microsoft.com/office/officeart/2018/2/layout/IconVerticalSolidList"/>
    <dgm:cxn modelId="{B6B70DFA-3CEB-4F86-A5B7-20816491D294}" srcId="{DC17FA30-FB46-4186-BF33-C57181FF3BFC}" destId="{A7AEB9E1-2D08-49D2-8711-0D04B2821774}" srcOrd="0" destOrd="0" parTransId="{4D1D9500-6496-4DBC-91DA-725BD55CAC1F}" sibTransId="{C4BDEFD1-B7F7-4092-80C4-B7B0BC58D419}"/>
    <dgm:cxn modelId="{2C8E7B9B-852F-4115-8910-67A4BFA81B2A}" type="presParOf" srcId="{5E423C51-5385-4F33-A4A1-25DE3C81C92A}" destId="{92A14A64-A4BC-4B53-BE49-663D59C56F3F}" srcOrd="0" destOrd="0" presId="urn:microsoft.com/office/officeart/2018/2/layout/IconVerticalSolidList"/>
    <dgm:cxn modelId="{773C6B84-5FEA-4961-90E3-11023161F93F}" type="presParOf" srcId="{92A14A64-A4BC-4B53-BE49-663D59C56F3F}" destId="{3F005262-F71A-4C28-841C-F8FDF7EA2329}" srcOrd="0" destOrd="0" presId="urn:microsoft.com/office/officeart/2018/2/layout/IconVerticalSolidList"/>
    <dgm:cxn modelId="{1EBCFC9B-BD23-48C1-AE65-3020DCC65B07}" type="presParOf" srcId="{92A14A64-A4BC-4B53-BE49-663D59C56F3F}" destId="{98F92CFE-7C8C-4C25-A8EA-657C71C04CF7}" srcOrd="1" destOrd="0" presId="urn:microsoft.com/office/officeart/2018/2/layout/IconVerticalSolidList"/>
    <dgm:cxn modelId="{35B55775-49DA-40D5-8884-ACFF5878A48B}" type="presParOf" srcId="{92A14A64-A4BC-4B53-BE49-663D59C56F3F}" destId="{3CD2436B-BD31-498F-90EA-2380E5166075}" srcOrd="2" destOrd="0" presId="urn:microsoft.com/office/officeart/2018/2/layout/IconVerticalSolidList"/>
    <dgm:cxn modelId="{15FC5F7B-D1ED-41C5-B925-AD65073ED864}" type="presParOf" srcId="{92A14A64-A4BC-4B53-BE49-663D59C56F3F}" destId="{94E89D75-6AC7-42EB-970E-1886AD718D3B}" srcOrd="3" destOrd="0" presId="urn:microsoft.com/office/officeart/2018/2/layout/IconVerticalSolidList"/>
    <dgm:cxn modelId="{2F8648B3-FC2B-45EA-922C-315B2FE0E946}" type="presParOf" srcId="{92A14A64-A4BC-4B53-BE49-663D59C56F3F}" destId="{B1B58C94-B99C-4398-BAAB-AE0487EBBDC8}" srcOrd="4"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C861E7B-2B15-4A27-AC7A-CACEE04EE3D8}" type="doc">
      <dgm:prSet loTypeId="urn:microsoft.com/office/officeart/2005/8/layout/process5" loCatId="process" qsTypeId="urn:microsoft.com/office/officeart/2005/8/quickstyle/simple1" qsCatId="simple" csTypeId="urn:microsoft.com/office/officeart/2005/8/colors/accent1_2" csCatId="accent1" phldr="1"/>
      <dgm:spPr/>
    </dgm:pt>
    <dgm:pt modelId="{94707DCF-31C9-42E7-A3CF-A54C52CB9748}">
      <dgm:prSet phldrT="[Text]" custT="1"/>
      <dgm:spPr/>
      <dgm:t>
        <a:bodyPr/>
        <a:lstStyle/>
        <a:p>
          <a:r>
            <a:rPr lang="en-US" sz="2000"/>
            <a:t>Defining Objectives for Funding Mechanisms</a:t>
          </a:r>
        </a:p>
      </dgm:t>
    </dgm:pt>
    <dgm:pt modelId="{8FAEE23C-3D0F-4357-BF2F-BAB49E07D812}" type="parTrans" cxnId="{B25DDE89-B012-44B3-B567-F3CAFABD7047}">
      <dgm:prSet/>
      <dgm:spPr/>
      <dgm:t>
        <a:bodyPr/>
        <a:lstStyle/>
        <a:p>
          <a:endParaRPr lang="en-US"/>
        </a:p>
      </dgm:t>
    </dgm:pt>
    <dgm:pt modelId="{AA5C1592-0C70-4826-88BA-07D808E66031}" type="sibTrans" cxnId="{B25DDE89-B012-44B3-B567-F3CAFABD7047}">
      <dgm:prSet/>
      <dgm:spPr/>
      <dgm:t>
        <a:bodyPr/>
        <a:lstStyle/>
        <a:p>
          <a:endParaRPr lang="en-US"/>
        </a:p>
      </dgm:t>
    </dgm:pt>
    <dgm:pt modelId="{A6246EA4-AD78-44DF-ABF4-B8669FB5C393}">
      <dgm:prSet phldrT="[Text]" custT="1"/>
      <dgm:spPr/>
      <dgm:t>
        <a:bodyPr/>
        <a:lstStyle/>
        <a:p>
          <a:r>
            <a:rPr lang="en-US" sz="2000"/>
            <a:t>Identify </a:t>
          </a:r>
          <a:r>
            <a:rPr lang="en-US" sz="2000" b="1" i="1"/>
            <a:t>Pros &amp; Cons </a:t>
          </a:r>
          <a:r>
            <a:rPr lang="en-US" sz="2000" b="0" i="0"/>
            <a:t>of Funding Mechanisms</a:t>
          </a:r>
        </a:p>
      </dgm:t>
    </dgm:pt>
    <dgm:pt modelId="{B9301429-5281-4ABE-A7C2-E59BE633C8F4}" type="parTrans" cxnId="{B1039682-71B6-4359-9372-4A05C20FFAEA}">
      <dgm:prSet/>
      <dgm:spPr/>
      <dgm:t>
        <a:bodyPr/>
        <a:lstStyle/>
        <a:p>
          <a:endParaRPr lang="en-US"/>
        </a:p>
      </dgm:t>
    </dgm:pt>
    <dgm:pt modelId="{36F7D5E1-4D7C-4D09-8B5A-3CA530E97313}" type="sibTrans" cxnId="{B1039682-71B6-4359-9372-4A05C20FFAEA}">
      <dgm:prSet/>
      <dgm:spPr/>
      <dgm:t>
        <a:bodyPr/>
        <a:lstStyle/>
        <a:p>
          <a:endParaRPr lang="en-US"/>
        </a:p>
      </dgm:t>
    </dgm:pt>
    <dgm:pt modelId="{618F5A08-1F93-43B7-9A4C-0CADBFC09CCC}">
      <dgm:prSet phldrT="[Text]" custT="1"/>
      <dgm:spPr/>
      <dgm:t>
        <a:bodyPr/>
        <a:lstStyle/>
        <a:p>
          <a:r>
            <a:rPr lang="en-US" sz="2000"/>
            <a:t>Construct Options on </a:t>
          </a:r>
          <a:r>
            <a:rPr lang="en-US" sz="2000" b="1" i="1"/>
            <a:t>How </a:t>
          </a:r>
          <a:r>
            <a:rPr lang="en-US" sz="2000"/>
            <a:t>Funding Should Flow</a:t>
          </a:r>
        </a:p>
      </dgm:t>
    </dgm:pt>
    <dgm:pt modelId="{5B3E2AFB-629A-45AE-87E7-B1215B1BA10A}" type="parTrans" cxnId="{40D22107-D5C7-4E38-97CE-983A0D82B800}">
      <dgm:prSet/>
      <dgm:spPr/>
      <dgm:t>
        <a:bodyPr/>
        <a:lstStyle/>
        <a:p>
          <a:endParaRPr lang="en-US"/>
        </a:p>
      </dgm:t>
    </dgm:pt>
    <dgm:pt modelId="{7891A9C0-A25B-44B8-9FD4-F7FED0BD9F1A}" type="sibTrans" cxnId="{40D22107-D5C7-4E38-97CE-983A0D82B800}">
      <dgm:prSet/>
      <dgm:spPr/>
      <dgm:t>
        <a:bodyPr/>
        <a:lstStyle/>
        <a:p>
          <a:endParaRPr lang="en-US"/>
        </a:p>
      </dgm:t>
    </dgm:pt>
    <dgm:pt modelId="{C646DF2D-444C-489A-8D13-544AABD1D645}" type="pres">
      <dgm:prSet presAssocID="{6C861E7B-2B15-4A27-AC7A-CACEE04EE3D8}" presName="diagram" presStyleCnt="0">
        <dgm:presLayoutVars>
          <dgm:dir/>
          <dgm:resizeHandles val="exact"/>
        </dgm:presLayoutVars>
      </dgm:prSet>
      <dgm:spPr/>
    </dgm:pt>
    <dgm:pt modelId="{E84E2AFD-72A2-48A7-B017-8A3A73B9CC20}" type="pres">
      <dgm:prSet presAssocID="{94707DCF-31C9-42E7-A3CF-A54C52CB9748}" presName="node" presStyleLbl="node1" presStyleIdx="0" presStyleCnt="3" custLinFactNeighborY="-1052">
        <dgm:presLayoutVars>
          <dgm:bulletEnabled val="1"/>
        </dgm:presLayoutVars>
      </dgm:prSet>
      <dgm:spPr/>
    </dgm:pt>
    <dgm:pt modelId="{96DA5469-D3E5-4E6D-975C-66D0AB938485}" type="pres">
      <dgm:prSet presAssocID="{AA5C1592-0C70-4826-88BA-07D808E66031}" presName="sibTrans" presStyleLbl="sibTrans2D1" presStyleIdx="0" presStyleCnt="2"/>
      <dgm:spPr/>
    </dgm:pt>
    <dgm:pt modelId="{FCF001FC-EE62-4A0F-838B-A554A1DB8A9A}" type="pres">
      <dgm:prSet presAssocID="{AA5C1592-0C70-4826-88BA-07D808E66031}" presName="connectorText" presStyleLbl="sibTrans2D1" presStyleIdx="0" presStyleCnt="2"/>
      <dgm:spPr/>
    </dgm:pt>
    <dgm:pt modelId="{23FE885F-759F-429E-A92A-64DBA33F270E}" type="pres">
      <dgm:prSet presAssocID="{A6246EA4-AD78-44DF-ABF4-B8669FB5C393}" presName="node" presStyleLbl="node1" presStyleIdx="1" presStyleCnt="3" custLinFactNeighborY="-1052">
        <dgm:presLayoutVars>
          <dgm:bulletEnabled val="1"/>
        </dgm:presLayoutVars>
      </dgm:prSet>
      <dgm:spPr/>
    </dgm:pt>
    <dgm:pt modelId="{415A4FAA-8CA8-4848-A43D-1356BF3DF998}" type="pres">
      <dgm:prSet presAssocID="{36F7D5E1-4D7C-4D09-8B5A-3CA530E97313}" presName="sibTrans" presStyleLbl="sibTrans2D1" presStyleIdx="1" presStyleCnt="2"/>
      <dgm:spPr/>
    </dgm:pt>
    <dgm:pt modelId="{9CC70ABC-367C-469C-A15D-7891752937C3}" type="pres">
      <dgm:prSet presAssocID="{36F7D5E1-4D7C-4D09-8B5A-3CA530E97313}" presName="connectorText" presStyleLbl="sibTrans2D1" presStyleIdx="1" presStyleCnt="2"/>
      <dgm:spPr/>
    </dgm:pt>
    <dgm:pt modelId="{3F2FDE24-8F85-4005-9727-7DE3DA1887C1}" type="pres">
      <dgm:prSet presAssocID="{618F5A08-1F93-43B7-9A4C-0CADBFC09CCC}" presName="node" presStyleLbl="node1" presStyleIdx="2" presStyleCnt="3" custLinFactNeighborY="-1052">
        <dgm:presLayoutVars>
          <dgm:bulletEnabled val="1"/>
        </dgm:presLayoutVars>
      </dgm:prSet>
      <dgm:spPr/>
    </dgm:pt>
  </dgm:ptLst>
  <dgm:cxnLst>
    <dgm:cxn modelId="{33208E03-261D-4630-BDC1-F1CBA922A672}" type="presOf" srcId="{6C861E7B-2B15-4A27-AC7A-CACEE04EE3D8}" destId="{C646DF2D-444C-489A-8D13-544AABD1D645}" srcOrd="0" destOrd="0" presId="urn:microsoft.com/office/officeart/2005/8/layout/process5"/>
    <dgm:cxn modelId="{1408F903-CA55-49E7-B8A7-3665DD761E63}" type="presOf" srcId="{618F5A08-1F93-43B7-9A4C-0CADBFC09CCC}" destId="{3F2FDE24-8F85-4005-9727-7DE3DA1887C1}" srcOrd="0" destOrd="0" presId="urn:microsoft.com/office/officeart/2005/8/layout/process5"/>
    <dgm:cxn modelId="{40D22107-D5C7-4E38-97CE-983A0D82B800}" srcId="{6C861E7B-2B15-4A27-AC7A-CACEE04EE3D8}" destId="{618F5A08-1F93-43B7-9A4C-0CADBFC09CCC}" srcOrd="2" destOrd="0" parTransId="{5B3E2AFB-629A-45AE-87E7-B1215B1BA10A}" sibTransId="{7891A9C0-A25B-44B8-9FD4-F7FED0BD9F1A}"/>
    <dgm:cxn modelId="{654BD418-14F4-4E58-8FA1-4A1CB8D4CCE1}" type="presOf" srcId="{94707DCF-31C9-42E7-A3CF-A54C52CB9748}" destId="{E84E2AFD-72A2-48A7-B017-8A3A73B9CC20}" srcOrd="0" destOrd="0" presId="urn:microsoft.com/office/officeart/2005/8/layout/process5"/>
    <dgm:cxn modelId="{B1039682-71B6-4359-9372-4A05C20FFAEA}" srcId="{6C861E7B-2B15-4A27-AC7A-CACEE04EE3D8}" destId="{A6246EA4-AD78-44DF-ABF4-B8669FB5C393}" srcOrd="1" destOrd="0" parTransId="{B9301429-5281-4ABE-A7C2-E59BE633C8F4}" sibTransId="{36F7D5E1-4D7C-4D09-8B5A-3CA530E97313}"/>
    <dgm:cxn modelId="{B25DDE89-B012-44B3-B567-F3CAFABD7047}" srcId="{6C861E7B-2B15-4A27-AC7A-CACEE04EE3D8}" destId="{94707DCF-31C9-42E7-A3CF-A54C52CB9748}" srcOrd="0" destOrd="0" parTransId="{8FAEE23C-3D0F-4357-BF2F-BAB49E07D812}" sibTransId="{AA5C1592-0C70-4826-88BA-07D808E66031}"/>
    <dgm:cxn modelId="{53F386B4-2F21-4834-BCC8-A6D82FF79A6D}" type="presOf" srcId="{A6246EA4-AD78-44DF-ABF4-B8669FB5C393}" destId="{23FE885F-759F-429E-A92A-64DBA33F270E}" srcOrd="0" destOrd="0" presId="urn:microsoft.com/office/officeart/2005/8/layout/process5"/>
    <dgm:cxn modelId="{7D814CBE-76C2-4FA7-B16A-7289B3893C43}" type="presOf" srcId="{AA5C1592-0C70-4826-88BA-07D808E66031}" destId="{96DA5469-D3E5-4E6D-975C-66D0AB938485}" srcOrd="0" destOrd="0" presId="urn:microsoft.com/office/officeart/2005/8/layout/process5"/>
    <dgm:cxn modelId="{C44771D8-6753-42B4-AB7C-18063AF36B38}" type="presOf" srcId="{36F7D5E1-4D7C-4D09-8B5A-3CA530E97313}" destId="{9CC70ABC-367C-469C-A15D-7891752937C3}" srcOrd="1" destOrd="0" presId="urn:microsoft.com/office/officeart/2005/8/layout/process5"/>
    <dgm:cxn modelId="{01C26FED-C7C4-42CC-998E-73A988AC067C}" type="presOf" srcId="{36F7D5E1-4D7C-4D09-8B5A-3CA530E97313}" destId="{415A4FAA-8CA8-4848-A43D-1356BF3DF998}" srcOrd="0" destOrd="0" presId="urn:microsoft.com/office/officeart/2005/8/layout/process5"/>
    <dgm:cxn modelId="{529709F6-A11A-4D3A-AAAA-9B2C4A734492}" type="presOf" srcId="{AA5C1592-0C70-4826-88BA-07D808E66031}" destId="{FCF001FC-EE62-4A0F-838B-A554A1DB8A9A}" srcOrd="1" destOrd="0" presId="urn:microsoft.com/office/officeart/2005/8/layout/process5"/>
    <dgm:cxn modelId="{DAB0CC5B-897B-41D0-831D-C97B7506796D}" type="presParOf" srcId="{C646DF2D-444C-489A-8D13-544AABD1D645}" destId="{E84E2AFD-72A2-48A7-B017-8A3A73B9CC20}" srcOrd="0" destOrd="0" presId="urn:microsoft.com/office/officeart/2005/8/layout/process5"/>
    <dgm:cxn modelId="{0C3B9BF3-A1B0-4DFE-8AE2-2A492436AD90}" type="presParOf" srcId="{C646DF2D-444C-489A-8D13-544AABD1D645}" destId="{96DA5469-D3E5-4E6D-975C-66D0AB938485}" srcOrd="1" destOrd="0" presId="urn:microsoft.com/office/officeart/2005/8/layout/process5"/>
    <dgm:cxn modelId="{1B377D5A-E2A5-4F16-879B-B2842C62AA97}" type="presParOf" srcId="{96DA5469-D3E5-4E6D-975C-66D0AB938485}" destId="{FCF001FC-EE62-4A0F-838B-A554A1DB8A9A}" srcOrd="0" destOrd="0" presId="urn:microsoft.com/office/officeart/2005/8/layout/process5"/>
    <dgm:cxn modelId="{81A3A727-056A-4ADF-BBB8-191372499E85}" type="presParOf" srcId="{C646DF2D-444C-489A-8D13-544AABD1D645}" destId="{23FE885F-759F-429E-A92A-64DBA33F270E}" srcOrd="2" destOrd="0" presId="urn:microsoft.com/office/officeart/2005/8/layout/process5"/>
    <dgm:cxn modelId="{58812B42-B5F3-407A-B4E0-49B418122BC1}" type="presParOf" srcId="{C646DF2D-444C-489A-8D13-544AABD1D645}" destId="{415A4FAA-8CA8-4848-A43D-1356BF3DF998}" srcOrd="3" destOrd="0" presId="urn:microsoft.com/office/officeart/2005/8/layout/process5"/>
    <dgm:cxn modelId="{365507A4-E3AA-4173-A396-B650FEBA0E99}" type="presParOf" srcId="{415A4FAA-8CA8-4848-A43D-1356BF3DF998}" destId="{9CC70ABC-367C-469C-A15D-7891752937C3}" srcOrd="0" destOrd="0" presId="urn:microsoft.com/office/officeart/2005/8/layout/process5"/>
    <dgm:cxn modelId="{53555723-21BB-434F-A0EC-C3CB139C38F0}" type="presParOf" srcId="{C646DF2D-444C-489A-8D13-544AABD1D645}" destId="{3F2FDE24-8F85-4005-9727-7DE3DA1887C1}" srcOrd="4" destOrd="0" presId="urn:microsoft.com/office/officeart/2005/8/layout/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77F0C26-BD23-4FD1-BF9F-2F39F31BFF15}"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BBC37264-3321-477F-85AD-535CCFB47EAD}">
      <dgm:prSet phldrT="[Text]" custT="1"/>
      <dgm:spPr>
        <a:solidFill>
          <a:schemeClr val="accent5"/>
        </a:solidFill>
      </dgm:spPr>
      <dgm:t>
        <a:bodyPr/>
        <a:lstStyle/>
        <a:p>
          <a:pPr>
            <a:lnSpc>
              <a:spcPct val="100000"/>
            </a:lnSpc>
          </a:pPr>
          <a:r>
            <a:rPr lang="en-US" sz="1400" b="1" dirty="0"/>
            <a:t>Early Childhood Block Grant</a:t>
          </a:r>
        </a:p>
        <a:p>
          <a:pPr>
            <a:lnSpc>
              <a:spcPct val="100000"/>
            </a:lnSpc>
          </a:pPr>
          <a:endParaRPr lang="en-US" sz="1400" b="1" dirty="0"/>
        </a:p>
        <a:p>
          <a:pPr>
            <a:lnSpc>
              <a:spcPct val="100000"/>
            </a:lnSpc>
          </a:pPr>
          <a:r>
            <a:rPr lang="en-US" sz="1400" b="0" dirty="0"/>
            <a:t>State General Revenue funds</a:t>
          </a:r>
        </a:p>
      </dgm:t>
    </dgm:pt>
    <dgm:pt modelId="{E13AE410-A092-40CF-8DD1-632EE7DBA08D}" type="sibTrans" cxnId="{2BC0954A-7149-43F5-8D0A-CAF06B66BFFC}">
      <dgm:prSet/>
      <dgm:spPr/>
      <dgm:t>
        <a:bodyPr/>
        <a:lstStyle/>
        <a:p>
          <a:endParaRPr lang="en-US"/>
        </a:p>
      </dgm:t>
    </dgm:pt>
    <dgm:pt modelId="{A89D0EF4-D6C2-42B3-927D-3D5EC93FD93A}" type="parTrans" cxnId="{2BC0954A-7149-43F5-8D0A-CAF06B66BFFC}">
      <dgm:prSet/>
      <dgm:spPr/>
      <dgm:t>
        <a:bodyPr/>
        <a:lstStyle/>
        <a:p>
          <a:endParaRPr lang="en-US"/>
        </a:p>
      </dgm:t>
    </dgm:pt>
    <dgm:pt modelId="{4E8B35EF-E7AC-4235-A542-ECCD4EC7DAB0}">
      <dgm:prSet phldrT="[Text]" custT="1"/>
      <dgm:spPr/>
      <dgm:t>
        <a:bodyPr/>
        <a:lstStyle/>
        <a:p>
          <a:pPr>
            <a:lnSpc>
              <a:spcPct val="100000"/>
            </a:lnSpc>
          </a:pPr>
          <a:r>
            <a:rPr lang="en-US" sz="1400" b="1" dirty="0"/>
            <a:t>Child Care Assistance Program</a:t>
          </a:r>
        </a:p>
        <a:p>
          <a:pPr>
            <a:lnSpc>
              <a:spcPct val="100000"/>
            </a:lnSpc>
          </a:pPr>
          <a:endParaRPr lang="en-US" sz="1400" b="1" dirty="0"/>
        </a:p>
        <a:p>
          <a:pPr>
            <a:lnSpc>
              <a:spcPct val="100000"/>
            </a:lnSpc>
          </a:pPr>
          <a:r>
            <a:rPr lang="en-US" sz="1400" dirty="0"/>
            <a:t>State General Revenue and Federal funds</a:t>
          </a:r>
        </a:p>
      </dgm:t>
    </dgm:pt>
    <dgm:pt modelId="{981EF5F2-A7E9-445A-9A00-5CAB357FBD1A}" type="sibTrans" cxnId="{6423F4E0-274D-4F23-923B-F1021B11EF0B}">
      <dgm:prSet/>
      <dgm:spPr/>
      <dgm:t>
        <a:bodyPr/>
        <a:lstStyle/>
        <a:p>
          <a:endParaRPr lang="en-US"/>
        </a:p>
      </dgm:t>
    </dgm:pt>
    <dgm:pt modelId="{E5ADA161-099C-4565-8A1D-1C1CD8DB7547}" type="parTrans" cxnId="{6423F4E0-274D-4F23-923B-F1021B11EF0B}">
      <dgm:prSet/>
      <dgm:spPr/>
      <dgm:t>
        <a:bodyPr/>
        <a:lstStyle/>
        <a:p>
          <a:endParaRPr lang="en-US"/>
        </a:p>
      </dgm:t>
    </dgm:pt>
    <dgm:pt modelId="{FEF23737-E2CF-4916-BE8E-241E4B76D481}">
      <dgm:prSet phldrT="[Text]" custT="1"/>
      <dgm:spPr/>
      <dgm:t>
        <a:bodyPr/>
        <a:lstStyle/>
        <a:p>
          <a:pPr>
            <a:lnSpc>
              <a:spcPct val="100000"/>
            </a:lnSpc>
          </a:pPr>
          <a:r>
            <a:rPr lang="en-US" sz="1000" b="1" dirty="0"/>
            <a:t>Home Visiting</a:t>
          </a:r>
        </a:p>
        <a:p>
          <a:pPr>
            <a:lnSpc>
              <a:spcPct val="100000"/>
            </a:lnSpc>
          </a:pPr>
          <a:r>
            <a:rPr lang="en-US" sz="1000" dirty="0"/>
            <a:t>State General Revenue and Federal funds</a:t>
          </a:r>
          <a:endParaRPr lang="en-US" sz="1000" b="0" dirty="0"/>
        </a:p>
      </dgm:t>
    </dgm:pt>
    <dgm:pt modelId="{519F1F45-0C53-4488-8C42-232DB013CF8A}" type="parTrans" cxnId="{79336A43-2696-4712-B92B-37D371FFD3B4}">
      <dgm:prSet/>
      <dgm:spPr/>
      <dgm:t>
        <a:bodyPr/>
        <a:lstStyle/>
        <a:p>
          <a:endParaRPr lang="en-US"/>
        </a:p>
      </dgm:t>
    </dgm:pt>
    <dgm:pt modelId="{2780C4E7-6C58-44C8-8A95-F6FADEB8AE8B}" type="sibTrans" cxnId="{79336A43-2696-4712-B92B-37D371FFD3B4}">
      <dgm:prSet/>
      <dgm:spPr/>
      <dgm:t>
        <a:bodyPr/>
        <a:lstStyle/>
        <a:p>
          <a:endParaRPr lang="en-US"/>
        </a:p>
      </dgm:t>
    </dgm:pt>
    <dgm:pt modelId="{70341E33-61FF-4936-831A-BF5DB5E72919}">
      <dgm:prSet phldrT="[Text]" custT="1"/>
      <dgm:spPr>
        <a:solidFill>
          <a:schemeClr val="bg2">
            <a:lumMod val="90000"/>
          </a:schemeClr>
        </a:solidFill>
      </dgm:spPr>
      <dgm:t>
        <a:bodyPr/>
        <a:lstStyle/>
        <a:p>
          <a:r>
            <a:rPr lang="en-US" sz="1100" b="1" dirty="0"/>
            <a:t>Licensing</a:t>
          </a:r>
        </a:p>
        <a:p>
          <a:r>
            <a:rPr lang="en-US" sz="1100" b="0" dirty="0"/>
            <a:t>State General Revenue and Federal funds</a:t>
          </a:r>
        </a:p>
      </dgm:t>
    </dgm:pt>
    <dgm:pt modelId="{B3969377-0E94-49F1-8D6A-852ABF13E960}" type="parTrans" cxnId="{CC0BF602-9F30-466E-B8C3-BD60DD5FA68E}">
      <dgm:prSet/>
      <dgm:spPr/>
      <dgm:t>
        <a:bodyPr/>
        <a:lstStyle/>
        <a:p>
          <a:endParaRPr lang="en-US"/>
        </a:p>
      </dgm:t>
    </dgm:pt>
    <dgm:pt modelId="{6949BDBE-3DB9-4628-A4A9-ECE34217EFB8}" type="sibTrans" cxnId="{CC0BF602-9F30-466E-B8C3-BD60DD5FA68E}">
      <dgm:prSet/>
      <dgm:spPr/>
      <dgm:t>
        <a:bodyPr/>
        <a:lstStyle/>
        <a:p>
          <a:endParaRPr lang="en-US"/>
        </a:p>
      </dgm:t>
    </dgm:pt>
    <dgm:pt modelId="{C01DFBB8-F778-43A6-A877-FCF8B2CD07B7}" type="pres">
      <dgm:prSet presAssocID="{077F0C26-BD23-4FD1-BF9F-2F39F31BFF15}" presName="diagram" presStyleCnt="0">
        <dgm:presLayoutVars>
          <dgm:dir/>
          <dgm:resizeHandles val="exact"/>
        </dgm:presLayoutVars>
      </dgm:prSet>
      <dgm:spPr/>
    </dgm:pt>
    <dgm:pt modelId="{A87530CA-BE4E-406F-9F5F-33AADBF78218}" type="pres">
      <dgm:prSet presAssocID="{BBC37264-3321-477F-85AD-535CCFB47EAD}" presName="node" presStyleLbl="node1" presStyleIdx="0" presStyleCnt="4" custScaleX="146050" custScaleY="183100">
        <dgm:presLayoutVars>
          <dgm:bulletEnabled val="1"/>
        </dgm:presLayoutVars>
      </dgm:prSet>
      <dgm:spPr/>
    </dgm:pt>
    <dgm:pt modelId="{1FADD8AC-ABDE-42F4-BEF8-0C3C80E07499}" type="pres">
      <dgm:prSet presAssocID="{E13AE410-A092-40CF-8DD1-632EE7DBA08D}" presName="sibTrans" presStyleCnt="0"/>
      <dgm:spPr/>
    </dgm:pt>
    <dgm:pt modelId="{2E1C6410-D385-4A18-B604-9940D2DF7FF6}" type="pres">
      <dgm:prSet presAssocID="{4E8B35EF-E7AC-4235-A542-ECCD4EC7DAB0}" presName="node" presStyleLbl="node1" presStyleIdx="1" presStyleCnt="4" custScaleX="184245" custScaleY="180347">
        <dgm:presLayoutVars>
          <dgm:bulletEnabled val="1"/>
        </dgm:presLayoutVars>
      </dgm:prSet>
      <dgm:spPr/>
    </dgm:pt>
    <dgm:pt modelId="{CC07927C-B82D-4233-AF33-3853106056A1}" type="pres">
      <dgm:prSet presAssocID="{981EF5F2-A7E9-445A-9A00-5CAB357FBD1A}" presName="sibTrans" presStyleCnt="0"/>
      <dgm:spPr/>
    </dgm:pt>
    <dgm:pt modelId="{E90077F1-7CEE-43FC-B482-E316821E8379}" type="pres">
      <dgm:prSet presAssocID="{FEF23737-E2CF-4916-BE8E-241E4B76D481}" presName="node" presStyleLbl="node1" presStyleIdx="2" presStyleCnt="4">
        <dgm:presLayoutVars>
          <dgm:bulletEnabled val="1"/>
        </dgm:presLayoutVars>
      </dgm:prSet>
      <dgm:spPr/>
    </dgm:pt>
    <dgm:pt modelId="{C6CE06FE-EBE2-4C09-B3BA-134909A80BE1}" type="pres">
      <dgm:prSet presAssocID="{2780C4E7-6C58-44C8-8A95-F6FADEB8AE8B}" presName="sibTrans" presStyleCnt="0"/>
      <dgm:spPr/>
    </dgm:pt>
    <dgm:pt modelId="{FEBA1FAB-4D0F-43E3-9180-EE61A5C5F7CF}" type="pres">
      <dgm:prSet presAssocID="{70341E33-61FF-4936-831A-BF5DB5E72919}" presName="node" presStyleLbl="node1" presStyleIdx="3" presStyleCnt="4">
        <dgm:presLayoutVars>
          <dgm:bulletEnabled val="1"/>
        </dgm:presLayoutVars>
      </dgm:prSet>
      <dgm:spPr/>
    </dgm:pt>
  </dgm:ptLst>
  <dgm:cxnLst>
    <dgm:cxn modelId="{CC0BF602-9F30-466E-B8C3-BD60DD5FA68E}" srcId="{077F0C26-BD23-4FD1-BF9F-2F39F31BFF15}" destId="{70341E33-61FF-4936-831A-BF5DB5E72919}" srcOrd="3" destOrd="0" parTransId="{B3969377-0E94-49F1-8D6A-852ABF13E960}" sibTransId="{6949BDBE-3DB9-4628-A4A9-ECE34217EFB8}"/>
    <dgm:cxn modelId="{81101C08-19D8-4709-ABB7-A99C25827E1E}" type="presOf" srcId="{BBC37264-3321-477F-85AD-535CCFB47EAD}" destId="{A87530CA-BE4E-406F-9F5F-33AADBF78218}" srcOrd="0" destOrd="0" presId="urn:microsoft.com/office/officeart/2005/8/layout/default"/>
    <dgm:cxn modelId="{037F6D09-9F6B-483E-AE86-DF47336519D1}" type="presOf" srcId="{FEF23737-E2CF-4916-BE8E-241E4B76D481}" destId="{E90077F1-7CEE-43FC-B482-E316821E8379}" srcOrd="0" destOrd="0" presId="urn:microsoft.com/office/officeart/2005/8/layout/default"/>
    <dgm:cxn modelId="{04C3F915-6781-4B22-B651-693448371201}" type="presOf" srcId="{4E8B35EF-E7AC-4235-A542-ECCD4EC7DAB0}" destId="{2E1C6410-D385-4A18-B604-9940D2DF7FF6}" srcOrd="0" destOrd="0" presId="urn:microsoft.com/office/officeart/2005/8/layout/default"/>
    <dgm:cxn modelId="{D9B81627-D681-47F7-BD0D-7E1ADE61E34B}" type="presOf" srcId="{077F0C26-BD23-4FD1-BF9F-2F39F31BFF15}" destId="{C01DFBB8-F778-43A6-A877-FCF8B2CD07B7}" srcOrd="0" destOrd="0" presId="urn:microsoft.com/office/officeart/2005/8/layout/default"/>
    <dgm:cxn modelId="{79336A43-2696-4712-B92B-37D371FFD3B4}" srcId="{077F0C26-BD23-4FD1-BF9F-2F39F31BFF15}" destId="{FEF23737-E2CF-4916-BE8E-241E4B76D481}" srcOrd="2" destOrd="0" parTransId="{519F1F45-0C53-4488-8C42-232DB013CF8A}" sibTransId="{2780C4E7-6C58-44C8-8A95-F6FADEB8AE8B}"/>
    <dgm:cxn modelId="{2BC0954A-7149-43F5-8D0A-CAF06B66BFFC}" srcId="{077F0C26-BD23-4FD1-BF9F-2F39F31BFF15}" destId="{BBC37264-3321-477F-85AD-535CCFB47EAD}" srcOrd="0" destOrd="0" parTransId="{A89D0EF4-D6C2-42B3-927D-3D5EC93FD93A}" sibTransId="{E13AE410-A092-40CF-8DD1-632EE7DBA08D}"/>
    <dgm:cxn modelId="{AF5A87CF-D25F-427C-914B-3C6974F8F923}" type="presOf" srcId="{70341E33-61FF-4936-831A-BF5DB5E72919}" destId="{FEBA1FAB-4D0F-43E3-9180-EE61A5C5F7CF}" srcOrd="0" destOrd="0" presId="urn:microsoft.com/office/officeart/2005/8/layout/default"/>
    <dgm:cxn modelId="{6423F4E0-274D-4F23-923B-F1021B11EF0B}" srcId="{077F0C26-BD23-4FD1-BF9F-2F39F31BFF15}" destId="{4E8B35EF-E7AC-4235-A542-ECCD4EC7DAB0}" srcOrd="1" destOrd="0" parTransId="{E5ADA161-099C-4565-8A1D-1C1CD8DB7547}" sibTransId="{981EF5F2-A7E9-445A-9A00-5CAB357FBD1A}"/>
    <dgm:cxn modelId="{7EE84446-1D88-4270-B406-9D50F6216A55}" type="presParOf" srcId="{C01DFBB8-F778-43A6-A877-FCF8B2CD07B7}" destId="{A87530CA-BE4E-406F-9F5F-33AADBF78218}" srcOrd="0" destOrd="0" presId="urn:microsoft.com/office/officeart/2005/8/layout/default"/>
    <dgm:cxn modelId="{2C142C3D-3350-480E-AF9F-9F31E07CB2EA}" type="presParOf" srcId="{C01DFBB8-F778-43A6-A877-FCF8B2CD07B7}" destId="{1FADD8AC-ABDE-42F4-BEF8-0C3C80E07499}" srcOrd="1" destOrd="0" presId="urn:microsoft.com/office/officeart/2005/8/layout/default"/>
    <dgm:cxn modelId="{DCA40A42-14C8-4CC3-A5A7-2443185F02A8}" type="presParOf" srcId="{C01DFBB8-F778-43A6-A877-FCF8B2CD07B7}" destId="{2E1C6410-D385-4A18-B604-9940D2DF7FF6}" srcOrd="2" destOrd="0" presId="urn:microsoft.com/office/officeart/2005/8/layout/default"/>
    <dgm:cxn modelId="{BC1C8D13-7C98-47B4-9E38-4364936C9DDE}" type="presParOf" srcId="{C01DFBB8-F778-43A6-A877-FCF8B2CD07B7}" destId="{CC07927C-B82D-4233-AF33-3853106056A1}" srcOrd="3" destOrd="0" presId="urn:microsoft.com/office/officeart/2005/8/layout/default"/>
    <dgm:cxn modelId="{DDC659A0-105E-4A6B-BBF6-0113853B28AE}" type="presParOf" srcId="{C01DFBB8-F778-43A6-A877-FCF8B2CD07B7}" destId="{E90077F1-7CEE-43FC-B482-E316821E8379}" srcOrd="4" destOrd="0" presId="urn:microsoft.com/office/officeart/2005/8/layout/default"/>
    <dgm:cxn modelId="{4C0E8605-2FF5-4C1E-98FF-D42DDA6137F5}" type="presParOf" srcId="{C01DFBB8-F778-43A6-A877-FCF8B2CD07B7}" destId="{C6CE06FE-EBE2-4C09-B3BA-134909A80BE1}" srcOrd="5" destOrd="0" presId="urn:microsoft.com/office/officeart/2005/8/layout/default"/>
    <dgm:cxn modelId="{FA710510-95DC-4495-AFF2-626A6D2DF15D}" type="presParOf" srcId="{C01DFBB8-F778-43A6-A877-FCF8B2CD07B7}" destId="{FEBA1FAB-4D0F-43E3-9180-EE61A5C5F7CF}" srcOrd="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8.xml><?xml version="1.0" encoding="utf-8"?>
<dgm:dataModel xmlns:dgm="http://schemas.openxmlformats.org/drawingml/2006/diagram" xmlns:a="http://schemas.openxmlformats.org/drawingml/2006/main">
  <dgm:ptLst>
    <dgm:pt modelId="{4F659BF9-73EE-489A-8236-E24AB5BAAB1D}"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endParaRPr lang="en-US"/>
        </a:p>
      </dgm:t>
    </dgm:pt>
    <dgm:pt modelId="{5A7FD0F2-84DD-4E06-84FE-098A5B3C35F7}">
      <dgm:prSet/>
      <dgm:spPr/>
      <dgm:t>
        <a:bodyPr/>
        <a:lstStyle/>
        <a:p>
          <a:r>
            <a:rPr lang="en-US" dirty="0"/>
            <a:t>Education &amp; Care</a:t>
          </a:r>
        </a:p>
      </dgm:t>
    </dgm:pt>
    <dgm:pt modelId="{D6647303-33E8-463A-AC67-68818AC0BC38}" type="parTrans" cxnId="{92165273-BAE5-4F78-B8EA-3E0E1CD90956}">
      <dgm:prSet/>
      <dgm:spPr/>
      <dgm:t>
        <a:bodyPr/>
        <a:lstStyle/>
        <a:p>
          <a:endParaRPr lang="en-US"/>
        </a:p>
      </dgm:t>
    </dgm:pt>
    <dgm:pt modelId="{0E10CF73-8145-48AC-8DDC-AD99910A4B73}" type="sibTrans" cxnId="{92165273-BAE5-4F78-B8EA-3E0E1CD90956}">
      <dgm:prSet/>
      <dgm:spPr/>
      <dgm:t>
        <a:bodyPr/>
        <a:lstStyle/>
        <a:p>
          <a:endParaRPr lang="en-US"/>
        </a:p>
      </dgm:t>
    </dgm:pt>
    <dgm:pt modelId="{F7EBC5BF-0A71-473D-B134-66834002DE6B}">
      <dgm:prSet/>
      <dgm:spPr/>
      <dgm:t>
        <a:bodyPr/>
        <a:lstStyle/>
        <a:p>
          <a:r>
            <a:rPr lang="en-US"/>
            <a:t>Home Visiting</a:t>
          </a:r>
        </a:p>
      </dgm:t>
    </dgm:pt>
    <dgm:pt modelId="{55D5AE59-7DCE-40FD-989C-59707F2D3AAE}" type="parTrans" cxnId="{E5B48362-D583-4A38-81A8-A43535436185}">
      <dgm:prSet/>
      <dgm:spPr/>
      <dgm:t>
        <a:bodyPr/>
        <a:lstStyle/>
        <a:p>
          <a:endParaRPr lang="en-US"/>
        </a:p>
      </dgm:t>
    </dgm:pt>
    <dgm:pt modelId="{089178FC-5CDB-45AE-B5E7-8E29CC3DD01D}" type="sibTrans" cxnId="{E5B48362-D583-4A38-81A8-A43535436185}">
      <dgm:prSet/>
      <dgm:spPr/>
      <dgm:t>
        <a:bodyPr/>
        <a:lstStyle/>
        <a:p>
          <a:endParaRPr lang="en-US"/>
        </a:p>
      </dgm:t>
    </dgm:pt>
    <dgm:pt modelId="{5853E7A5-082C-4A62-A177-8554A9D9DBA2}">
      <dgm:prSet/>
      <dgm:spPr/>
      <dgm:t>
        <a:bodyPr/>
        <a:lstStyle/>
        <a:p>
          <a:r>
            <a:rPr lang="en-US" dirty="0"/>
            <a:t>Incubation</a:t>
          </a:r>
        </a:p>
      </dgm:t>
    </dgm:pt>
    <dgm:pt modelId="{E310DAB0-63E2-406A-8BBF-FAB1C2AF0C9A}" type="parTrans" cxnId="{0846C11C-265D-4239-A295-A2C921BF2C8D}">
      <dgm:prSet/>
      <dgm:spPr/>
      <dgm:t>
        <a:bodyPr/>
        <a:lstStyle/>
        <a:p>
          <a:endParaRPr lang="en-US"/>
        </a:p>
      </dgm:t>
    </dgm:pt>
    <dgm:pt modelId="{EA985234-70BA-4CBB-941B-56F8DBCEAFB3}" type="sibTrans" cxnId="{0846C11C-265D-4239-A295-A2C921BF2C8D}">
      <dgm:prSet/>
      <dgm:spPr/>
      <dgm:t>
        <a:bodyPr/>
        <a:lstStyle/>
        <a:p>
          <a:endParaRPr lang="en-US"/>
        </a:p>
      </dgm:t>
    </dgm:pt>
    <dgm:pt modelId="{D02F3755-20E1-43D2-A21A-21D9A6C81283}">
      <dgm:prSet/>
      <dgm:spPr/>
      <dgm:t>
        <a:bodyPr/>
        <a:lstStyle/>
        <a:p>
          <a:r>
            <a:rPr lang="en-US" dirty="0"/>
            <a:t>Start-Up</a:t>
          </a:r>
        </a:p>
      </dgm:t>
    </dgm:pt>
    <dgm:pt modelId="{06DB588C-67F1-4880-8C57-26402956737F}" type="parTrans" cxnId="{5E0A0D36-EA1D-43E2-BFE4-385F373E12BE}">
      <dgm:prSet/>
      <dgm:spPr/>
      <dgm:t>
        <a:bodyPr/>
        <a:lstStyle/>
        <a:p>
          <a:endParaRPr lang="en-US"/>
        </a:p>
      </dgm:t>
    </dgm:pt>
    <dgm:pt modelId="{89A6D060-5F27-441D-B2B5-D39FBA54608C}" type="sibTrans" cxnId="{5E0A0D36-EA1D-43E2-BFE4-385F373E12BE}">
      <dgm:prSet/>
      <dgm:spPr/>
      <dgm:t>
        <a:bodyPr/>
        <a:lstStyle/>
        <a:p>
          <a:endParaRPr lang="en-US"/>
        </a:p>
      </dgm:t>
    </dgm:pt>
    <dgm:pt modelId="{8B1B2874-6ABA-4031-8969-1E1A71E07B9F}" type="pres">
      <dgm:prSet presAssocID="{4F659BF9-73EE-489A-8236-E24AB5BAAB1D}" presName="Name0" presStyleCnt="0">
        <dgm:presLayoutVars>
          <dgm:dir/>
          <dgm:resizeHandles val="exact"/>
        </dgm:presLayoutVars>
      </dgm:prSet>
      <dgm:spPr/>
    </dgm:pt>
    <dgm:pt modelId="{D53672E1-A0B9-46E5-A545-ED19A75B6121}" type="pres">
      <dgm:prSet presAssocID="{5A7FD0F2-84DD-4E06-84FE-098A5B3C35F7}" presName="composite" presStyleCnt="0"/>
      <dgm:spPr/>
    </dgm:pt>
    <dgm:pt modelId="{5013E976-878B-4673-A464-338EDFDEF015}" type="pres">
      <dgm:prSet presAssocID="{5A7FD0F2-84DD-4E06-84FE-098A5B3C35F7}" presName="rect1" presStyleLbl="trAlignAcc1" presStyleIdx="0" presStyleCnt="4">
        <dgm:presLayoutVars>
          <dgm:bulletEnabled val="1"/>
        </dgm:presLayoutVars>
      </dgm:prSet>
      <dgm:spPr/>
    </dgm:pt>
    <dgm:pt modelId="{F01710B0-5E46-426F-8D3F-AA78421B5F13}" type="pres">
      <dgm:prSet presAssocID="{5A7FD0F2-84DD-4E06-84FE-098A5B3C35F7}" presName="rect2" presStyleLbl="fgImgPlace1" presStyleIdx="0" presStyleCnt="4"/>
      <dgm:spPr>
        <a:blipFill>
          <a:blip xmlns:r="http://schemas.openxmlformats.org/officeDocument/2006/relationships" r:embed="rId1">
            <a:extLst>
              <a:ext uri="{28A0092B-C50C-407E-A947-70E740481C1C}">
                <a14:useLocalDpi xmlns:a14="http://schemas.microsoft.com/office/drawing/2010/main" val="0"/>
              </a:ext>
            </a:extLst>
          </a:blip>
          <a:srcRect/>
          <a:stretch>
            <a:fillRect l="-63000" r="-63000"/>
          </a:stretch>
        </a:blipFill>
      </dgm:spPr>
      <dgm:extLst>
        <a:ext uri="{E40237B7-FDA0-4F09-8148-C483321AD2D9}">
          <dgm14:cNvPr xmlns:dgm14="http://schemas.microsoft.com/office/drawing/2010/diagram" id="0" name="" descr="Young girl reading a book"/>
        </a:ext>
      </dgm:extLst>
    </dgm:pt>
    <dgm:pt modelId="{1CD9EA8B-A480-41E1-BFBE-4DF4D61BF99A}" type="pres">
      <dgm:prSet presAssocID="{0E10CF73-8145-48AC-8DDC-AD99910A4B73}" presName="sibTrans" presStyleCnt="0"/>
      <dgm:spPr/>
    </dgm:pt>
    <dgm:pt modelId="{166E283F-0F83-487F-9659-53BBFCAA64A0}" type="pres">
      <dgm:prSet presAssocID="{F7EBC5BF-0A71-473D-B134-66834002DE6B}" presName="composite" presStyleCnt="0"/>
      <dgm:spPr/>
    </dgm:pt>
    <dgm:pt modelId="{1D5AA264-AA2B-451E-B8D0-CF136C21D3AF}" type="pres">
      <dgm:prSet presAssocID="{F7EBC5BF-0A71-473D-B134-66834002DE6B}" presName="rect1" presStyleLbl="trAlignAcc1" presStyleIdx="1" presStyleCnt="4">
        <dgm:presLayoutVars>
          <dgm:bulletEnabled val="1"/>
        </dgm:presLayoutVars>
      </dgm:prSet>
      <dgm:spPr/>
    </dgm:pt>
    <dgm:pt modelId="{1BAEE1C0-69E2-45F0-9851-176A5E1E2A2D}" type="pres">
      <dgm:prSet presAssocID="{F7EBC5BF-0A71-473D-B134-66834002DE6B}" presName="rect2" presStyleLbl="fgImgPlace1" presStyleIdx="1" presStyleCnt="4"/>
      <dgm:spPr>
        <a:blipFill>
          <a:blip xmlns:r="http://schemas.openxmlformats.org/officeDocument/2006/relationships" r:embed="rId2">
            <a:extLst>
              <a:ext uri="{28A0092B-C50C-407E-A947-70E740481C1C}">
                <a14:useLocalDpi xmlns:a14="http://schemas.microsoft.com/office/drawing/2010/main" val="0"/>
              </a:ext>
            </a:extLst>
          </a:blip>
          <a:srcRect/>
          <a:stretch>
            <a:fillRect l="-62000" r="-62000"/>
          </a:stretch>
        </a:blipFill>
      </dgm:spPr>
      <dgm:extLst>
        <a:ext uri="{E40237B7-FDA0-4F09-8148-C483321AD2D9}">
          <dgm14:cNvPr xmlns:dgm14="http://schemas.microsoft.com/office/drawing/2010/diagram" id="0" name="" descr="Keys to a home"/>
        </a:ext>
      </dgm:extLst>
    </dgm:pt>
    <dgm:pt modelId="{F2CD2449-C097-48C2-A06A-7AC6045EFA89}" type="pres">
      <dgm:prSet presAssocID="{089178FC-5CDB-45AE-B5E7-8E29CC3DD01D}" presName="sibTrans" presStyleCnt="0"/>
      <dgm:spPr/>
    </dgm:pt>
    <dgm:pt modelId="{0680E082-79BC-4F23-B488-E578970033EA}" type="pres">
      <dgm:prSet presAssocID="{5853E7A5-082C-4A62-A177-8554A9D9DBA2}" presName="composite" presStyleCnt="0"/>
      <dgm:spPr/>
    </dgm:pt>
    <dgm:pt modelId="{A36B0C22-3CD3-4A46-871C-3E087427682F}" type="pres">
      <dgm:prSet presAssocID="{5853E7A5-082C-4A62-A177-8554A9D9DBA2}" presName="rect1" presStyleLbl="trAlignAcc1" presStyleIdx="2" presStyleCnt="4">
        <dgm:presLayoutVars>
          <dgm:bulletEnabled val="1"/>
        </dgm:presLayoutVars>
      </dgm:prSet>
      <dgm:spPr/>
    </dgm:pt>
    <dgm:pt modelId="{9273FB2B-5533-49A9-A6AD-DE1AB106C8A3}" type="pres">
      <dgm:prSet presAssocID="{5853E7A5-082C-4A62-A177-8554A9D9DBA2}" presName="rect2" presStyleLbl="fgImgPlace1" presStyleIdx="2" presStyleCnt="4"/>
      <dgm:spPr>
        <a:blipFill>
          <a:blip xmlns:r="http://schemas.openxmlformats.org/officeDocument/2006/relationships" r:embed="rId3">
            <a:extLst>
              <a:ext uri="{28A0092B-C50C-407E-A947-70E740481C1C}">
                <a14:useLocalDpi xmlns:a14="http://schemas.microsoft.com/office/drawing/2010/main" val="0"/>
              </a:ext>
            </a:extLst>
          </a:blip>
          <a:srcRect/>
          <a:stretch>
            <a:fillRect l="-62000" r="-62000"/>
          </a:stretch>
        </a:blipFill>
      </dgm:spPr>
      <dgm:extLst>
        <a:ext uri="{E40237B7-FDA0-4F09-8148-C483321AD2D9}">
          <dgm14:cNvPr xmlns:dgm14="http://schemas.microsoft.com/office/drawing/2010/diagram" id="0" name="" descr="Hand holding piece of white puzzle on blue background"/>
        </a:ext>
      </dgm:extLst>
    </dgm:pt>
    <dgm:pt modelId="{B31C01B9-C522-4ACE-BA3D-9638435C24FA}" type="pres">
      <dgm:prSet presAssocID="{EA985234-70BA-4CBB-941B-56F8DBCEAFB3}" presName="sibTrans" presStyleCnt="0"/>
      <dgm:spPr/>
    </dgm:pt>
    <dgm:pt modelId="{47FF5E6E-7317-4F24-B8C4-F80B43A81609}" type="pres">
      <dgm:prSet presAssocID="{D02F3755-20E1-43D2-A21A-21D9A6C81283}" presName="composite" presStyleCnt="0"/>
      <dgm:spPr/>
    </dgm:pt>
    <dgm:pt modelId="{D6029CC0-5D1E-444D-B9B8-2982F2D620ED}" type="pres">
      <dgm:prSet presAssocID="{D02F3755-20E1-43D2-A21A-21D9A6C81283}" presName="rect1" presStyleLbl="trAlignAcc1" presStyleIdx="3" presStyleCnt="4">
        <dgm:presLayoutVars>
          <dgm:bulletEnabled val="1"/>
        </dgm:presLayoutVars>
      </dgm:prSet>
      <dgm:spPr/>
    </dgm:pt>
    <dgm:pt modelId="{9D45FB14-CD33-4A40-9D78-8FB29AAA06FF}" type="pres">
      <dgm:prSet presAssocID="{D02F3755-20E1-43D2-A21A-21D9A6C81283}" presName="rect2" presStyleLbl="fgImgPlace1" presStyleIdx="3" presStyleCnt="4"/>
      <dgm:spPr>
        <a:blipFill>
          <a:blip xmlns:r="http://schemas.openxmlformats.org/officeDocument/2006/relationships" r:embed="rId4">
            <a:extLst>
              <a:ext uri="{28A0092B-C50C-407E-A947-70E740481C1C}">
                <a14:useLocalDpi xmlns:a14="http://schemas.microsoft.com/office/drawing/2010/main" val="0"/>
              </a:ext>
            </a:extLst>
          </a:blip>
          <a:srcRect/>
          <a:stretch>
            <a:fillRect l="-63000" r="-63000"/>
          </a:stretch>
        </a:blipFill>
      </dgm:spPr>
      <dgm:extLst>
        <a:ext uri="{E40237B7-FDA0-4F09-8148-C483321AD2D9}">
          <dgm14:cNvPr xmlns:dgm14="http://schemas.microsoft.com/office/drawing/2010/diagram" id="0" name="" descr="Multi-colored toy blocks"/>
        </a:ext>
      </dgm:extLst>
    </dgm:pt>
  </dgm:ptLst>
  <dgm:cxnLst>
    <dgm:cxn modelId="{B21F260E-531F-4770-A648-7B853B462E03}" type="presOf" srcId="{5853E7A5-082C-4A62-A177-8554A9D9DBA2}" destId="{A36B0C22-3CD3-4A46-871C-3E087427682F}" srcOrd="0" destOrd="0" presId="urn:microsoft.com/office/officeart/2008/layout/PictureStrips"/>
    <dgm:cxn modelId="{0846C11C-265D-4239-A295-A2C921BF2C8D}" srcId="{4F659BF9-73EE-489A-8236-E24AB5BAAB1D}" destId="{5853E7A5-082C-4A62-A177-8554A9D9DBA2}" srcOrd="2" destOrd="0" parTransId="{E310DAB0-63E2-406A-8BBF-FAB1C2AF0C9A}" sibTransId="{EA985234-70BA-4CBB-941B-56F8DBCEAFB3}"/>
    <dgm:cxn modelId="{5E0A0D36-EA1D-43E2-BFE4-385F373E12BE}" srcId="{4F659BF9-73EE-489A-8236-E24AB5BAAB1D}" destId="{D02F3755-20E1-43D2-A21A-21D9A6C81283}" srcOrd="3" destOrd="0" parTransId="{06DB588C-67F1-4880-8C57-26402956737F}" sibTransId="{89A6D060-5F27-441D-B2B5-D39FBA54608C}"/>
    <dgm:cxn modelId="{604FC63B-B2C6-40D0-BA82-7B55CF275EE7}" type="presOf" srcId="{F7EBC5BF-0A71-473D-B134-66834002DE6B}" destId="{1D5AA264-AA2B-451E-B8D0-CF136C21D3AF}" srcOrd="0" destOrd="0" presId="urn:microsoft.com/office/officeart/2008/layout/PictureStrips"/>
    <dgm:cxn modelId="{E5B48362-D583-4A38-81A8-A43535436185}" srcId="{4F659BF9-73EE-489A-8236-E24AB5BAAB1D}" destId="{F7EBC5BF-0A71-473D-B134-66834002DE6B}" srcOrd="1" destOrd="0" parTransId="{55D5AE59-7DCE-40FD-989C-59707F2D3AAE}" sibTransId="{089178FC-5CDB-45AE-B5E7-8E29CC3DD01D}"/>
    <dgm:cxn modelId="{CA99104F-517D-40B1-9699-061D4F0B80E6}" type="presOf" srcId="{4F659BF9-73EE-489A-8236-E24AB5BAAB1D}" destId="{8B1B2874-6ABA-4031-8969-1E1A71E07B9F}" srcOrd="0" destOrd="0" presId="urn:microsoft.com/office/officeart/2008/layout/PictureStrips"/>
    <dgm:cxn modelId="{92165273-BAE5-4F78-B8EA-3E0E1CD90956}" srcId="{4F659BF9-73EE-489A-8236-E24AB5BAAB1D}" destId="{5A7FD0F2-84DD-4E06-84FE-098A5B3C35F7}" srcOrd="0" destOrd="0" parTransId="{D6647303-33E8-463A-AC67-68818AC0BC38}" sibTransId="{0E10CF73-8145-48AC-8DDC-AD99910A4B73}"/>
    <dgm:cxn modelId="{CF4DBEA5-2B41-43A1-88D8-6791B8E19815}" type="presOf" srcId="{D02F3755-20E1-43D2-A21A-21D9A6C81283}" destId="{D6029CC0-5D1E-444D-B9B8-2982F2D620ED}" srcOrd="0" destOrd="0" presId="urn:microsoft.com/office/officeart/2008/layout/PictureStrips"/>
    <dgm:cxn modelId="{FBD2CDBF-FBA5-4433-849F-541999D9D3DC}" type="presOf" srcId="{5A7FD0F2-84DD-4E06-84FE-098A5B3C35F7}" destId="{5013E976-878B-4673-A464-338EDFDEF015}" srcOrd="0" destOrd="0" presId="urn:microsoft.com/office/officeart/2008/layout/PictureStrips"/>
    <dgm:cxn modelId="{FFEBB652-447A-4671-98A1-B0FCE5CE4A61}" type="presParOf" srcId="{8B1B2874-6ABA-4031-8969-1E1A71E07B9F}" destId="{D53672E1-A0B9-46E5-A545-ED19A75B6121}" srcOrd="0" destOrd="0" presId="urn:microsoft.com/office/officeart/2008/layout/PictureStrips"/>
    <dgm:cxn modelId="{69A0C02F-FF99-44E2-B947-61215AB70A73}" type="presParOf" srcId="{D53672E1-A0B9-46E5-A545-ED19A75B6121}" destId="{5013E976-878B-4673-A464-338EDFDEF015}" srcOrd="0" destOrd="0" presId="urn:microsoft.com/office/officeart/2008/layout/PictureStrips"/>
    <dgm:cxn modelId="{D1DA51BA-413A-4ADD-B2BA-A88531D5D352}" type="presParOf" srcId="{D53672E1-A0B9-46E5-A545-ED19A75B6121}" destId="{F01710B0-5E46-426F-8D3F-AA78421B5F13}" srcOrd="1" destOrd="0" presId="urn:microsoft.com/office/officeart/2008/layout/PictureStrips"/>
    <dgm:cxn modelId="{B9347FFF-F28C-4864-A95F-640714CD4287}" type="presParOf" srcId="{8B1B2874-6ABA-4031-8969-1E1A71E07B9F}" destId="{1CD9EA8B-A480-41E1-BFBE-4DF4D61BF99A}" srcOrd="1" destOrd="0" presId="urn:microsoft.com/office/officeart/2008/layout/PictureStrips"/>
    <dgm:cxn modelId="{260CBEB1-EFF2-45F8-B312-DE3CF1AF6809}" type="presParOf" srcId="{8B1B2874-6ABA-4031-8969-1E1A71E07B9F}" destId="{166E283F-0F83-487F-9659-53BBFCAA64A0}" srcOrd="2" destOrd="0" presId="urn:microsoft.com/office/officeart/2008/layout/PictureStrips"/>
    <dgm:cxn modelId="{D0186A03-4D9E-4927-8651-84E15A45778E}" type="presParOf" srcId="{166E283F-0F83-487F-9659-53BBFCAA64A0}" destId="{1D5AA264-AA2B-451E-B8D0-CF136C21D3AF}" srcOrd="0" destOrd="0" presId="urn:microsoft.com/office/officeart/2008/layout/PictureStrips"/>
    <dgm:cxn modelId="{2C85AF05-C07F-4CEE-A475-29CBB5303B4D}" type="presParOf" srcId="{166E283F-0F83-487F-9659-53BBFCAA64A0}" destId="{1BAEE1C0-69E2-45F0-9851-176A5E1E2A2D}" srcOrd="1" destOrd="0" presId="urn:microsoft.com/office/officeart/2008/layout/PictureStrips"/>
    <dgm:cxn modelId="{764FF153-B74F-4B15-82F5-36F93A78D0CC}" type="presParOf" srcId="{8B1B2874-6ABA-4031-8969-1E1A71E07B9F}" destId="{F2CD2449-C097-48C2-A06A-7AC6045EFA89}" srcOrd="3" destOrd="0" presId="urn:microsoft.com/office/officeart/2008/layout/PictureStrips"/>
    <dgm:cxn modelId="{D1D49701-C459-454C-87BA-407C68BAA409}" type="presParOf" srcId="{8B1B2874-6ABA-4031-8969-1E1A71E07B9F}" destId="{0680E082-79BC-4F23-B488-E578970033EA}" srcOrd="4" destOrd="0" presId="urn:microsoft.com/office/officeart/2008/layout/PictureStrips"/>
    <dgm:cxn modelId="{364E24AA-1E8F-4E25-B0FD-E8F410DA0710}" type="presParOf" srcId="{0680E082-79BC-4F23-B488-E578970033EA}" destId="{A36B0C22-3CD3-4A46-871C-3E087427682F}" srcOrd="0" destOrd="0" presId="urn:microsoft.com/office/officeart/2008/layout/PictureStrips"/>
    <dgm:cxn modelId="{5EE03DE5-9C55-4F7A-94BE-FA3B01BAAD1D}" type="presParOf" srcId="{0680E082-79BC-4F23-B488-E578970033EA}" destId="{9273FB2B-5533-49A9-A6AD-DE1AB106C8A3}" srcOrd="1" destOrd="0" presId="urn:microsoft.com/office/officeart/2008/layout/PictureStrips"/>
    <dgm:cxn modelId="{205AFD51-DB08-4093-9616-D68703C10C6F}" type="presParOf" srcId="{8B1B2874-6ABA-4031-8969-1E1A71E07B9F}" destId="{B31C01B9-C522-4ACE-BA3D-9638435C24FA}" srcOrd="5" destOrd="0" presId="urn:microsoft.com/office/officeart/2008/layout/PictureStrips"/>
    <dgm:cxn modelId="{09543B77-B937-4DD3-898E-0CBB1259A238}" type="presParOf" srcId="{8B1B2874-6ABA-4031-8969-1E1A71E07B9F}" destId="{47FF5E6E-7317-4F24-B8C4-F80B43A81609}" srcOrd="6" destOrd="0" presId="urn:microsoft.com/office/officeart/2008/layout/PictureStrips"/>
    <dgm:cxn modelId="{23CD3082-21CA-4D55-BD90-8F497CAE80FB}" type="presParOf" srcId="{47FF5E6E-7317-4F24-B8C4-F80B43A81609}" destId="{D6029CC0-5D1E-444D-B9B8-2982F2D620ED}" srcOrd="0" destOrd="0" presId="urn:microsoft.com/office/officeart/2008/layout/PictureStrips"/>
    <dgm:cxn modelId="{80F1F0C0-A1BC-4484-B2A7-AC08D170139B}" type="presParOf" srcId="{47FF5E6E-7317-4F24-B8C4-F80B43A81609}" destId="{9D45FB14-CD33-4A40-9D78-8FB29AAA06FF}" srcOrd="1" destOrd="0" presId="urn:microsoft.com/office/officeart/2008/layout/PictureStrip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F659BF9-73EE-489A-8236-E24AB5BAAB1D}"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endParaRPr lang="en-US"/>
        </a:p>
      </dgm:t>
    </dgm:pt>
    <dgm:pt modelId="{9722E6BF-DA9F-41C3-874D-646A376810EF}">
      <dgm:prSet/>
      <dgm:spPr/>
      <dgm:t>
        <a:bodyPr/>
        <a:lstStyle/>
        <a:p>
          <a:r>
            <a:rPr lang="en-US"/>
            <a:t>Workforce &amp; Professional Development</a:t>
          </a:r>
        </a:p>
      </dgm:t>
    </dgm:pt>
    <dgm:pt modelId="{F4876B7E-438F-464A-94D3-A7673221960E}" type="parTrans" cxnId="{C5EE6747-994E-4937-A241-ED1913C44598}">
      <dgm:prSet/>
      <dgm:spPr/>
      <dgm:t>
        <a:bodyPr/>
        <a:lstStyle/>
        <a:p>
          <a:endParaRPr lang="en-US"/>
        </a:p>
      </dgm:t>
    </dgm:pt>
    <dgm:pt modelId="{4C6C1E61-5BFB-44BA-9DFB-31A31DACE5C7}" type="sibTrans" cxnId="{C5EE6747-994E-4937-A241-ED1913C44598}">
      <dgm:prSet/>
      <dgm:spPr/>
      <dgm:t>
        <a:bodyPr/>
        <a:lstStyle/>
        <a:p>
          <a:endParaRPr lang="en-US"/>
        </a:p>
      </dgm:t>
    </dgm:pt>
    <dgm:pt modelId="{C8985924-66CB-4C05-B63A-587467C72C64}">
      <dgm:prSet/>
      <dgm:spPr/>
      <dgm:t>
        <a:bodyPr/>
        <a:lstStyle/>
        <a:p>
          <a:r>
            <a:rPr lang="en-US"/>
            <a:t>Training &amp; Technical Assistance</a:t>
          </a:r>
        </a:p>
      </dgm:t>
    </dgm:pt>
    <dgm:pt modelId="{0DF9B67F-45BA-4E82-912F-8B84887987A7}" type="parTrans" cxnId="{93C4B611-4EA4-40E7-99BD-3FA6E126C139}">
      <dgm:prSet/>
      <dgm:spPr/>
      <dgm:t>
        <a:bodyPr/>
        <a:lstStyle/>
        <a:p>
          <a:endParaRPr lang="en-US"/>
        </a:p>
      </dgm:t>
    </dgm:pt>
    <dgm:pt modelId="{B9F931C5-C105-4BBF-8530-A54483D71CD6}" type="sibTrans" cxnId="{93C4B611-4EA4-40E7-99BD-3FA6E126C139}">
      <dgm:prSet/>
      <dgm:spPr/>
      <dgm:t>
        <a:bodyPr/>
        <a:lstStyle/>
        <a:p>
          <a:endParaRPr lang="en-US"/>
        </a:p>
      </dgm:t>
    </dgm:pt>
    <dgm:pt modelId="{0A5E01F5-1E00-437C-BF52-49C004E6DD14}">
      <dgm:prSet/>
      <dgm:spPr/>
      <dgm:t>
        <a:bodyPr/>
        <a:lstStyle/>
        <a:p>
          <a:r>
            <a:rPr lang="en-US" dirty="0"/>
            <a:t>Regional Support Systems</a:t>
          </a:r>
        </a:p>
      </dgm:t>
    </dgm:pt>
    <dgm:pt modelId="{E308ECE2-FD19-4AB2-A72A-AAC508344E5B}" type="parTrans" cxnId="{8F07F8D7-26B7-4099-B8FA-6B5BEDD28516}">
      <dgm:prSet/>
      <dgm:spPr/>
      <dgm:t>
        <a:bodyPr/>
        <a:lstStyle/>
        <a:p>
          <a:endParaRPr lang="en-US"/>
        </a:p>
      </dgm:t>
    </dgm:pt>
    <dgm:pt modelId="{DE2FC90E-26CA-418C-AC8F-DA1326DDBEE3}" type="sibTrans" cxnId="{8F07F8D7-26B7-4099-B8FA-6B5BEDD28516}">
      <dgm:prSet/>
      <dgm:spPr/>
      <dgm:t>
        <a:bodyPr/>
        <a:lstStyle/>
        <a:p>
          <a:endParaRPr lang="en-US"/>
        </a:p>
      </dgm:t>
    </dgm:pt>
    <dgm:pt modelId="{8B1B2874-6ABA-4031-8969-1E1A71E07B9F}" type="pres">
      <dgm:prSet presAssocID="{4F659BF9-73EE-489A-8236-E24AB5BAAB1D}" presName="Name0" presStyleCnt="0">
        <dgm:presLayoutVars>
          <dgm:dir/>
          <dgm:resizeHandles val="exact"/>
        </dgm:presLayoutVars>
      </dgm:prSet>
      <dgm:spPr/>
    </dgm:pt>
    <dgm:pt modelId="{325DE734-5A8E-440D-B3A9-CEC5B6802E65}" type="pres">
      <dgm:prSet presAssocID="{9722E6BF-DA9F-41C3-874D-646A376810EF}" presName="composite" presStyleCnt="0"/>
      <dgm:spPr/>
    </dgm:pt>
    <dgm:pt modelId="{30591C68-B297-4B0A-B52B-AC777844786D}" type="pres">
      <dgm:prSet presAssocID="{9722E6BF-DA9F-41C3-874D-646A376810EF}" presName="rect1" presStyleLbl="trAlignAcc1" presStyleIdx="0" presStyleCnt="3">
        <dgm:presLayoutVars>
          <dgm:bulletEnabled val="1"/>
        </dgm:presLayoutVars>
      </dgm:prSet>
      <dgm:spPr/>
    </dgm:pt>
    <dgm:pt modelId="{F39D8A00-8CC7-47F0-9251-89B5CA9DEAB6}" type="pres">
      <dgm:prSet presAssocID="{9722E6BF-DA9F-41C3-874D-646A376810EF}" presName="rect2"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l="-63000" r="-63000"/>
          </a:stretch>
        </a:blipFill>
      </dgm:spPr>
      <dgm:extLst>
        <a:ext uri="{E40237B7-FDA0-4F09-8148-C483321AD2D9}">
          <dgm14:cNvPr xmlns:dgm14="http://schemas.microsoft.com/office/drawing/2010/diagram" id="0" name="" descr="Red pencil standing taller and sharper than other pencils"/>
        </a:ext>
      </dgm:extLst>
    </dgm:pt>
    <dgm:pt modelId="{C20BFC6F-8A73-41B9-B147-A1C2E9EBF78F}" type="pres">
      <dgm:prSet presAssocID="{4C6C1E61-5BFB-44BA-9DFB-31A31DACE5C7}" presName="sibTrans" presStyleCnt="0"/>
      <dgm:spPr/>
    </dgm:pt>
    <dgm:pt modelId="{7928E37D-BE7D-4D7B-B726-9D1102CA1DB8}" type="pres">
      <dgm:prSet presAssocID="{C8985924-66CB-4C05-B63A-587467C72C64}" presName="composite" presStyleCnt="0"/>
      <dgm:spPr/>
    </dgm:pt>
    <dgm:pt modelId="{EB756ED6-3F42-4926-8997-E9EDEADEC524}" type="pres">
      <dgm:prSet presAssocID="{C8985924-66CB-4C05-B63A-587467C72C64}" presName="rect1" presStyleLbl="trAlignAcc1" presStyleIdx="1" presStyleCnt="3">
        <dgm:presLayoutVars>
          <dgm:bulletEnabled val="1"/>
        </dgm:presLayoutVars>
      </dgm:prSet>
      <dgm:spPr/>
    </dgm:pt>
    <dgm:pt modelId="{49FDF114-02E9-43D2-B41B-6586239B651F}" type="pres">
      <dgm:prSet presAssocID="{C8985924-66CB-4C05-B63A-587467C72C64}" presName="rect2" presStyleLbl="fgImgPlace1" presStyleIdx="1" presStyleCnt="3"/>
      <dgm:spPr>
        <a:blipFill>
          <a:blip xmlns:r="http://schemas.openxmlformats.org/officeDocument/2006/relationships" r:embed="rId2"/>
          <a:srcRect/>
          <a:stretch>
            <a:fillRect l="-50000" r="-50000"/>
          </a:stretch>
        </a:blipFill>
      </dgm:spPr>
      <dgm:extLst>
        <a:ext uri="{E40237B7-FDA0-4F09-8148-C483321AD2D9}">
          <dgm14:cNvPr xmlns:dgm14="http://schemas.microsoft.com/office/drawing/2010/diagram" id="0" name="" descr="Desks in empty classroom"/>
        </a:ext>
      </dgm:extLst>
    </dgm:pt>
    <dgm:pt modelId="{F0EA47E8-0266-44B8-87CC-BC765811B46D}" type="pres">
      <dgm:prSet presAssocID="{B9F931C5-C105-4BBF-8530-A54483D71CD6}" presName="sibTrans" presStyleCnt="0"/>
      <dgm:spPr/>
    </dgm:pt>
    <dgm:pt modelId="{A80AE327-0405-489C-8E62-E1ED1A5F09E8}" type="pres">
      <dgm:prSet presAssocID="{0A5E01F5-1E00-437C-BF52-49C004E6DD14}" presName="composite" presStyleCnt="0"/>
      <dgm:spPr/>
    </dgm:pt>
    <dgm:pt modelId="{51350E93-A741-4ED8-A00F-473AF27F3DBA}" type="pres">
      <dgm:prSet presAssocID="{0A5E01F5-1E00-437C-BF52-49C004E6DD14}" presName="rect1" presStyleLbl="trAlignAcc1" presStyleIdx="2" presStyleCnt="3">
        <dgm:presLayoutVars>
          <dgm:bulletEnabled val="1"/>
        </dgm:presLayoutVars>
      </dgm:prSet>
      <dgm:spPr/>
    </dgm:pt>
    <dgm:pt modelId="{F03AB418-6A4E-4229-8C1C-7D8D3467AD2A}" type="pres">
      <dgm:prSet presAssocID="{0A5E01F5-1E00-437C-BF52-49C004E6DD14}" presName="rect2" presStyleLbl="fgImgPlace1" presStyleIdx="2" presStyleCnt="3"/>
      <dgm:spPr>
        <a:blipFill>
          <a:blip xmlns:r="http://schemas.openxmlformats.org/officeDocument/2006/relationships" r:embed="rId3"/>
          <a:srcRect/>
          <a:stretch>
            <a:fillRect l="-62000" r="-62000"/>
          </a:stretch>
        </a:blipFill>
      </dgm:spPr>
      <dgm:extLst>
        <a:ext uri="{E40237B7-FDA0-4F09-8148-C483321AD2D9}">
          <dgm14:cNvPr xmlns:dgm14="http://schemas.microsoft.com/office/drawing/2010/diagram" id="0" name="" descr="School desk with books and pencils with chalkboard in background"/>
        </a:ext>
      </dgm:extLst>
    </dgm:pt>
  </dgm:ptLst>
  <dgm:cxnLst>
    <dgm:cxn modelId="{452BC605-41DA-43B8-9892-067BE13F20E9}" type="presOf" srcId="{9722E6BF-DA9F-41C3-874D-646A376810EF}" destId="{30591C68-B297-4B0A-B52B-AC777844786D}" srcOrd="0" destOrd="0" presId="urn:microsoft.com/office/officeart/2008/layout/PictureStrips"/>
    <dgm:cxn modelId="{F64E1F06-8851-48FC-9CFE-EC0A6B3A756A}" type="presOf" srcId="{C8985924-66CB-4C05-B63A-587467C72C64}" destId="{EB756ED6-3F42-4926-8997-E9EDEADEC524}" srcOrd="0" destOrd="0" presId="urn:microsoft.com/office/officeart/2008/layout/PictureStrips"/>
    <dgm:cxn modelId="{FFE52F08-5321-4CDC-8F64-8A44D6BEEBD5}" type="presOf" srcId="{0A5E01F5-1E00-437C-BF52-49C004E6DD14}" destId="{51350E93-A741-4ED8-A00F-473AF27F3DBA}" srcOrd="0" destOrd="0" presId="urn:microsoft.com/office/officeart/2008/layout/PictureStrips"/>
    <dgm:cxn modelId="{93C4B611-4EA4-40E7-99BD-3FA6E126C139}" srcId="{4F659BF9-73EE-489A-8236-E24AB5BAAB1D}" destId="{C8985924-66CB-4C05-B63A-587467C72C64}" srcOrd="1" destOrd="0" parTransId="{0DF9B67F-45BA-4E82-912F-8B84887987A7}" sibTransId="{B9F931C5-C105-4BBF-8530-A54483D71CD6}"/>
    <dgm:cxn modelId="{C5EE6747-994E-4937-A241-ED1913C44598}" srcId="{4F659BF9-73EE-489A-8236-E24AB5BAAB1D}" destId="{9722E6BF-DA9F-41C3-874D-646A376810EF}" srcOrd="0" destOrd="0" parTransId="{F4876B7E-438F-464A-94D3-A7673221960E}" sibTransId="{4C6C1E61-5BFB-44BA-9DFB-31A31DACE5C7}"/>
    <dgm:cxn modelId="{CA99104F-517D-40B1-9699-061D4F0B80E6}" type="presOf" srcId="{4F659BF9-73EE-489A-8236-E24AB5BAAB1D}" destId="{8B1B2874-6ABA-4031-8969-1E1A71E07B9F}" srcOrd="0" destOrd="0" presId="urn:microsoft.com/office/officeart/2008/layout/PictureStrips"/>
    <dgm:cxn modelId="{8F07F8D7-26B7-4099-B8FA-6B5BEDD28516}" srcId="{4F659BF9-73EE-489A-8236-E24AB5BAAB1D}" destId="{0A5E01F5-1E00-437C-BF52-49C004E6DD14}" srcOrd="2" destOrd="0" parTransId="{E308ECE2-FD19-4AB2-A72A-AAC508344E5B}" sibTransId="{DE2FC90E-26CA-418C-AC8F-DA1326DDBEE3}"/>
    <dgm:cxn modelId="{B51197FE-1D42-4E36-99F4-5F742F61FB59}" type="presParOf" srcId="{8B1B2874-6ABA-4031-8969-1E1A71E07B9F}" destId="{325DE734-5A8E-440D-B3A9-CEC5B6802E65}" srcOrd="0" destOrd="0" presId="urn:microsoft.com/office/officeart/2008/layout/PictureStrips"/>
    <dgm:cxn modelId="{C7C6259E-49EA-4D75-B3F1-9FB61FC23F4A}" type="presParOf" srcId="{325DE734-5A8E-440D-B3A9-CEC5B6802E65}" destId="{30591C68-B297-4B0A-B52B-AC777844786D}" srcOrd="0" destOrd="0" presId="urn:microsoft.com/office/officeart/2008/layout/PictureStrips"/>
    <dgm:cxn modelId="{CB775206-A360-4940-8B4D-FC2820E0FA8C}" type="presParOf" srcId="{325DE734-5A8E-440D-B3A9-CEC5B6802E65}" destId="{F39D8A00-8CC7-47F0-9251-89B5CA9DEAB6}" srcOrd="1" destOrd="0" presId="urn:microsoft.com/office/officeart/2008/layout/PictureStrips"/>
    <dgm:cxn modelId="{94F8B997-6B50-40BA-BD0F-9CC067FBBCE9}" type="presParOf" srcId="{8B1B2874-6ABA-4031-8969-1E1A71E07B9F}" destId="{C20BFC6F-8A73-41B9-B147-A1C2E9EBF78F}" srcOrd="1" destOrd="0" presId="urn:microsoft.com/office/officeart/2008/layout/PictureStrips"/>
    <dgm:cxn modelId="{E3C258AC-6FB4-4D9C-9F9B-296D124614B6}" type="presParOf" srcId="{8B1B2874-6ABA-4031-8969-1E1A71E07B9F}" destId="{7928E37D-BE7D-4D7B-B726-9D1102CA1DB8}" srcOrd="2" destOrd="0" presId="urn:microsoft.com/office/officeart/2008/layout/PictureStrips"/>
    <dgm:cxn modelId="{787A9DC1-246E-4574-A9D1-1632B3EC9B0C}" type="presParOf" srcId="{7928E37D-BE7D-4D7B-B726-9D1102CA1DB8}" destId="{EB756ED6-3F42-4926-8997-E9EDEADEC524}" srcOrd="0" destOrd="0" presId="urn:microsoft.com/office/officeart/2008/layout/PictureStrips"/>
    <dgm:cxn modelId="{E33081AB-2289-408E-AD1C-A7E7D6E5BBF8}" type="presParOf" srcId="{7928E37D-BE7D-4D7B-B726-9D1102CA1DB8}" destId="{49FDF114-02E9-43D2-B41B-6586239B651F}" srcOrd="1" destOrd="0" presId="urn:microsoft.com/office/officeart/2008/layout/PictureStrips"/>
    <dgm:cxn modelId="{71817EDA-BB83-4F8F-8F4B-234D19BE1869}" type="presParOf" srcId="{8B1B2874-6ABA-4031-8969-1E1A71E07B9F}" destId="{F0EA47E8-0266-44B8-87CC-BC765811B46D}" srcOrd="3" destOrd="0" presId="urn:microsoft.com/office/officeart/2008/layout/PictureStrips"/>
    <dgm:cxn modelId="{EFD08C93-817E-41EF-BF57-7D0C6D2D73C6}" type="presParOf" srcId="{8B1B2874-6ABA-4031-8969-1E1A71E07B9F}" destId="{A80AE327-0405-489C-8E62-E1ED1A5F09E8}" srcOrd="4" destOrd="0" presId="urn:microsoft.com/office/officeart/2008/layout/PictureStrips"/>
    <dgm:cxn modelId="{28F6A3BA-207D-4D33-872A-B7F58F4B5F20}" type="presParOf" srcId="{A80AE327-0405-489C-8E62-E1ED1A5F09E8}" destId="{51350E93-A741-4ED8-A00F-473AF27F3DBA}" srcOrd="0" destOrd="0" presId="urn:microsoft.com/office/officeart/2008/layout/PictureStrips"/>
    <dgm:cxn modelId="{E931444F-36BD-4B90-9DA5-6CDBAD2FFEF4}" type="presParOf" srcId="{A80AE327-0405-489C-8E62-E1ED1A5F09E8}" destId="{F03AB418-6A4E-4229-8C1C-7D8D3467AD2A}" srcOrd="1" destOrd="0" presId="urn:microsoft.com/office/officeart/2008/layout/PictureStrips"/>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3952B8-43B6-4A25-8E5F-D56ECA7772AF}">
      <dsp:nvSpPr>
        <dsp:cNvPr id="0" name=""/>
        <dsp:cNvSpPr/>
      </dsp:nvSpPr>
      <dsp:spPr>
        <a:xfrm rot="5400000">
          <a:off x="5739748" y="-2532435"/>
          <a:ext cx="428758" cy="5603885"/>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57150" lvl="1" indent="-57150" algn="l" defTabSz="488950" rtl="0">
            <a:lnSpc>
              <a:spcPct val="90000"/>
            </a:lnSpc>
            <a:spcBef>
              <a:spcPct val="0"/>
            </a:spcBef>
            <a:spcAft>
              <a:spcPct val="15000"/>
            </a:spcAft>
            <a:buChar char="•"/>
          </a:pPr>
          <a:r>
            <a:rPr lang="en-US" sz="1100" kern="1200"/>
            <a:t>It should be invested in as such as this is critical to our State’s workforce</a:t>
          </a:r>
          <a:r>
            <a:rPr lang="en-US" sz="1100" kern="1200">
              <a:latin typeface="Verdana"/>
            </a:rPr>
            <a:t>,</a:t>
          </a:r>
          <a:r>
            <a:rPr lang="en-US" sz="1100" kern="1200"/>
            <a:t> economy</a:t>
          </a:r>
          <a:r>
            <a:rPr lang="en-US" sz="1100" kern="1200">
              <a:latin typeface="Verdana"/>
            </a:rPr>
            <a:t>, and welfare of its residents.</a:t>
          </a:r>
          <a:endParaRPr lang="en-US" sz="1100" kern="1200"/>
        </a:p>
      </dsp:txBody>
      <dsp:txXfrm rot="-5400000">
        <a:off x="3152185" y="76058"/>
        <a:ext cx="5582955" cy="386898"/>
      </dsp:txXfrm>
    </dsp:sp>
    <dsp:sp modelId="{1F1A6EB1-DC04-40C5-913F-ACF3047D0162}">
      <dsp:nvSpPr>
        <dsp:cNvPr id="0" name=""/>
        <dsp:cNvSpPr/>
      </dsp:nvSpPr>
      <dsp:spPr>
        <a:xfrm>
          <a:off x="0" y="1532"/>
          <a:ext cx="3152185" cy="535948"/>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marL="0" lvl="0" indent="0" algn="ctr" defTabSz="533400">
            <a:lnSpc>
              <a:spcPct val="90000"/>
            </a:lnSpc>
            <a:spcBef>
              <a:spcPct val="0"/>
            </a:spcBef>
            <a:spcAft>
              <a:spcPct val="35000"/>
            </a:spcAft>
            <a:buNone/>
          </a:pPr>
          <a:r>
            <a:rPr lang="en-US" sz="1200" b="1" kern="1200"/>
            <a:t>High Quality ECEC is a Public Priority</a:t>
          </a:r>
          <a:endParaRPr lang="en-US" sz="1200" kern="1200"/>
        </a:p>
      </dsp:txBody>
      <dsp:txXfrm>
        <a:off x="26163" y="27695"/>
        <a:ext cx="3099859" cy="483622"/>
      </dsp:txXfrm>
    </dsp:sp>
    <dsp:sp modelId="{05F06A95-92F4-47DD-80D0-2C5DB3DAD624}">
      <dsp:nvSpPr>
        <dsp:cNvPr id="0" name=""/>
        <dsp:cNvSpPr/>
      </dsp:nvSpPr>
      <dsp:spPr>
        <a:xfrm rot="5400000">
          <a:off x="5643410" y="-1930023"/>
          <a:ext cx="609806" cy="5598412"/>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57150" lvl="1" indent="-57150" algn="l" defTabSz="488950">
            <a:lnSpc>
              <a:spcPct val="90000"/>
            </a:lnSpc>
            <a:spcBef>
              <a:spcPct val="0"/>
            </a:spcBef>
            <a:spcAft>
              <a:spcPct val="15000"/>
            </a:spcAft>
            <a:buChar char="•"/>
          </a:pPr>
          <a:r>
            <a:rPr lang="en-US" sz="1100" kern="1200">
              <a:solidFill>
                <a:schemeClr val="tx1"/>
              </a:solidFill>
            </a:rPr>
            <a:t>We will endorse a system that ensures equitable outcomes for children, with intentional focus on race, ethnicity, culture, language, income, children’s individual needs, and geography</a:t>
          </a:r>
          <a:r>
            <a:rPr lang="en-US" sz="1100" kern="1200">
              <a:solidFill>
                <a:schemeClr val="tx1"/>
              </a:solidFill>
              <a:latin typeface="Verdana"/>
            </a:rPr>
            <a:t>.</a:t>
          </a:r>
          <a:endParaRPr lang="en-US" sz="1100" kern="1200">
            <a:solidFill>
              <a:schemeClr val="tx1"/>
            </a:solidFill>
          </a:endParaRPr>
        </a:p>
      </dsp:txBody>
      <dsp:txXfrm rot="-5400000">
        <a:off x="3149107" y="594048"/>
        <a:ext cx="5568644" cy="550270"/>
      </dsp:txXfrm>
    </dsp:sp>
    <dsp:sp modelId="{7F33F61C-402F-47E4-9ABA-8F26360571E6}">
      <dsp:nvSpPr>
        <dsp:cNvPr id="0" name=""/>
        <dsp:cNvSpPr/>
      </dsp:nvSpPr>
      <dsp:spPr>
        <a:xfrm>
          <a:off x="0" y="601208"/>
          <a:ext cx="3149107" cy="535948"/>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marL="0" lvl="0" indent="0" algn="ctr" defTabSz="533400">
            <a:lnSpc>
              <a:spcPct val="90000"/>
            </a:lnSpc>
            <a:spcBef>
              <a:spcPct val="0"/>
            </a:spcBef>
            <a:spcAft>
              <a:spcPct val="35000"/>
            </a:spcAft>
            <a:buNone/>
          </a:pPr>
          <a:r>
            <a:rPr lang="en-US" sz="1200" b="1" kern="1200">
              <a:solidFill>
                <a:schemeClr val="bg1"/>
              </a:solidFill>
            </a:rPr>
            <a:t>Ensure Equity</a:t>
          </a:r>
          <a:endParaRPr lang="en-US" sz="1200" b="1" kern="1200"/>
        </a:p>
      </dsp:txBody>
      <dsp:txXfrm>
        <a:off x="26163" y="627371"/>
        <a:ext cx="3096781" cy="483622"/>
      </dsp:txXfrm>
    </dsp:sp>
    <dsp:sp modelId="{281B93AB-2A18-4EE8-950A-90FB0D9CDA61}">
      <dsp:nvSpPr>
        <dsp:cNvPr id="0" name=""/>
        <dsp:cNvSpPr/>
      </dsp:nvSpPr>
      <dsp:spPr>
        <a:xfrm rot="5400000">
          <a:off x="5739748" y="-1333085"/>
          <a:ext cx="428758" cy="5603885"/>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57150" lvl="1" indent="-57150" algn="l" defTabSz="488950">
            <a:lnSpc>
              <a:spcPct val="90000"/>
            </a:lnSpc>
            <a:spcBef>
              <a:spcPct val="0"/>
            </a:spcBef>
            <a:spcAft>
              <a:spcPct val="15000"/>
            </a:spcAft>
            <a:buChar char="•"/>
          </a:pPr>
          <a:r>
            <a:rPr lang="en-US" sz="1100" kern="1200">
              <a:solidFill>
                <a:schemeClr val="tx1"/>
              </a:solidFill>
            </a:rPr>
            <a:t>Everything is on the table, including how funding flows, how funding decisions are made, and who makes them, to </a:t>
          </a:r>
          <a:r>
            <a:rPr lang="en-US" sz="1100" kern="1200"/>
            <a:t>better serve all children and families</a:t>
          </a:r>
          <a:r>
            <a:rPr lang="en-US" sz="1100" kern="1200">
              <a:latin typeface="Verdana"/>
            </a:rPr>
            <a:t>.</a:t>
          </a:r>
          <a:endParaRPr lang="en-US" sz="1100" kern="1200"/>
        </a:p>
      </dsp:txBody>
      <dsp:txXfrm rot="-5400000">
        <a:off x="3152185" y="1275408"/>
        <a:ext cx="5582955" cy="386898"/>
      </dsp:txXfrm>
    </dsp:sp>
    <dsp:sp modelId="{582CCA40-0F5B-4AF8-8D3C-E43F145FEA09}">
      <dsp:nvSpPr>
        <dsp:cNvPr id="0" name=""/>
        <dsp:cNvSpPr/>
      </dsp:nvSpPr>
      <dsp:spPr>
        <a:xfrm>
          <a:off x="0" y="1200883"/>
          <a:ext cx="3152185" cy="535948"/>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marL="0" lvl="0" indent="0" algn="ctr" defTabSz="533400">
            <a:lnSpc>
              <a:spcPct val="90000"/>
            </a:lnSpc>
            <a:spcBef>
              <a:spcPct val="0"/>
            </a:spcBef>
            <a:spcAft>
              <a:spcPct val="35000"/>
            </a:spcAft>
            <a:buNone/>
          </a:pPr>
          <a:r>
            <a:rPr lang="en-US" sz="1200" b="1" kern="1200"/>
            <a:t>Embrace Bold System-Level Changes</a:t>
          </a:r>
        </a:p>
      </dsp:txBody>
      <dsp:txXfrm>
        <a:off x="26163" y="1227046"/>
        <a:ext cx="3099859" cy="483622"/>
      </dsp:txXfrm>
    </dsp:sp>
    <dsp:sp modelId="{5E6F32E5-01CF-49F8-9FF6-7E93C41853E4}">
      <dsp:nvSpPr>
        <dsp:cNvPr id="0" name=""/>
        <dsp:cNvSpPr/>
      </dsp:nvSpPr>
      <dsp:spPr>
        <a:xfrm rot="5400000">
          <a:off x="5712372" y="-770338"/>
          <a:ext cx="483511" cy="5603885"/>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57150" lvl="1" indent="-57150" algn="l" defTabSz="488950" rtl="0">
            <a:lnSpc>
              <a:spcPct val="90000"/>
            </a:lnSpc>
            <a:spcBef>
              <a:spcPct val="0"/>
            </a:spcBef>
            <a:spcAft>
              <a:spcPct val="15000"/>
            </a:spcAft>
            <a:buChar char="•"/>
          </a:pPr>
          <a:r>
            <a:rPr lang="en-US" sz="1100" kern="1200"/>
            <a:t>We will </a:t>
          </a:r>
          <a:r>
            <a:rPr lang="en-US" sz="1100" kern="1200">
              <a:solidFill>
                <a:schemeClr val="tx1"/>
              </a:solidFill>
            </a:rPr>
            <a:t>build upon the successes of Illinois’ past and current system, its commitment to a prenatal to</a:t>
          </a:r>
          <a:r>
            <a:rPr lang="en-US" sz="1100" kern="1200">
              <a:solidFill>
                <a:schemeClr val="tx1"/>
              </a:solidFill>
              <a:latin typeface="Verdana"/>
            </a:rPr>
            <a:t> five</a:t>
          </a:r>
          <a:r>
            <a:rPr lang="en-US" sz="1100" kern="1200">
              <a:solidFill>
                <a:schemeClr val="tx1"/>
              </a:solidFill>
            </a:rPr>
            <a:t> system, the lessons </a:t>
          </a:r>
          <a:r>
            <a:rPr lang="en-US" sz="1100" kern="1200"/>
            <a:t>from other states,</a:t>
          </a:r>
          <a:r>
            <a:rPr lang="en-US" sz="1100" kern="1200">
              <a:solidFill>
                <a:srgbClr val="FF0000"/>
              </a:solidFill>
            </a:rPr>
            <a:t> </a:t>
          </a:r>
          <a:r>
            <a:rPr lang="en-US" sz="1100" kern="1200"/>
            <a:t>and the expertise and research in the field</a:t>
          </a:r>
          <a:r>
            <a:rPr lang="en-US" sz="1100" kern="1200">
              <a:latin typeface="Verdana"/>
            </a:rPr>
            <a:t>.</a:t>
          </a:r>
          <a:endParaRPr lang="en-US" sz="1100" kern="1200"/>
        </a:p>
      </dsp:txBody>
      <dsp:txXfrm rot="-5400000">
        <a:off x="3152186" y="1813451"/>
        <a:ext cx="5580282" cy="436305"/>
      </dsp:txXfrm>
    </dsp:sp>
    <dsp:sp modelId="{6F33BAC9-B888-4419-9CDF-36D2B7207BDE}">
      <dsp:nvSpPr>
        <dsp:cNvPr id="0" name=""/>
        <dsp:cNvSpPr/>
      </dsp:nvSpPr>
      <dsp:spPr>
        <a:xfrm>
          <a:off x="0" y="1763629"/>
          <a:ext cx="3152185" cy="535948"/>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marL="0" lvl="0" indent="0" algn="ctr" defTabSz="533400">
            <a:lnSpc>
              <a:spcPct val="90000"/>
            </a:lnSpc>
            <a:spcBef>
              <a:spcPct val="0"/>
            </a:spcBef>
            <a:spcAft>
              <a:spcPct val="35000"/>
            </a:spcAft>
            <a:buNone/>
          </a:pPr>
          <a:r>
            <a:rPr lang="en-US" sz="1200" b="1" kern="1200"/>
            <a:t>Build Upon the Solid Foundation</a:t>
          </a:r>
          <a:endParaRPr lang="en-US" sz="1200" kern="1200"/>
        </a:p>
      </dsp:txBody>
      <dsp:txXfrm>
        <a:off x="26163" y="1789792"/>
        <a:ext cx="3099859" cy="483622"/>
      </dsp:txXfrm>
    </dsp:sp>
    <dsp:sp modelId="{66493D27-A877-4BC3-924E-7D95390A099F}">
      <dsp:nvSpPr>
        <dsp:cNvPr id="0" name=""/>
        <dsp:cNvSpPr/>
      </dsp:nvSpPr>
      <dsp:spPr>
        <a:xfrm rot="5400000">
          <a:off x="5737274" y="-207592"/>
          <a:ext cx="433706" cy="5603885"/>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57150" lvl="1" indent="-57150" algn="l" defTabSz="488950">
            <a:lnSpc>
              <a:spcPct val="90000"/>
            </a:lnSpc>
            <a:spcBef>
              <a:spcPct val="0"/>
            </a:spcBef>
            <a:spcAft>
              <a:spcPct val="15000"/>
            </a:spcAft>
            <a:buChar char="•"/>
          </a:pPr>
          <a:r>
            <a:rPr lang="en-US" sz="1100" b="0" i="0" kern="1200">
              <a:solidFill>
                <a:schemeClr val="tx1"/>
              </a:solidFill>
            </a:rPr>
            <a:t>We will prioritize families' perspectives, needs, and choices as we make recommendations to improve the system</a:t>
          </a:r>
          <a:r>
            <a:rPr lang="en-US" sz="1100" kern="1200">
              <a:solidFill>
                <a:schemeClr val="tx1"/>
              </a:solidFill>
              <a:latin typeface="Verdana"/>
            </a:rPr>
            <a:t>.</a:t>
          </a:r>
          <a:endParaRPr lang="en-US" sz="1100" kern="1200">
            <a:solidFill>
              <a:schemeClr val="tx1"/>
            </a:solidFill>
          </a:endParaRPr>
        </a:p>
      </dsp:txBody>
      <dsp:txXfrm rot="-5400000">
        <a:off x="3152185" y="2398669"/>
        <a:ext cx="5582713" cy="391362"/>
      </dsp:txXfrm>
    </dsp:sp>
    <dsp:sp modelId="{DC457140-939D-471F-88B8-C5CCA98CE452}">
      <dsp:nvSpPr>
        <dsp:cNvPr id="0" name=""/>
        <dsp:cNvSpPr/>
      </dsp:nvSpPr>
      <dsp:spPr>
        <a:xfrm>
          <a:off x="0" y="2326375"/>
          <a:ext cx="3152185" cy="535948"/>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marL="0" lvl="0" indent="0" algn="ctr" defTabSz="533400">
            <a:lnSpc>
              <a:spcPct val="90000"/>
            </a:lnSpc>
            <a:spcBef>
              <a:spcPct val="0"/>
            </a:spcBef>
            <a:spcAft>
              <a:spcPct val="35000"/>
            </a:spcAft>
            <a:buNone/>
          </a:pPr>
          <a:r>
            <a:rPr lang="en-US" sz="1200" b="1" kern="1200">
              <a:solidFill>
                <a:schemeClr val="bg1"/>
              </a:solidFill>
            </a:rPr>
            <a:t>Prioritize Family Perspectives, Needs, and Choices</a:t>
          </a:r>
          <a:endParaRPr lang="en-US" sz="1200" kern="1200">
            <a:solidFill>
              <a:schemeClr val="bg1"/>
            </a:solidFill>
          </a:endParaRPr>
        </a:p>
      </dsp:txBody>
      <dsp:txXfrm>
        <a:off x="26163" y="2352538"/>
        <a:ext cx="3099859" cy="483622"/>
      </dsp:txXfrm>
    </dsp:sp>
    <dsp:sp modelId="{9DCB38E4-F532-439C-AB92-950F2447697A}">
      <dsp:nvSpPr>
        <dsp:cNvPr id="0" name=""/>
        <dsp:cNvSpPr/>
      </dsp:nvSpPr>
      <dsp:spPr>
        <a:xfrm rot="5400000">
          <a:off x="5575426" y="462802"/>
          <a:ext cx="745774" cy="5598412"/>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57150" lvl="1" indent="-57150" algn="l" defTabSz="488950">
            <a:lnSpc>
              <a:spcPct val="90000"/>
            </a:lnSpc>
            <a:spcBef>
              <a:spcPct val="0"/>
            </a:spcBef>
            <a:spcAft>
              <a:spcPct val="15000"/>
            </a:spcAft>
            <a:buChar char="•"/>
          </a:pPr>
          <a:r>
            <a:rPr lang="en-US" sz="1100" kern="1200">
              <a:solidFill>
                <a:schemeClr val="tx1"/>
              </a:solidFill>
            </a:rPr>
            <a:t>We recognize our system must provide funding stability for providers, educators, and staff across mixed delivery settings to better serve families</a:t>
          </a:r>
          <a:r>
            <a:rPr lang="en-US" sz="1100" kern="1200">
              <a:solidFill>
                <a:schemeClr val="tx1"/>
              </a:solidFill>
              <a:latin typeface="Verdana"/>
            </a:rPr>
            <a:t>. System must embrace flexibility to respond to changing circumstances and family needs and must possess the human and technical capacity to do so.</a:t>
          </a:r>
          <a:endParaRPr lang="en-US" sz="1100" kern="1200">
            <a:solidFill>
              <a:schemeClr val="tx1"/>
            </a:solidFill>
          </a:endParaRPr>
        </a:p>
      </dsp:txBody>
      <dsp:txXfrm rot="-5400000">
        <a:off x="3149107" y="2925527"/>
        <a:ext cx="5562006" cy="672962"/>
      </dsp:txXfrm>
    </dsp:sp>
    <dsp:sp modelId="{0E1DAC1C-907B-4770-8611-877B36B5B5F3}">
      <dsp:nvSpPr>
        <dsp:cNvPr id="0" name=""/>
        <dsp:cNvSpPr/>
      </dsp:nvSpPr>
      <dsp:spPr>
        <a:xfrm>
          <a:off x="0" y="2924433"/>
          <a:ext cx="3149107" cy="67515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marL="0" lvl="0" indent="0" algn="ctr" defTabSz="533400">
            <a:lnSpc>
              <a:spcPct val="90000"/>
            </a:lnSpc>
            <a:spcBef>
              <a:spcPct val="0"/>
            </a:spcBef>
            <a:spcAft>
              <a:spcPct val="35000"/>
            </a:spcAft>
            <a:buNone/>
          </a:pPr>
          <a:r>
            <a:rPr lang="en-US" sz="1200" b="1" kern="1200">
              <a:solidFill>
                <a:schemeClr val="bg1"/>
              </a:solidFill>
            </a:rPr>
            <a:t>Design for Stability and Sustainability</a:t>
          </a:r>
        </a:p>
      </dsp:txBody>
      <dsp:txXfrm>
        <a:off x="32958" y="2957391"/>
        <a:ext cx="3083191" cy="609234"/>
      </dsp:txXfrm>
    </dsp:sp>
    <dsp:sp modelId="{EEA4FEC9-873F-4735-8C06-C95336D880B3}">
      <dsp:nvSpPr>
        <dsp:cNvPr id="0" name=""/>
        <dsp:cNvSpPr/>
      </dsp:nvSpPr>
      <dsp:spPr>
        <a:xfrm rot="5400000">
          <a:off x="5739748" y="1127725"/>
          <a:ext cx="428758" cy="5603885"/>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57150" lvl="1" indent="-57150" algn="l" defTabSz="488950">
            <a:lnSpc>
              <a:spcPct val="90000"/>
            </a:lnSpc>
            <a:spcBef>
              <a:spcPct val="0"/>
            </a:spcBef>
            <a:spcAft>
              <a:spcPct val="15000"/>
            </a:spcAft>
            <a:buChar char="•"/>
          </a:pPr>
          <a:r>
            <a:rPr lang="en-US" sz="1100" kern="1200">
              <a:solidFill>
                <a:schemeClr val="tx1"/>
              </a:solidFill>
            </a:rPr>
            <a:t>We see these as necessary conditions for all stakeholders, funding distributors, and funding recipients for any future ECEC funding structure</a:t>
          </a:r>
          <a:r>
            <a:rPr lang="en-US" sz="1100" kern="1200">
              <a:solidFill>
                <a:schemeClr val="tx1"/>
              </a:solidFill>
              <a:latin typeface="Verdana"/>
            </a:rPr>
            <a:t>.</a:t>
          </a:r>
          <a:endParaRPr lang="en-US" sz="1100" kern="1200">
            <a:solidFill>
              <a:schemeClr val="tx1"/>
            </a:solidFill>
          </a:endParaRPr>
        </a:p>
      </dsp:txBody>
      <dsp:txXfrm rot="-5400000">
        <a:off x="3152185" y="3736218"/>
        <a:ext cx="5582955" cy="386898"/>
      </dsp:txXfrm>
    </dsp:sp>
    <dsp:sp modelId="{7F27BC46-D8C3-44B8-8586-5C63AA7FF274}">
      <dsp:nvSpPr>
        <dsp:cNvPr id="0" name=""/>
        <dsp:cNvSpPr/>
      </dsp:nvSpPr>
      <dsp:spPr>
        <a:xfrm>
          <a:off x="0" y="3661694"/>
          <a:ext cx="3152185" cy="535948"/>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marL="0" lvl="0" indent="0" algn="ctr" defTabSz="533400">
            <a:lnSpc>
              <a:spcPct val="90000"/>
            </a:lnSpc>
            <a:spcBef>
              <a:spcPct val="0"/>
            </a:spcBef>
            <a:spcAft>
              <a:spcPct val="35000"/>
            </a:spcAft>
            <a:buNone/>
          </a:pPr>
          <a:r>
            <a:rPr lang="en-US" sz="1200" b="1" kern="1200">
              <a:solidFill>
                <a:schemeClr val="bg1"/>
              </a:solidFill>
            </a:rPr>
            <a:t>Require System Transparency, Efficiency, and Accountability</a:t>
          </a:r>
          <a:endParaRPr lang="en-US" sz="1200" kern="1200">
            <a:solidFill>
              <a:schemeClr val="bg1"/>
            </a:solidFill>
          </a:endParaRPr>
        </a:p>
      </dsp:txBody>
      <dsp:txXfrm>
        <a:off x="26163" y="3687857"/>
        <a:ext cx="3099859" cy="483622"/>
      </dsp:txXfrm>
    </dsp:sp>
    <dsp:sp modelId="{FED9FF69-2140-439A-9128-0420F0F4C366}">
      <dsp:nvSpPr>
        <dsp:cNvPr id="0" name=""/>
        <dsp:cNvSpPr/>
      </dsp:nvSpPr>
      <dsp:spPr>
        <a:xfrm rot="5400000">
          <a:off x="5739748" y="1690471"/>
          <a:ext cx="428758" cy="5603885"/>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57150" lvl="1" indent="-57150" algn="l" defTabSz="488950">
            <a:lnSpc>
              <a:spcPct val="90000"/>
            </a:lnSpc>
            <a:spcBef>
              <a:spcPct val="0"/>
            </a:spcBef>
            <a:spcAft>
              <a:spcPct val="15000"/>
            </a:spcAft>
            <a:buChar char="•"/>
          </a:pPr>
          <a:r>
            <a:rPr lang="en-US" sz="1100" kern="1200">
              <a:solidFill>
                <a:schemeClr val="tx1"/>
              </a:solidFill>
            </a:rPr>
            <a:t>We will plan for meaningful change over a multi-year time horizon</a:t>
          </a:r>
          <a:r>
            <a:rPr lang="en-US" sz="1100" kern="1200">
              <a:solidFill>
                <a:schemeClr val="tx1"/>
              </a:solidFill>
              <a:latin typeface="Verdana"/>
            </a:rPr>
            <a:t>. We will respond to disruptions in the system to meet the reality of changing needs.</a:t>
          </a:r>
          <a:endParaRPr lang="en-US" sz="1100" kern="1200">
            <a:solidFill>
              <a:schemeClr val="tx1"/>
            </a:solidFill>
          </a:endParaRPr>
        </a:p>
      </dsp:txBody>
      <dsp:txXfrm rot="-5400000">
        <a:off x="3152185" y="4298964"/>
        <a:ext cx="5582955" cy="386898"/>
      </dsp:txXfrm>
    </dsp:sp>
    <dsp:sp modelId="{0D207BDB-4F16-41D8-BCE2-6434D5790E9D}">
      <dsp:nvSpPr>
        <dsp:cNvPr id="0" name=""/>
        <dsp:cNvSpPr/>
      </dsp:nvSpPr>
      <dsp:spPr>
        <a:xfrm>
          <a:off x="0" y="4224440"/>
          <a:ext cx="3152185" cy="535948"/>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marL="0" lvl="0" indent="0" algn="ctr" defTabSz="533400">
            <a:lnSpc>
              <a:spcPct val="90000"/>
            </a:lnSpc>
            <a:spcBef>
              <a:spcPct val="0"/>
            </a:spcBef>
            <a:spcAft>
              <a:spcPct val="35000"/>
            </a:spcAft>
            <a:buNone/>
          </a:pPr>
          <a:r>
            <a:rPr lang="en-US" sz="1200" b="1" kern="1200"/>
            <a:t>Recognize Implementation Realities</a:t>
          </a:r>
          <a:endParaRPr lang="en-US" sz="1200" kern="1200"/>
        </a:p>
      </dsp:txBody>
      <dsp:txXfrm>
        <a:off x="26163" y="4250603"/>
        <a:ext cx="3099859" cy="483622"/>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884691-A4BE-43DC-949F-F77A19883B19}">
      <dsp:nvSpPr>
        <dsp:cNvPr id="0" name=""/>
        <dsp:cNvSpPr/>
      </dsp:nvSpPr>
      <dsp:spPr>
        <a:xfrm>
          <a:off x="5624" y="0"/>
          <a:ext cx="3424313" cy="220445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u="sng" kern="1200" dirty="0"/>
            <a:t>Provider may receive:</a:t>
          </a:r>
        </a:p>
        <a:p>
          <a:pPr marL="0" lvl="0" indent="0" algn="ctr" defTabSz="800100">
            <a:lnSpc>
              <a:spcPct val="90000"/>
            </a:lnSpc>
            <a:spcBef>
              <a:spcPct val="0"/>
            </a:spcBef>
            <a:spcAft>
              <a:spcPct val="35000"/>
            </a:spcAft>
            <a:buNone/>
          </a:pPr>
          <a:endParaRPr lang="en-US" sz="1800" u="sng" kern="1200" dirty="0"/>
        </a:p>
        <a:p>
          <a:pPr marL="0" lvl="0" indent="0" algn="l" defTabSz="800100">
            <a:lnSpc>
              <a:spcPct val="90000"/>
            </a:lnSpc>
            <a:spcBef>
              <a:spcPct val="0"/>
            </a:spcBef>
            <a:spcAft>
              <a:spcPct val="35000"/>
            </a:spcAft>
            <a:buNone/>
          </a:pPr>
          <a:r>
            <a:rPr lang="en-US" sz="1800" kern="1200" dirty="0"/>
            <a:t>1) CCAP</a:t>
          </a:r>
        </a:p>
        <a:p>
          <a:pPr marL="0" lvl="0" indent="0" algn="l" defTabSz="800100">
            <a:lnSpc>
              <a:spcPct val="90000"/>
            </a:lnSpc>
            <a:spcBef>
              <a:spcPct val="0"/>
            </a:spcBef>
            <a:spcAft>
              <a:spcPct val="35000"/>
            </a:spcAft>
            <a:buNone/>
          </a:pPr>
          <a:r>
            <a:rPr lang="en-US" sz="1800" kern="1200" dirty="0"/>
            <a:t>2) Preschool for All</a:t>
          </a:r>
        </a:p>
        <a:p>
          <a:pPr marL="0" lvl="0" indent="0" algn="l" defTabSz="800100">
            <a:lnSpc>
              <a:spcPct val="90000"/>
            </a:lnSpc>
            <a:spcBef>
              <a:spcPct val="0"/>
            </a:spcBef>
            <a:spcAft>
              <a:spcPct val="35000"/>
            </a:spcAft>
            <a:buNone/>
          </a:pPr>
          <a:r>
            <a:rPr lang="en-US" sz="1800" kern="1200" dirty="0"/>
            <a:t>3) Prevention Initiative for center-based care</a:t>
          </a:r>
        </a:p>
      </dsp:txBody>
      <dsp:txXfrm>
        <a:off x="70190" y="64566"/>
        <a:ext cx="3295181" cy="2075323"/>
      </dsp:txXfrm>
    </dsp:sp>
    <dsp:sp modelId="{31DA4351-7E3F-4278-B062-BDB399DDD32F}">
      <dsp:nvSpPr>
        <dsp:cNvPr id="0" name=""/>
        <dsp:cNvSpPr/>
      </dsp:nvSpPr>
      <dsp:spPr>
        <a:xfrm>
          <a:off x="3772368" y="677612"/>
          <a:ext cx="725954" cy="84922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3772368" y="847458"/>
        <a:ext cx="508168" cy="509537"/>
      </dsp:txXfrm>
    </dsp:sp>
    <dsp:sp modelId="{3FA9C1D6-9C51-4CE9-82A4-257715D84280}">
      <dsp:nvSpPr>
        <dsp:cNvPr id="0" name=""/>
        <dsp:cNvSpPr/>
      </dsp:nvSpPr>
      <dsp:spPr>
        <a:xfrm>
          <a:off x="4799662" y="-20463"/>
          <a:ext cx="3424313" cy="224538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marL="0" lvl="0" indent="0" algn="ctr" defTabSz="800100">
            <a:lnSpc>
              <a:spcPct val="90000"/>
            </a:lnSpc>
            <a:spcBef>
              <a:spcPct val="0"/>
            </a:spcBef>
            <a:spcAft>
              <a:spcPct val="35000"/>
            </a:spcAft>
            <a:buNone/>
          </a:pPr>
          <a:r>
            <a:rPr lang="en-US" sz="1800" u="sng" kern="1200" dirty="0"/>
            <a:t>Provider may receive:</a:t>
          </a:r>
        </a:p>
        <a:p>
          <a:pPr marL="0" lvl="0" indent="0" algn="ctr" defTabSz="800100">
            <a:lnSpc>
              <a:spcPct val="90000"/>
            </a:lnSpc>
            <a:spcBef>
              <a:spcPct val="0"/>
            </a:spcBef>
            <a:spcAft>
              <a:spcPct val="35000"/>
            </a:spcAft>
            <a:buNone/>
          </a:pPr>
          <a:endParaRPr lang="en-US" sz="1800" kern="1200" dirty="0"/>
        </a:p>
        <a:p>
          <a:pPr marL="0" lvl="0" indent="0" algn="ctr" defTabSz="800100">
            <a:lnSpc>
              <a:spcPct val="90000"/>
            </a:lnSpc>
            <a:spcBef>
              <a:spcPct val="0"/>
            </a:spcBef>
            <a:spcAft>
              <a:spcPct val="35000"/>
            </a:spcAft>
            <a:buNone/>
          </a:pPr>
          <a:r>
            <a:rPr lang="en-US" sz="1800" kern="1200" dirty="0"/>
            <a:t>Formula-based disbursal for education &amp; care services*</a:t>
          </a:r>
        </a:p>
      </dsp:txBody>
      <dsp:txXfrm>
        <a:off x="4865427" y="45302"/>
        <a:ext cx="3292783" cy="211385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005262-F71A-4C28-841C-F8FDF7EA2329}">
      <dsp:nvSpPr>
        <dsp:cNvPr id="0" name=""/>
        <dsp:cNvSpPr/>
      </dsp:nvSpPr>
      <dsp:spPr>
        <a:xfrm>
          <a:off x="0" y="150067"/>
          <a:ext cx="8229600" cy="1468420"/>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8F92CFE-7C8C-4C25-A8EA-657C71C04CF7}">
      <dsp:nvSpPr>
        <dsp:cNvPr id="0" name=""/>
        <dsp:cNvSpPr/>
      </dsp:nvSpPr>
      <dsp:spPr>
        <a:xfrm>
          <a:off x="358700" y="558185"/>
          <a:ext cx="653459" cy="652183"/>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4E89D75-6AC7-42EB-970E-1886AD718D3B}">
      <dsp:nvSpPr>
        <dsp:cNvPr id="0" name=""/>
        <dsp:cNvSpPr/>
      </dsp:nvSpPr>
      <dsp:spPr>
        <a:xfrm>
          <a:off x="1260781" y="318395"/>
          <a:ext cx="3167891" cy="12986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442" tIns="137442" rIns="137442" bIns="137442" numCol="1" spcCol="1270" anchor="ctr" anchorCtr="0">
          <a:noAutofit/>
        </a:bodyPr>
        <a:lstStyle/>
        <a:p>
          <a:pPr marL="0" lvl="0" indent="0" algn="l" defTabSz="889000">
            <a:lnSpc>
              <a:spcPct val="100000"/>
            </a:lnSpc>
            <a:spcBef>
              <a:spcPct val="0"/>
            </a:spcBef>
            <a:spcAft>
              <a:spcPct val="35000"/>
            </a:spcAft>
            <a:buNone/>
          </a:pPr>
          <a:r>
            <a:rPr lang="en-US" sz="2000" b="1" kern="1200" dirty="0"/>
            <a:t>Centralize ECEC services in a new state agency</a:t>
          </a:r>
        </a:p>
      </dsp:txBody>
      <dsp:txXfrm>
        <a:off x="1260781" y="318395"/>
        <a:ext cx="3167891" cy="1298659"/>
      </dsp:txXfrm>
    </dsp:sp>
    <dsp:sp modelId="{B1B58C94-B99C-4398-BAAB-AE0487EBBDC8}">
      <dsp:nvSpPr>
        <dsp:cNvPr id="0" name=""/>
        <dsp:cNvSpPr/>
      </dsp:nvSpPr>
      <dsp:spPr>
        <a:xfrm>
          <a:off x="4614217" y="372369"/>
          <a:ext cx="3493084" cy="9885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7031" tIns="107031" rIns="107031" bIns="107031" numCol="1" spcCol="1270" anchor="ctr" anchorCtr="0">
          <a:noAutofit/>
        </a:bodyPr>
        <a:lstStyle/>
        <a:p>
          <a:pPr marL="0" lvl="0" indent="0" algn="l" defTabSz="711200">
            <a:lnSpc>
              <a:spcPct val="100000"/>
            </a:lnSpc>
            <a:spcBef>
              <a:spcPct val="0"/>
            </a:spcBef>
            <a:spcAft>
              <a:spcPct val="35000"/>
            </a:spcAft>
            <a:buNone/>
          </a:pPr>
          <a:r>
            <a:rPr lang="en-US" sz="1600" kern="1200" dirty="0"/>
            <a:t>Centralize ECEC state agency programs and capacities from three agencies to one new agency to implement the new system of funding.</a:t>
          </a:r>
        </a:p>
      </dsp:txBody>
      <dsp:txXfrm>
        <a:off x="4614217" y="372369"/>
        <a:ext cx="3493084" cy="988581"/>
      </dsp:txXfrm>
    </dsp:sp>
    <dsp:sp modelId="{3E1D60D6-D8BE-4B3B-B927-4EFE122563B4}">
      <dsp:nvSpPr>
        <dsp:cNvPr id="0" name=""/>
        <dsp:cNvSpPr/>
      </dsp:nvSpPr>
      <dsp:spPr>
        <a:xfrm>
          <a:off x="0" y="1861512"/>
          <a:ext cx="8229600" cy="1547595"/>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E9531BA-E94F-49AA-BD98-610FAD7CF097}">
      <dsp:nvSpPr>
        <dsp:cNvPr id="0" name=""/>
        <dsp:cNvSpPr/>
      </dsp:nvSpPr>
      <dsp:spPr>
        <a:xfrm>
          <a:off x="358700" y="2309218"/>
          <a:ext cx="653459" cy="652183"/>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0C56E79-3368-4EAE-96FE-D1FAC24F274B}">
      <dsp:nvSpPr>
        <dsp:cNvPr id="0" name=""/>
        <dsp:cNvSpPr/>
      </dsp:nvSpPr>
      <dsp:spPr>
        <a:xfrm>
          <a:off x="1248234" y="2015273"/>
          <a:ext cx="3323205" cy="12986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442" tIns="137442" rIns="137442" bIns="137442" numCol="1" spcCol="1270" anchor="ctr" anchorCtr="0">
          <a:noAutofit/>
        </a:bodyPr>
        <a:lstStyle/>
        <a:p>
          <a:pPr marL="0" lvl="0" indent="0" algn="l" defTabSz="800100">
            <a:lnSpc>
              <a:spcPct val="100000"/>
            </a:lnSpc>
            <a:spcBef>
              <a:spcPct val="0"/>
            </a:spcBef>
            <a:spcAft>
              <a:spcPct val="35000"/>
            </a:spcAft>
            <a:buNone/>
          </a:pPr>
          <a:r>
            <a:rPr lang="en-US" sz="1800" b="1" kern="1200" dirty="0"/>
            <a:t>In the long term, consider centralizing EI and ECSE in the new state agency.</a:t>
          </a:r>
        </a:p>
      </dsp:txBody>
      <dsp:txXfrm>
        <a:off x="1248234" y="2015273"/>
        <a:ext cx="3323205" cy="1298659"/>
      </dsp:txXfrm>
    </dsp:sp>
    <dsp:sp modelId="{F967AA6F-8E17-42DD-B1DC-CD26ABB5F176}">
      <dsp:nvSpPr>
        <dsp:cNvPr id="0" name=""/>
        <dsp:cNvSpPr/>
      </dsp:nvSpPr>
      <dsp:spPr>
        <a:xfrm>
          <a:off x="4683002" y="2068538"/>
          <a:ext cx="3091115" cy="10345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9492" tIns="109492" rIns="109492" bIns="109492" numCol="1" spcCol="1270" anchor="ctr" anchorCtr="0">
          <a:noAutofit/>
        </a:bodyPr>
        <a:lstStyle/>
        <a:p>
          <a:pPr marL="0" lvl="0" indent="0" algn="l" defTabSz="711200">
            <a:lnSpc>
              <a:spcPct val="100000"/>
            </a:lnSpc>
            <a:spcBef>
              <a:spcPct val="0"/>
            </a:spcBef>
            <a:spcAft>
              <a:spcPct val="35000"/>
            </a:spcAft>
            <a:buNone/>
          </a:pPr>
          <a:r>
            <a:rPr lang="en-US" sz="1600" b="0" kern="1200" dirty="0"/>
            <a:t>In the short term, EI should centralize in the new ECEC agency while ECSE should remain in ISBE during further evaluation.</a:t>
          </a:r>
        </a:p>
      </dsp:txBody>
      <dsp:txXfrm>
        <a:off x="4683002" y="2068538"/>
        <a:ext cx="3091115" cy="1034572"/>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4E2AFD-72A2-48A7-B017-8A3A73B9CC20}">
      <dsp:nvSpPr>
        <dsp:cNvPr id="0" name=""/>
        <dsp:cNvSpPr/>
      </dsp:nvSpPr>
      <dsp:spPr>
        <a:xfrm>
          <a:off x="724912" y="0"/>
          <a:ext cx="2824906" cy="169494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Identify </a:t>
          </a:r>
          <a:r>
            <a:rPr lang="en-US" sz="2000" b="1" i="1" kern="1200" dirty="0"/>
            <a:t>Capacities </a:t>
          </a:r>
          <a:r>
            <a:rPr lang="en-US" sz="2000" kern="1200" dirty="0"/>
            <a:t>of a successful management &amp; oversight structure</a:t>
          </a:r>
        </a:p>
      </dsp:txBody>
      <dsp:txXfrm>
        <a:off x="774555" y="49643"/>
        <a:ext cx="2725620" cy="1595657"/>
      </dsp:txXfrm>
    </dsp:sp>
    <dsp:sp modelId="{96DA5469-D3E5-4E6D-975C-66D0AB938485}">
      <dsp:nvSpPr>
        <dsp:cNvPr id="0" name=""/>
        <dsp:cNvSpPr/>
      </dsp:nvSpPr>
      <dsp:spPr>
        <a:xfrm rot="2657">
          <a:off x="3798410" y="498698"/>
          <a:ext cx="598880" cy="70057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333500">
            <a:lnSpc>
              <a:spcPct val="90000"/>
            </a:lnSpc>
            <a:spcBef>
              <a:spcPct val="0"/>
            </a:spcBef>
            <a:spcAft>
              <a:spcPct val="35000"/>
            </a:spcAft>
            <a:buNone/>
          </a:pPr>
          <a:endParaRPr lang="en-US" sz="3000" kern="1200"/>
        </a:p>
      </dsp:txBody>
      <dsp:txXfrm>
        <a:off x="3798410" y="638744"/>
        <a:ext cx="419216" cy="420346"/>
      </dsp:txXfrm>
    </dsp:sp>
    <dsp:sp modelId="{FB563DF2-3B1C-4E33-954E-A00EE2F4BD19}">
      <dsp:nvSpPr>
        <dsp:cNvPr id="0" name=""/>
        <dsp:cNvSpPr/>
      </dsp:nvSpPr>
      <dsp:spPr>
        <a:xfrm>
          <a:off x="4679781" y="3056"/>
          <a:ext cx="2824906" cy="169494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Define </a:t>
          </a:r>
          <a:r>
            <a:rPr lang="en-US" sz="2000" b="1" i="1" kern="1200" dirty="0"/>
            <a:t>Objectives: </a:t>
          </a:r>
          <a:r>
            <a:rPr lang="en-US" sz="2000" b="0" i="1" kern="1200" dirty="0"/>
            <a:t>what is management &amp; oversight done well?</a:t>
          </a:r>
          <a:endParaRPr lang="en-US" sz="2000" kern="1200" dirty="0"/>
        </a:p>
      </dsp:txBody>
      <dsp:txXfrm>
        <a:off x="4729424" y="52699"/>
        <a:ext cx="2725620" cy="1595657"/>
      </dsp:txXfrm>
    </dsp:sp>
    <dsp:sp modelId="{9301F4E0-0968-4479-BA29-0642964A8DDE}">
      <dsp:nvSpPr>
        <dsp:cNvPr id="0" name=""/>
        <dsp:cNvSpPr/>
      </dsp:nvSpPr>
      <dsp:spPr>
        <a:xfrm rot="5400000">
          <a:off x="5792794" y="1895743"/>
          <a:ext cx="598880" cy="70057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333500">
            <a:lnSpc>
              <a:spcPct val="90000"/>
            </a:lnSpc>
            <a:spcBef>
              <a:spcPct val="0"/>
            </a:spcBef>
            <a:spcAft>
              <a:spcPct val="35000"/>
            </a:spcAft>
            <a:buNone/>
          </a:pPr>
          <a:endParaRPr lang="en-US" sz="3000" kern="1200"/>
        </a:p>
      </dsp:txBody>
      <dsp:txXfrm rot="-5400000">
        <a:off x="5882061" y="1946591"/>
        <a:ext cx="420346" cy="419216"/>
      </dsp:txXfrm>
    </dsp:sp>
    <dsp:sp modelId="{1B21447F-76C4-4751-8D88-04DD65C11B45}">
      <dsp:nvSpPr>
        <dsp:cNvPr id="0" name=""/>
        <dsp:cNvSpPr/>
      </dsp:nvSpPr>
      <dsp:spPr>
        <a:xfrm>
          <a:off x="4679781" y="2827962"/>
          <a:ext cx="2824906" cy="169494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Determine </a:t>
          </a:r>
          <a:r>
            <a:rPr lang="en-US" sz="2000" b="1" i="1" kern="1200"/>
            <a:t>Approach across ages/services</a:t>
          </a:r>
        </a:p>
      </dsp:txBody>
      <dsp:txXfrm>
        <a:off x="4729424" y="2877605"/>
        <a:ext cx="2725620" cy="1595657"/>
      </dsp:txXfrm>
    </dsp:sp>
    <dsp:sp modelId="{78076540-3686-4A22-834D-178FEF1C7516}">
      <dsp:nvSpPr>
        <dsp:cNvPr id="0" name=""/>
        <dsp:cNvSpPr/>
      </dsp:nvSpPr>
      <dsp:spPr>
        <a:xfrm rot="10815499">
          <a:off x="3832306" y="3316307"/>
          <a:ext cx="598886" cy="70057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333500">
            <a:lnSpc>
              <a:spcPct val="90000"/>
            </a:lnSpc>
            <a:spcBef>
              <a:spcPct val="0"/>
            </a:spcBef>
            <a:spcAft>
              <a:spcPct val="35000"/>
            </a:spcAft>
            <a:buNone/>
          </a:pPr>
          <a:endParaRPr lang="en-US" sz="3000" kern="1200"/>
        </a:p>
      </dsp:txBody>
      <dsp:txXfrm rot="10800000">
        <a:off x="4011971" y="3456827"/>
        <a:ext cx="419220" cy="420346"/>
      </dsp:txXfrm>
    </dsp:sp>
    <dsp:sp modelId="{3F2FDE24-8F85-4005-9727-7DE3DA1887C1}">
      <dsp:nvSpPr>
        <dsp:cNvPr id="0" name=""/>
        <dsp:cNvSpPr/>
      </dsp:nvSpPr>
      <dsp:spPr>
        <a:xfrm>
          <a:off x="724912" y="2810132"/>
          <a:ext cx="2824906" cy="169494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Construct Options on </a:t>
          </a:r>
          <a:r>
            <a:rPr lang="en-US" sz="2000" b="1" i="1" kern="1200"/>
            <a:t>Where </a:t>
          </a:r>
          <a:r>
            <a:rPr lang="en-US" sz="2000" kern="1200"/>
            <a:t>the Capacities Should Live</a:t>
          </a:r>
        </a:p>
      </dsp:txBody>
      <dsp:txXfrm>
        <a:off x="774555" y="2859775"/>
        <a:ext cx="2725620" cy="1595657"/>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5F40FA-4D6A-4A47-8FE3-966987E9A605}">
      <dsp:nvSpPr>
        <dsp:cNvPr id="0" name=""/>
        <dsp:cNvSpPr/>
      </dsp:nvSpPr>
      <dsp:spPr>
        <a:xfrm>
          <a:off x="334940" y="363822"/>
          <a:ext cx="1037953" cy="1037953"/>
        </a:xfrm>
        <a:prstGeom prst="round2DiagRect">
          <a:avLst>
            <a:gd name="adj1" fmla="val 29727"/>
            <a:gd name="adj2" fmla="val 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F2AA6F4-FF24-423B-BB53-E60CEE29BB6D}">
      <dsp:nvSpPr>
        <dsp:cNvPr id="0" name=""/>
        <dsp:cNvSpPr/>
      </dsp:nvSpPr>
      <dsp:spPr>
        <a:xfrm>
          <a:off x="556143" y="585025"/>
          <a:ext cx="595546" cy="59554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7E74136-4BA7-4207-81A1-82CE89DBD2E3}">
      <dsp:nvSpPr>
        <dsp:cNvPr id="0" name=""/>
        <dsp:cNvSpPr/>
      </dsp:nvSpPr>
      <dsp:spPr>
        <a:xfrm>
          <a:off x="3135" y="1725072"/>
          <a:ext cx="1701562" cy="25363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en-US" sz="1400" b="1" kern="1200"/>
            <a:t>Policy Leadership</a:t>
          </a:r>
        </a:p>
        <a:p>
          <a:pPr marL="0" lvl="0" indent="0" algn="ctr" defTabSz="622300">
            <a:lnSpc>
              <a:spcPct val="100000"/>
            </a:lnSpc>
            <a:spcBef>
              <a:spcPct val="0"/>
            </a:spcBef>
            <a:spcAft>
              <a:spcPct val="35000"/>
            </a:spcAft>
            <a:buNone/>
            <a:defRPr cap="all"/>
          </a:pPr>
          <a:endParaRPr lang="en-US" sz="1100" kern="1200"/>
        </a:p>
        <a:p>
          <a:pPr marL="0" lvl="0" indent="0" algn="ctr" defTabSz="622300">
            <a:lnSpc>
              <a:spcPct val="100000"/>
            </a:lnSpc>
            <a:spcBef>
              <a:spcPct val="0"/>
            </a:spcBef>
            <a:spcAft>
              <a:spcPct val="35000"/>
            </a:spcAft>
            <a:buNone/>
            <a:defRPr cap="all"/>
          </a:pPr>
          <a:endParaRPr lang="en-US" sz="1100" kern="1200"/>
        </a:p>
        <a:p>
          <a:pPr marL="0" lvl="0" indent="0" algn="ctr" defTabSz="622300">
            <a:lnSpc>
              <a:spcPct val="100000"/>
            </a:lnSpc>
            <a:spcBef>
              <a:spcPct val="0"/>
            </a:spcBef>
            <a:spcAft>
              <a:spcPct val="35000"/>
            </a:spcAft>
            <a:buNone/>
            <a:defRPr cap="all"/>
          </a:pPr>
          <a:r>
            <a:rPr lang="en-US" sz="1100" kern="1200"/>
            <a:t>one ECEC vision</a:t>
          </a:r>
        </a:p>
        <a:p>
          <a:pPr marL="0" lvl="0" indent="0" algn="ctr" defTabSz="622300">
            <a:lnSpc>
              <a:spcPct val="100000"/>
            </a:lnSpc>
            <a:spcBef>
              <a:spcPct val="0"/>
            </a:spcBef>
            <a:spcAft>
              <a:spcPct val="35000"/>
            </a:spcAft>
            <a:buNone/>
            <a:defRPr cap="all"/>
          </a:pPr>
          <a:r>
            <a:rPr lang="en-US" sz="1100" kern="1200"/>
            <a:t>one set of ECEC quality standards</a:t>
          </a:r>
        </a:p>
        <a:p>
          <a:pPr marL="0" lvl="0" indent="0" algn="ctr" defTabSz="622300">
            <a:lnSpc>
              <a:spcPct val="100000"/>
            </a:lnSpc>
            <a:spcBef>
              <a:spcPct val="0"/>
            </a:spcBef>
            <a:spcAft>
              <a:spcPct val="35000"/>
            </a:spcAft>
            <a:buNone/>
            <a:defRPr cap="all"/>
          </a:pPr>
          <a:r>
            <a:rPr lang="en-US" sz="1100" kern="1200"/>
            <a:t>one authority for providers</a:t>
          </a:r>
        </a:p>
        <a:p>
          <a:pPr marL="0" lvl="0" indent="0" algn="ctr" defTabSz="622300">
            <a:lnSpc>
              <a:spcPct val="100000"/>
            </a:lnSpc>
            <a:spcBef>
              <a:spcPct val="0"/>
            </a:spcBef>
            <a:spcAft>
              <a:spcPct val="35000"/>
            </a:spcAft>
            <a:buNone/>
            <a:defRPr cap="all"/>
          </a:pPr>
          <a:r>
            <a:rPr lang="en-US" sz="1100" kern="1200"/>
            <a:t>One ECEC VOICE OF collaboration with the early childhood eco-system</a:t>
          </a:r>
        </a:p>
      </dsp:txBody>
      <dsp:txXfrm>
        <a:off x="3135" y="1725072"/>
        <a:ext cx="1701562" cy="2536391"/>
      </dsp:txXfrm>
    </dsp:sp>
    <dsp:sp modelId="{1E4049E2-0195-4B91-BA33-58ED94BD4476}">
      <dsp:nvSpPr>
        <dsp:cNvPr id="0" name=""/>
        <dsp:cNvSpPr/>
      </dsp:nvSpPr>
      <dsp:spPr>
        <a:xfrm>
          <a:off x="2334275" y="363822"/>
          <a:ext cx="1037953" cy="1037953"/>
        </a:xfrm>
        <a:prstGeom prst="round2DiagRect">
          <a:avLst>
            <a:gd name="adj1" fmla="val 29727"/>
            <a:gd name="adj2" fmla="val 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F21C958-5859-4DAF-8945-AE487E8E4B77}">
      <dsp:nvSpPr>
        <dsp:cNvPr id="0" name=""/>
        <dsp:cNvSpPr/>
      </dsp:nvSpPr>
      <dsp:spPr>
        <a:xfrm>
          <a:off x="2555479" y="585025"/>
          <a:ext cx="595546" cy="59554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5D48EB0-68C4-45B6-B975-B155B8FE5155}">
      <dsp:nvSpPr>
        <dsp:cNvPr id="0" name=""/>
        <dsp:cNvSpPr/>
      </dsp:nvSpPr>
      <dsp:spPr>
        <a:xfrm>
          <a:off x="2002471" y="1725072"/>
          <a:ext cx="1701562" cy="25363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en-US" sz="1400" b="1" kern="1200"/>
            <a:t>Funding &amp; Oversight</a:t>
          </a:r>
        </a:p>
        <a:p>
          <a:pPr marL="0" lvl="0" indent="0" algn="ctr" defTabSz="622300">
            <a:lnSpc>
              <a:spcPct val="100000"/>
            </a:lnSpc>
            <a:spcBef>
              <a:spcPct val="0"/>
            </a:spcBef>
            <a:spcAft>
              <a:spcPct val="35000"/>
            </a:spcAft>
            <a:buNone/>
            <a:defRPr cap="all"/>
          </a:pPr>
          <a:endParaRPr lang="en-US" sz="1100" kern="1200"/>
        </a:p>
        <a:p>
          <a:pPr marL="0" lvl="0" indent="0" algn="ctr" defTabSz="622300">
            <a:lnSpc>
              <a:spcPct val="100000"/>
            </a:lnSpc>
            <a:spcBef>
              <a:spcPct val="0"/>
            </a:spcBef>
            <a:spcAft>
              <a:spcPct val="35000"/>
            </a:spcAft>
            <a:buNone/>
            <a:defRPr cap="all"/>
          </a:pPr>
          <a:endParaRPr lang="en-US" sz="1100" kern="1200"/>
        </a:p>
        <a:p>
          <a:pPr marL="0" lvl="0" indent="0" algn="ctr" defTabSz="622300">
            <a:lnSpc>
              <a:spcPct val="100000"/>
            </a:lnSpc>
            <a:spcBef>
              <a:spcPct val="0"/>
            </a:spcBef>
            <a:spcAft>
              <a:spcPct val="35000"/>
            </a:spcAft>
            <a:buNone/>
            <a:defRPr cap="all"/>
          </a:pPr>
          <a:r>
            <a:rPr lang="en-US" sz="1100" kern="1200"/>
            <a:t>simplified, streamlined funding allocation and distribution</a:t>
          </a:r>
        </a:p>
      </dsp:txBody>
      <dsp:txXfrm>
        <a:off x="2002471" y="1725072"/>
        <a:ext cx="1701562" cy="2536391"/>
      </dsp:txXfrm>
    </dsp:sp>
    <dsp:sp modelId="{DA1E79D4-AFC7-474B-AA30-835BFE8379C0}">
      <dsp:nvSpPr>
        <dsp:cNvPr id="0" name=""/>
        <dsp:cNvSpPr/>
      </dsp:nvSpPr>
      <dsp:spPr>
        <a:xfrm>
          <a:off x="4464130" y="363822"/>
          <a:ext cx="1037953" cy="1037953"/>
        </a:xfrm>
        <a:prstGeom prst="round2DiagRect">
          <a:avLst>
            <a:gd name="adj1" fmla="val 29727"/>
            <a:gd name="adj2" fmla="val 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6FD981B-E976-4447-B486-1C077D2E9AEC}">
      <dsp:nvSpPr>
        <dsp:cNvPr id="0" name=""/>
        <dsp:cNvSpPr/>
      </dsp:nvSpPr>
      <dsp:spPr>
        <a:xfrm>
          <a:off x="4685333" y="585025"/>
          <a:ext cx="595546" cy="595546"/>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5484FBE-841F-4E5C-A3FB-B3DCDB29632F}">
      <dsp:nvSpPr>
        <dsp:cNvPr id="0" name=""/>
        <dsp:cNvSpPr/>
      </dsp:nvSpPr>
      <dsp:spPr>
        <a:xfrm>
          <a:off x="4001807" y="1725072"/>
          <a:ext cx="1962599" cy="25363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en-US" sz="1400" b="1" kern="1200"/>
            <a:t>Infrastructure</a:t>
          </a:r>
          <a:r>
            <a:rPr lang="en-US" sz="1200" b="1" kern="1200"/>
            <a:t> </a:t>
          </a:r>
        </a:p>
        <a:p>
          <a:pPr marL="0" lvl="0" indent="0" algn="ctr" defTabSz="622300">
            <a:lnSpc>
              <a:spcPct val="100000"/>
            </a:lnSpc>
            <a:spcBef>
              <a:spcPct val="0"/>
            </a:spcBef>
            <a:spcAft>
              <a:spcPct val="35000"/>
            </a:spcAft>
            <a:buNone/>
            <a:defRPr cap="all"/>
          </a:pPr>
          <a:endParaRPr lang="en-US" sz="1100" kern="1200"/>
        </a:p>
        <a:p>
          <a:pPr marL="0" lvl="0" indent="0" algn="ctr" defTabSz="622300">
            <a:lnSpc>
              <a:spcPct val="100000"/>
            </a:lnSpc>
            <a:spcBef>
              <a:spcPct val="0"/>
            </a:spcBef>
            <a:spcAft>
              <a:spcPct val="35000"/>
            </a:spcAft>
            <a:buNone/>
            <a:defRPr cap="all"/>
          </a:pPr>
          <a:endParaRPr lang="en-US" sz="1100" kern="1200"/>
        </a:p>
        <a:p>
          <a:pPr marL="0" lvl="0" indent="0" algn="ctr" defTabSz="622300">
            <a:lnSpc>
              <a:spcPct val="100000"/>
            </a:lnSpc>
            <a:spcBef>
              <a:spcPct val="0"/>
            </a:spcBef>
            <a:spcAft>
              <a:spcPct val="35000"/>
            </a:spcAft>
            <a:buNone/>
            <a:defRPr cap="all"/>
          </a:pPr>
          <a:r>
            <a:rPr lang="en-US" sz="1100" kern="1200"/>
            <a:t>systemwide data</a:t>
          </a:r>
        </a:p>
        <a:p>
          <a:pPr marL="0" lvl="0" indent="0" algn="ctr" defTabSz="622300">
            <a:lnSpc>
              <a:spcPct val="100000"/>
            </a:lnSpc>
            <a:spcBef>
              <a:spcPct val="0"/>
            </a:spcBef>
            <a:spcAft>
              <a:spcPct val="35000"/>
            </a:spcAft>
            <a:buNone/>
            <a:defRPr cap="all"/>
          </a:pPr>
          <a:r>
            <a:rPr lang="en-US" sz="1100" kern="1200"/>
            <a:t>unified professional &amp; workforce development</a:t>
          </a:r>
        </a:p>
        <a:p>
          <a:pPr marL="0" lvl="0" indent="0" algn="ctr" defTabSz="622300">
            <a:lnSpc>
              <a:spcPct val="100000"/>
            </a:lnSpc>
            <a:spcBef>
              <a:spcPct val="0"/>
            </a:spcBef>
            <a:spcAft>
              <a:spcPct val="35000"/>
            </a:spcAft>
            <a:buNone/>
            <a:defRPr cap="all"/>
          </a:pPr>
          <a:r>
            <a:rPr lang="en-US" sz="1100" kern="1200"/>
            <a:t>unified quality improvement</a:t>
          </a:r>
        </a:p>
      </dsp:txBody>
      <dsp:txXfrm>
        <a:off x="4001807" y="1725072"/>
        <a:ext cx="1962599" cy="2536391"/>
      </dsp:txXfrm>
    </dsp:sp>
    <dsp:sp modelId="{66EED3C7-A3A5-4532-8EDB-2ED832ADCBBD}">
      <dsp:nvSpPr>
        <dsp:cNvPr id="0" name=""/>
        <dsp:cNvSpPr/>
      </dsp:nvSpPr>
      <dsp:spPr>
        <a:xfrm>
          <a:off x="6725345" y="363822"/>
          <a:ext cx="1037953" cy="1037953"/>
        </a:xfrm>
        <a:prstGeom prst="round2DiagRect">
          <a:avLst>
            <a:gd name="adj1" fmla="val 29727"/>
            <a:gd name="adj2" fmla="val 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050AD09-7802-4112-BD4C-7DFC9EDC81EB}">
      <dsp:nvSpPr>
        <dsp:cNvPr id="0" name=""/>
        <dsp:cNvSpPr/>
      </dsp:nvSpPr>
      <dsp:spPr>
        <a:xfrm>
          <a:off x="6946548" y="585025"/>
          <a:ext cx="595546" cy="595546"/>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8F69A38-C1DE-44D0-AF42-574825DF0B36}">
      <dsp:nvSpPr>
        <dsp:cNvPr id="0" name=""/>
        <dsp:cNvSpPr/>
      </dsp:nvSpPr>
      <dsp:spPr>
        <a:xfrm>
          <a:off x="6262179" y="1725072"/>
          <a:ext cx="1964283" cy="25363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en-US" sz="1400" b="1" kern="1200"/>
            <a:t>Communications</a:t>
          </a:r>
          <a:endParaRPr lang="en-US" sz="1200" b="1" kern="1200"/>
        </a:p>
        <a:p>
          <a:pPr marL="0" lvl="0" indent="0" algn="ctr" defTabSz="622300">
            <a:lnSpc>
              <a:spcPct val="100000"/>
            </a:lnSpc>
            <a:spcBef>
              <a:spcPct val="0"/>
            </a:spcBef>
            <a:spcAft>
              <a:spcPct val="35000"/>
            </a:spcAft>
            <a:buNone/>
            <a:defRPr cap="all"/>
          </a:pPr>
          <a:endParaRPr lang="en-US" sz="1200" kern="1200"/>
        </a:p>
        <a:p>
          <a:pPr marL="0" lvl="0" indent="0" algn="ctr" defTabSz="622300">
            <a:lnSpc>
              <a:spcPct val="100000"/>
            </a:lnSpc>
            <a:spcBef>
              <a:spcPct val="0"/>
            </a:spcBef>
            <a:spcAft>
              <a:spcPct val="35000"/>
            </a:spcAft>
            <a:buNone/>
            <a:defRPr cap="all"/>
          </a:pPr>
          <a:endParaRPr lang="en-US" sz="1200" kern="1200"/>
        </a:p>
        <a:p>
          <a:pPr marL="0" lvl="0" indent="0" algn="ctr" defTabSz="622300">
            <a:lnSpc>
              <a:spcPct val="100000"/>
            </a:lnSpc>
            <a:spcBef>
              <a:spcPct val="0"/>
            </a:spcBef>
            <a:spcAft>
              <a:spcPct val="35000"/>
            </a:spcAft>
            <a:buNone/>
            <a:defRPr cap="all"/>
          </a:pPr>
          <a:r>
            <a:rPr lang="en-US" sz="1100" kern="1200"/>
            <a:t>clear, unified listening and engagement</a:t>
          </a:r>
        </a:p>
      </dsp:txBody>
      <dsp:txXfrm>
        <a:off x="6262179" y="1725072"/>
        <a:ext cx="1964283" cy="253639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A0E612-1E86-A84E-AB94-066F8C3DDFD9}">
      <dsp:nvSpPr>
        <dsp:cNvPr id="0" name=""/>
        <dsp:cNvSpPr/>
      </dsp:nvSpPr>
      <dsp:spPr>
        <a:xfrm>
          <a:off x="385762" y="2121"/>
          <a:ext cx="2616398" cy="156983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A lack of timely payments from state government for public ECEC services.</a:t>
          </a:r>
        </a:p>
      </dsp:txBody>
      <dsp:txXfrm>
        <a:off x="385762" y="2121"/>
        <a:ext cx="2616398" cy="1569839"/>
      </dsp:txXfrm>
    </dsp:sp>
    <dsp:sp modelId="{915861DA-3BB0-4D48-95A4-6623F892DF9E}">
      <dsp:nvSpPr>
        <dsp:cNvPr id="0" name=""/>
        <dsp:cNvSpPr/>
      </dsp:nvSpPr>
      <dsp:spPr>
        <a:xfrm>
          <a:off x="3263800" y="2121"/>
          <a:ext cx="2616398" cy="156983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The process of layering multiple funding streams to serve more children is extremely complex and challenging.</a:t>
          </a:r>
        </a:p>
      </dsp:txBody>
      <dsp:txXfrm>
        <a:off x="3263800" y="2121"/>
        <a:ext cx="2616398" cy="1569839"/>
      </dsp:txXfrm>
    </dsp:sp>
    <dsp:sp modelId="{2295F546-C527-304F-819E-B4202159387C}">
      <dsp:nvSpPr>
        <dsp:cNvPr id="0" name=""/>
        <dsp:cNvSpPr/>
      </dsp:nvSpPr>
      <dsp:spPr>
        <a:xfrm>
          <a:off x="6141839" y="2121"/>
          <a:ext cx="2616398" cy="156983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Many programs are simply unaware that they can apply for state funding to provide public ECEC services.</a:t>
          </a:r>
        </a:p>
      </dsp:txBody>
      <dsp:txXfrm>
        <a:off x="6141839" y="2121"/>
        <a:ext cx="2616398" cy="1569839"/>
      </dsp:txXfrm>
    </dsp:sp>
    <dsp:sp modelId="{609D9083-3734-6E42-A7EF-D83AC5DCF620}">
      <dsp:nvSpPr>
        <dsp:cNvPr id="0" name=""/>
        <dsp:cNvSpPr/>
      </dsp:nvSpPr>
      <dsp:spPr>
        <a:xfrm>
          <a:off x="385762" y="1833599"/>
          <a:ext cx="2616398" cy="156983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Programs who are aware of opportunities for state funding and want to apply don’t have the necessary resources to be competitive for such grants.</a:t>
          </a:r>
        </a:p>
      </dsp:txBody>
      <dsp:txXfrm>
        <a:off x="385762" y="1833599"/>
        <a:ext cx="2616398" cy="1569839"/>
      </dsp:txXfrm>
    </dsp:sp>
    <dsp:sp modelId="{ADD11901-C499-2140-84D1-57F4697F5D0D}">
      <dsp:nvSpPr>
        <dsp:cNvPr id="0" name=""/>
        <dsp:cNvSpPr/>
      </dsp:nvSpPr>
      <dsp:spPr>
        <a:xfrm>
          <a:off x="3263800" y="1833599"/>
          <a:ext cx="2616398" cy="156983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The grant application process itself is extremely complicated.</a:t>
          </a:r>
        </a:p>
      </dsp:txBody>
      <dsp:txXfrm>
        <a:off x="3263800" y="1833599"/>
        <a:ext cx="2616398" cy="1569839"/>
      </dsp:txXfrm>
    </dsp:sp>
    <dsp:sp modelId="{AF75FCCB-0176-504A-B74A-C8F7D706228F}">
      <dsp:nvSpPr>
        <dsp:cNvPr id="0" name=""/>
        <dsp:cNvSpPr/>
      </dsp:nvSpPr>
      <dsp:spPr>
        <a:xfrm>
          <a:off x="6141839" y="1833599"/>
          <a:ext cx="2616398" cy="156983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Grant funding is by nature unstable and uncertain, which can make programs wary to apply.</a:t>
          </a:r>
        </a:p>
      </dsp:txBody>
      <dsp:txXfrm>
        <a:off x="6141839" y="1833599"/>
        <a:ext cx="2616398" cy="1569839"/>
      </dsp:txXfrm>
    </dsp:sp>
    <dsp:sp modelId="{ABC21DF2-BF93-0C47-AD2C-EE8B467E716D}">
      <dsp:nvSpPr>
        <dsp:cNvPr id="0" name=""/>
        <dsp:cNvSpPr/>
      </dsp:nvSpPr>
      <dsp:spPr>
        <a:xfrm>
          <a:off x="1824781" y="3665078"/>
          <a:ext cx="2616398" cy="156983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There is no one entity at the state level overseeing system-wide planning.</a:t>
          </a:r>
        </a:p>
      </dsp:txBody>
      <dsp:txXfrm>
        <a:off x="1824781" y="3665078"/>
        <a:ext cx="2616398" cy="1569839"/>
      </dsp:txXfrm>
    </dsp:sp>
    <dsp:sp modelId="{65E66B2C-0307-FE48-89B9-F7C054AE557D}">
      <dsp:nvSpPr>
        <dsp:cNvPr id="0" name=""/>
        <dsp:cNvSpPr/>
      </dsp:nvSpPr>
      <dsp:spPr>
        <a:xfrm>
          <a:off x="4702819" y="3665078"/>
          <a:ext cx="2616398" cy="156983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There is no entity at the community level overseeing local planning. </a:t>
          </a:r>
        </a:p>
      </dsp:txBody>
      <dsp:txXfrm>
        <a:off x="4702819" y="3665078"/>
        <a:ext cx="2616398" cy="156983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005262-F71A-4C28-841C-F8FDF7EA2329}">
      <dsp:nvSpPr>
        <dsp:cNvPr id="0" name=""/>
        <dsp:cNvSpPr/>
      </dsp:nvSpPr>
      <dsp:spPr>
        <a:xfrm>
          <a:off x="0" y="149317"/>
          <a:ext cx="8229600" cy="1798107"/>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8F92CFE-7C8C-4C25-A8EA-657C71C04CF7}">
      <dsp:nvSpPr>
        <dsp:cNvPr id="0" name=""/>
        <dsp:cNvSpPr/>
      </dsp:nvSpPr>
      <dsp:spPr>
        <a:xfrm>
          <a:off x="361598" y="719644"/>
          <a:ext cx="658738" cy="65745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4E89D75-6AC7-42EB-970E-1886AD718D3B}">
      <dsp:nvSpPr>
        <dsp:cNvPr id="0" name=""/>
        <dsp:cNvSpPr/>
      </dsp:nvSpPr>
      <dsp:spPr>
        <a:xfrm>
          <a:off x="1271856" y="475575"/>
          <a:ext cx="3167891" cy="11965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6633" tIns="126633" rIns="126633" bIns="126633" numCol="1" spcCol="1270" anchor="ctr" anchorCtr="0">
          <a:noAutofit/>
        </a:bodyPr>
        <a:lstStyle/>
        <a:p>
          <a:pPr marL="0" lvl="0" indent="0" algn="l" defTabSz="889000">
            <a:lnSpc>
              <a:spcPct val="100000"/>
            </a:lnSpc>
            <a:spcBef>
              <a:spcPct val="0"/>
            </a:spcBef>
            <a:spcAft>
              <a:spcPct val="35000"/>
            </a:spcAft>
            <a:buNone/>
          </a:pPr>
          <a:r>
            <a:rPr lang="en-US" sz="2000" b="1" kern="1200" dirty="0"/>
            <a:t>Articulate the cost of adequacy for ECEC in Illinois</a:t>
          </a:r>
        </a:p>
      </dsp:txBody>
      <dsp:txXfrm>
        <a:off x="1271856" y="475575"/>
        <a:ext cx="3167891" cy="1196536"/>
      </dsp:txXfrm>
    </dsp:sp>
    <dsp:sp modelId="{B1B58C94-B99C-4398-BAAB-AE0487EBBDC8}">
      <dsp:nvSpPr>
        <dsp:cNvPr id="0" name=""/>
        <dsp:cNvSpPr/>
      </dsp:nvSpPr>
      <dsp:spPr>
        <a:xfrm>
          <a:off x="4346062" y="517320"/>
          <a:ext cx="3550180" cy="9965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7896" tIns="107896" rIns="107896" bIns="107896" numCol="1" spcCol="1270" anchor="ctr" anchorCtr="0">
          <a:noAutofit/>
        </a:bodyPr>
        <a:lstStyle/>
        <a:p>
          <a:pPr marL="0" lvl="0" indent="0" algn="l" defTabSz="711200">
            <a:lnSpc>
              <a:spcPct val="100000"/>
            </a:lnSpc>
            <a:spcBef>
              <a:spcPct val="0"/>
            </a:spcBef>
            <a:spcAft>
              <a:spcPct val="35000"/>
            </a:spcAft>
            <a:buNone/>
          </a:pPr>
          <a:r>
            <a:rPr lang="en-US" sz="1600" kern="1200" dirty="0"/>
            <a:t>Propose the investment necessary to meet the charge and the model that can guide funding decisions to get there.</a:t>
          </a:r>
        </a:p>
      </dsp:txBody>
      <dsp:txXfrm>
        <a:off x="4346062" y="517320"/>
        <a:ext cx="3550180" cy="996567"/>
      </dsp:txXfrm>
    </dsp:sp>
    <dsp:sp modelId="{C68A4329-AA2F-4087-9741-7BA358CA3FA1}">
      <dsp:nvSpPr>
        <dsp:cNvPr id="0" name=""/>
        <dsp:cNvSpPr/>
      </dsp:nvSpPr>
      <dsp:spPr>
        <a:xfrm>
          <a:off x="0" y="2213321"/>
          <a:ext cx="8229600" cy="1195367"/>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9183CEE-E489-4792-A6CE-9C2809796C3D}">
      <dsp:nvSpPr>
        <dsp:cNvPr id="0" name=""/>
        <dsp:cNvSpPr/>
      </dsp:nvSpPr>
      <dsp:spPr>
        <a:xfrm>
          <a:off x="361598" y="2482279"/>
          <a:ext cx="658738" cy="65745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AB67718-A5B6-43A4-B4B6-A5CA83C411FA}">
      <dsp:nvSpPr>
        <dsp:cNvPr id="0" name=""/>
        <dsp:cNvSpPr/>
      </dsp:nvSpPr>
      <dsp:spPr>
        <a:xfrm>
          <a:off x="1327807" y="2233435"/>
          <a:ext cx="2426929" cy="11965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6633" tIns="126633" rIns="126633" bIns="126633" numCol="1" spcCol="1270" anchor="ctr" anchorCtr="0">
          <a:noAutofit/>
        </a:bodyPr>
        <a:lstStyle/>
        <a:p>
          <a:pPr marL="0" lvl="0" indent="0" algn="l" defTabSz="889000">
            <a:lnSpc>
              <a:spcPct val="100000"/>
            </a:lnSpc>
            <a:spcBef>
              <a:spcPct val="0"/>
            </a:spcBef>
            <a:spcAft>
              <a:spcPct val="35000"/>
            </a:spcAft>
            <a:buNone/>
          </a:pPr>
          <a:r>
            <a:rPr lang="en-US" sz="2000" b="1" kern="1200" dirty="0"/>
            <a:t>Adequately fund EI and ECSE services</a:t>
          </a:r>
        </a:p>
      </dsp:txBody>
      <dsp:txXfrm>
        <a:off x="1327807" y="2233435"/>
        <a:ext cx="2426929" cy="1196536"/>
      </dsp:txXfrm>
    </dsp:sp>
    <dsp:sp modelId="{F9AE585E-DB63-46CD-8520-1B131251BA2B}">
      <dsp:nvSpPr>
        <dsp:cNvPr id="0" name=""/>
        <dsp:cNvSpPr/>
      </dsp:nvSpPr>
      <dsp:spPr>
        <a:xfrm>
          <a:off x="4349049" y="2265457"/>
          <a:ext cx="3493913" cy="10429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377" tIns="110377" rIns="110377" bIns="110377" numCol="1" spcCol="1270" anchor="ctr" anchorCtr="0">
          <a:noAutofit/>
        </a:bodyPr>
        <a:lstStyle/>
        <a:p>
          <a:pPr marL="0" lvl="0" indent="0" algn="l" defTabSz="711200">
            <a:lnSpc>
              <a:spcPct val="100000"/>
            </a:lnSpc>
            <a:spcBef>
              <a:spcPct val="0"/>
            </a:spcBef>
            <a:spcAft>
              <a:spcPct val="35000"/>
            </a:spcAft>
            <a:buNone/>
          </a:pPr>
          <a:r>
            <a:rPr lang="en-US" sz="1600" b="0" kern="1200" dirty="0"/>
            <a:t>Model the cost necessary to adequately fund EI and ECSE services. Reevaluate the ECSE calculation in EBF.</a:t>
          </a:r>
        </a:p>
      </dsp:txBody>
      <dsp:txXfrm>
        <a:off x="4349049" y="2265457"/>
        <a:ext cx="3493913" cy="104293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1EEAF4-8A0D-484A-83C7-E9E50EDD8604}">
      <dsp:nvSpPr>
        <dsp:cNvPr id="0" name=""/>
        <dsp:cNvSpPr/>
      </dsp:nvSpPr>
      <dsp:spPr>
        <a:xfrm>
          <a:off x="2758779" y="2313227"/>
          <a:ext cx="2712041" cy="2587177"/>
        </a:xfrm>
        <a:prstGeom prst="ellipse">
          <a:avLst/>
        </a:prstGeom>
        <a:solidFill>
          <a:schemeClr val="accent4"/>
        </a:solidFill>
        <a:ln w="25400" cap="flat" cmpd="sng" algn="ctr">
          <a:solidFill>
            <a:schemeClr val="accent4">
              <a:shade val="50000"/>
            </a:schemeClr>
          </a:solidFill>
          <a:prstDash val="solid"/>
        </a:ln>
        <a:effectLst/>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1" kern="1200" dirty="0"/>
            <a:t>Validated Cost of Quality Assumptions</a:t>
          </a:r>
        </a:p>
      </dsp:txBody>
      <dsp:txXfrm>
        <a:off x="3155948" y="2692110"/>
        <a:ext cx="1917703" cy="1829411"/>
      </dsp:txXfrm>
    </dsp:sp>
    <dsp:sp modelId="{DD627B4B-391C-4461-99D0-2F74D8A0D34A}">
      <dsp:nvSpPr>
        <dsp:cNvPr id="0" name=""/>
        <dsp:cNvSpPr/>
      </dsp:nvSpPr>
      <dsp:spPr>
        <a:xfrm rot="12780012">
          <a:off x="1292714" y="2032670"/>
          <a:ext cx="1757121" cy="623991"/>
        </a:xfrm>
        <a:prstGeom prst="leftArrow">
          <a:avLst>
            <a:gd name="adj1" fmla="val 60000"/>
            <a:gd name="adj2" fmla="val 50000"/>
          </a:avLst>
        </a:prstGeom>
        <a:solidFill>
          <a:schemeClr val="accent1">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sp>
    <dsp:sp modelId="{43E9B026-5159-4B84-8C84-5C94F41ED097}">
      <dsp:nvSpPr>
        <dsp:cNvPr id="0" name=""/>
        <dsp:cNvSpPr/>
      </dsp:nvSpPr>
      <dsp:spPr>
        <a:xfrm>
          <a:off x="250149" y="1034176"/>
          <a:ext cx="2368608" cy="1663976"/>
        </a:xfrm>
        <a:prstGeom prst="roundRect">
          <a:avLst>
            <a:gd name="adj" fmla="val 10000"/>
          </a:avLst>
        </a:prstGeom>
        <a:solidFill>
          <a:schemeClr val="accent3"/>
        </a:solidFill>
        <a:ln w="25400" cap="flat" cmpd="sng" algn="ctr">
          <a:solidFill>
            <a:schemeClr val="accent4">
              <a:shade val="50000"/>
            </a:schemeClr>
          </a:solidFill>
          <a:prstDash val="solid"/>
        </a:ln>
        <a:effectLst/>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en-US" sz="1600" kern="1200" dirty="0"/>
            <a:t>National Panel of Experts</a:t>
          </a:r>
        </a:p>
        <a:p>
          <a:pPr marL="0" lvl="0" indent="0" algn="ctr" defTabSz="711200">
            <a:lnSpc>
              <a:spcPct val="90000"/>
            </a:lnSpc>
            <a:spcBef>
              <a:spcPct val="0"/>
            </a:spcBef>
            <a:spcAft>
              <a:spcPct val="35000"/>
            </a:spcAft>
            <a:buNone/>
          </a:pPr>
          <a:r>
            <a:rPr lang="en-US" sz="1200" i="0" kern="1200" dirty="0"/>
            <a:t>Validation of best practices and research</a:t>
          </a:r>
        </a:p>
      </dsp:txBody>
      <dsp:txXfrm>
        <a:off x="298885" y="1082912"/>
        <a:ext cx="2271136" cy="1566504"/>
      </dsp:txXfrm>
    </dsp:sp>
    <dsp:sp modelId="{50659DB9-3755-406F-BAB7-4A721BA0A550}">
      <dsp:nvSpPr>
        <dsp:cNvPr id="0" name=""/>
        <dsp:cNvSpPr/>
      </dsp:nvSpPr>
      <dsp:spPr>
        <a:xfrm rot="16200000">
          <a:off x="3368332" y="1167874"/>
          <a:ext cx="1492934" cy="623991"/>
        </a:xfrm>
        <a:prstGeom prst="leftArrow">
          <a:avLst>
            <a:gd name="adj1" fmla="val 60000"/>
            <a:gd name="adj2" fmla="val 50000"/>
          </a:avLst>
        </a:prstGeom>
        <a:solidFill>
          <a:schemeClr val="accent1">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sp>
    <dsp:sp modelId="{8B4B5B7E-EB14-44DF-8F6F-0FDCCC99CA21}">
      <dsp:nvSpPr>
        <dsp:cNvPr id="0" name=""/>
        <dsp:cNvSpPr/>
      </dsp:nvSpPr>
      <dsp:spPr>
        <a:xfrm>
          <a:off x="2930495" y="-98585"/>
          <a:ext cx="2368608" cy="1663976"/>
        </a:xfrm>
        <a:prstGeom prst="roundRect">
          <a:avLst>
            <a:gd name="adj" fmla="val 10000"/>
          </a:avLst>
        </a:prstGeom>
        <a:solidFill>
          <a:schemeClr val="accent1"/>
        </a:solidFill>
        <a:ln w="2540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en-US" sz="1600" kern="1200" dirty="0"/>
            <a:t>Focus Groups of Providers</a:t>
          </a:r>
        </a:p>
        <a:p>
          <a:pPr marL="0" lvl="0" indent="0" algn="ctr" defTabSz="711200">
            <a:lnSpc>
              <a:spcPct val="90000"/>
            </a:lnSpc>
            <a:spcBef>
              <a:spcPct val="0"/>
            </a:spcBef>
            <a:spcAft>
              <a:spcPct val="35000"/>
            </a:spcAft>
            <a:buNone/>
          </a:pPr>
          <a:r>
            <a:rPr lang="en-US" sz="1200" kern="1200" dirty="0"/>
            <a:t>Specific needs based on lived experience</a:t>
          </a:r>
        </a:p>
      </dsp:txBody>
      <dsp:txXfrm>
        <a:off x="2979231" y="-49849"/>
        <a:ext cx="2271136" cy="1566504"/>
      </dsp:txXfrm>
    </dsp:sp>
    <dsp:sp modelId="{81162962-40BC-4B9C-8DC8-3D8B4335CFBE}">
      <dsp:nvSpPr>
        <dsp:cNvPr id="0" name=""/>
        <dsp:cNvSpPr/>
      </dsp:nvSpPr>
      <dsp:spPr>
        <a:xfrm rot="19667652">
          <a:off x="5195949" y="2039847"/>
          <a:ext cx="1822531" cy="623991"/>
        </a:xfrm>
        <a:prstGeom prst="leftArrow">
          <a:avLst>
            <a:gd name="adj1" fmla="val 60000"/>
            <a:gd name="adj2" fmla="val 50000"/>
          </a:avLst>
        </a:prstGeom>
        <a:solidFill>
          <a:schemeClr val="accent1">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sp>
    <dsp:sp modelId="{51A40084-36CE-4EE3-8319-2F9AA135080C}">
      <dsp:nvSpPr>
        <dsp:cNvPr id="0" name=""/>
        <dsp:cNvSpPr/>
      </dsp:nvSpPr>
      <dsp:spPr>
        <a:xfrm>
          <a:off x="5693968" y="1034185"/>
          <a:ext cx="2368608" cy="1663976"/>
        </a:xfrm>
        <a:prstGeom prst="roundRect">
          <a:avLst>
            <a:gd name="adj" fmla="val 10000"/>
          </a:avLst>
        </a:prstGeom>
        <a:solidFill>
          <a:schemeClr val="accent2"/>
        </a:solidFill>
        <a:ln w="25400" cap="flat" cmpd="sng"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en-US" sz="1600" b="0" kern="1200" dirty="0"/>
            <a:t>Working Group Subcommittee</a:t>
          </a:r>
        </a:p>
        <a:p>
          <a:pPr marL="0" lvl="0" indent="0" algn="ctr" defTabSz="711200">
            <a:lnSpc>
              <a:spcPct val="90000"/>
            </a:lnSpc>
            <a:spcBef>
              <a:spcPct val="0"/>
            </a:spcBef>
            <a:spcAft>
              <a:spcPct val="35000"/>
            </a:spcAft>
            <a:buNone/>
          </a:pPr>
          <a:r>
            <a:rPr lang="en-US" sz="1200" i="0" kern="1200" dirty="0"/>
            <a:t>Comprehensive review through the lens of Working Group members</a:t>
          </a:r>
        </a:p>
      </dsp:txBody>
      <dsp:txXfrm>
        <a:off x="5742704" y="1082921"/>
        <a:ext cx="2271136" cy="156650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005262-F71A-4C28-841C-F8FDF7EA2329}">
      <dsp:nvSpPr>
        <dsp:cNvPr id="0" name=""/>
        <dsp:cNvSpPr/>
      </dsp:nvSpPr>
      <dsp:spPr>
        <a:xfrm>
          <a:off x="0" y="880533"/>
          <a:ext cx="8229600" cy="1798107"/>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8F92CFE-7C8C-4C25-A8EA-657C71C04CF7}">
      <dsp:nvSpPr>
        <dsp:cNvPr id="0" name=""/>
        <dsp:cNvSpPr/>
      </dsp:nvSpPr>
      <dsp:spPr>
        <a:xfrm>
          <a:off x="361952" y="1450861"/>
          <a:ext cx="658738" cy="65745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4E89D75-6AC7-42EB-970E-1886AD718D3B}">
      <dsp:nvSpPr>
        <dsp:cNvPr id="0" name=""/>
        <dsp:cNvSpPr/>
      </dsp:nvSpPr>
      <dsp:spPr>
        <a:xfrm>
          <a:off x="1320916" y="1206791"/>
          <a:ext cx="3268394" cy="11965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6633" tIns="126633" rIns="126633" bIns="126633" numCol="1" spcCol="1270" anchor="ctr" anchorCtr="0">
          <a:noAutofit/>
        </a:bodyPr>
        <a:lstStyle/>
        <a:p>
          <a:pPr marL="0" lvl="0" indent="0" algn="l" defTabSz="889000">
            <a:lnSpc>
              <a:spcPct val="100000"/>
            </a:lnSpc>
            <a:spcBef>
              <a:spcPct val="0"/>
            </a:spcBef>
            <a:spcAft>
              <a:spcPct val="35000"/>
            </a:spcAft>
            <a:buNone/>
          </a:pPr>
          <a:r>
            <a:rPr lang="en-US" sz="2000" b="1" kern="1200"/>
            <a:t>Centralize funding allocation and disbursal</a:t>
          </a:r>
        </a:p>
      </dsp:txBody>
      <dsp:txXfrm>
        <a:off x="1320916" y="1206791"/>
        <a:ext cx="3268394" cy="1196536"/>
      </dsp:txXfrm>
    </dsp:sp>
    <dsp:sp modelId="{B1B58C94-B99C-4398-BAAB-AE0487EBBDC8}">
      <dsp:nvSpPr>
        <dsp:cNvPr id="0" name=""/>
        <dsp:cNvSpPr/>
      </dsp:nvSpPr>
      <dsp:spPr>
        <a:xfrm>
          <a:off x="4557510" y="1250069"/>
          <a:ext cx="3549379" cy="10194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377" tIns="110377" rIns="110377" bIns="110377" numCol="1" spcCol="1270" anchor="ctr" anchorCtr="0">
          <a:noAutofit/>
        </a:bodyPr>
        <a:lstStyle/>
        <a:p>
          <a:pPr marL="0" lvl="0" indent="0" algn="l" defTabSz="711200">
            <a:lnSpc>
              <a:spcPct val="100000"/>
            </a:lnSpc>
            <a:spcBef>
              <a:spcPct val="0"/>
            </a:spcBef>
            <a:spcAft>
              <a:spcPct val="35000"/>
            </a:spcAft>
            <a:buNone/>
          </a:pPr>
          <a:r>
            <a:rPr lang="en-US" sz="1600" kern="1200"/>
            <a:t>Streamline how funding is distributed from the state to providers in order to promote the Commission’s Guiding Principles.</a:t>
          </a:r>
        </a:p>
      </dsp:txBody>
      <dsp:txXfrm>
        <a:off x="4557510" y="1250069"/>
        <a:ext cx="3549379" cy="101948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4E2AFD-72A2-48A7-B017-8A3A73B9CC20}">
      <dsp:nvSpPr>
        <dsp:cNvPr id="0" name=""/>
        <dsp:cNvSpPr/>
      </dsp:nvSpPr>
      <dsp:spPr>
        <a:xfrm>
          <a:off x="724912" y="0"/>
          <a:ext cx="2824906" cy="169494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Defining Objectives for Funding Mechanisms</a:t>
          </a:r>
        </a:p>
      </dsp:txBody>
      <dsp:txXfrm>
        <a:off x="774555" y="49643"/>
        <a:ext cx="2725620" cy="1595657"/>
      </dsp:txXfrm>
    </dsp:sp>
    <dsp:sp modelId="{96DA5469-D3E5-4E6D-975C-66D0AB938485}">
      <dsp:nvSpPr>
        <dsp:cNvPr id="0" name=""/>
        <dsp:cNvSpPr/>
      </dsp:nvSpPr>
      <dsp:spPr>
        <a:xfrm>
          <a:off x="3798410" y="497183"/>
          <a:ext cx="598880" cy="70057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333500">
            <a:lnSpc>
              <a:spcPct val="90000"/>
            </a:lnSpc>
            <a:spcBef>
              <a:spcPct val="0"/>
            </a:spcBef>
            <a:spcAft>
              <a:spcPct val="35000"/>
            </a:spcAft>
            <a:buNone/>
          </a:pPr>
          <a:endParaRPr lang="en-US" sz="3000" kern="1200"/>
        </a:p>
      </dsp:txBody>
      <dsp:txXfrm>
        <a:off x="3798410" y="637298"/>
        <a:ext cx="419216" cy="420346"/>
      </dsp:txXfrm>
    </dsp:sp>
    <dsp:sp modelId="{23FE885F-759F-429E-A92A-64DBA33F270E}">
      <dsp:nvSpPr>
        <dsp:cNvPr id="0" name=""/>
        <dsp:cNvSpPr/>
      </dsp:nvSpPr>
      <dsp:spPr>
        <a:xfrm>
          <a:off x="4679781" y="0"/>
          <a:ext cx="2824906" cy="169494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Identify </a:t>
          </a:r>
          <a:r>
            <a:rPr lang="en-US" sz="2000" b="1" i="1" kern="1200"/>
            <a:t>Pros &amp; Cons </a:t>
          </a:r>
          <a:r>
            <a:rPr lang="en-US" sz="2000" b="0" i="0" kern="1200"/>
            <a:t>of Funding Mechanisms</a:t>
          </a:r>
        </a:p>
      </dsp:txBody>
      <dsp:txXfrm>
        <a:off x="4729424" y="49643"/>
        <a:ext cx="2725620" cy="1595657"/>
      </dsp:txXfrm>
    </dsp:sp>
    <dsp:sp modelId="{415A4FAA-8CA8-4848-A43D-1356BF3DF998}">
      <dsp:nvSpPr>
        <dsp:cNvPr id="0" name=""/>
        <dsp:cNvSpPr/>
      </dsp:nvSpPr>
      <dsp:spPr>
        <a:xfrm rot="5400000">
          <a:off x="5796709" y="1885521"/>
          <a:ext cx="591049" cy="70057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289050">
            <a:lnSpc>
              <a:spcPct val="90000"/>
            </a:lnSpc>
            <a:spcBef>
              <a:spcPct val="0"/>
            </a:spcBef>
            <a:spcAft>
              <a:spcPct val="35000"/>
            </a:spcAft>
            <a:buNone/>
          </a:pPr>
          <a:endParaRPr lang="en-US" sz="2900" kern="1200"/>
        </a:p>
      </dsp:txBody>
      <dsp:txXfrm rot="-5400000">
        <a:off x="5882061" y="1940285"/>
        <a:ext cx="420346" cy="413734"/>
      </dsp:txXfrm>
    </dsp:sp>
    <dsp:sp modelId="{3F2FDE24-8F85-4005-9727-7DE3DA1887C1}">
      <dsp:nvSpPr>
        <dsp:cNvPr id="0" name=""/>
        <dsp:cNvSpPr/>
      </dsp:nvSpPr>
      <dsp:spPr>
        <a:xfrm>
          <a:off x="4679781" y="2810132"/>
          <a:ext cx="2824906" cy="169494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Construct Options on </a:t>
          </a:r>
          <a:r>
            <a:rPr lang="en-US" sz="2000" b="1" i="1" kern="1200"/>
            <a:t>How </a:t>
          </a:r>
          <a:r>
            <a:rPr lang="en-US" sz="2000" kern="1200"/>
            <a:t>Funding Should Flow</a:t>
          </a:r>
        </a:p>
      </dsp:txBody>
      <dsp:txXfrm>
        <a:off x="4729424" y="2859775"/>
        <a:ext cx="2725620" cy="159565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7530CA-BE4E-406F-9F5F-33AADBF78218}">
      <dsp:nvSpPr>
        <dsp:cNvPr id="0" name=""/>
        <dsp:cNvSpPr/>
      </dsp:nvSpPr>
      <dsp:spPr>
        <a:xfrm>
          <a:off x="19853" y="856"/>
          <a:ext cx="3606165" cy="2712587"/>
        </a:xfrm>
        <a:prstGeom prst="rect">
          <a:avLst/>
        </a:prstGeom>
        <a:solidFill>
          <a:schemeClr val="accent5"/>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100000"/>
            </a:lnSpc>
            <a:spcBef>
              <a:spcPct val="0"/>
            </a:spcBef>
            <a:spcAft>
              <a:spcPct val="35000"/>
            </a:spcAft>
            <a:buNone/>
          </a:pPr>
          <a:r>
            <a:rPr lang="en-US" sz="1400" b="1" kern="1200" dirty="0"/>
            <a:t>Early Childhood Block Grant</a:t>
          </a:r>
        </a:p>
        <a:p>
          <a:pPr marL="0" lvl="0" indent="0" algn="ctr" defTabSz="622300">
            <a:lnSpc>
              <a:spcPct val="100000"/>
            </a:lnSpc>
            <a:spcBef>
              <a:spcPct val="0"/>
            </a:spcBef>
            <a:spcAft>
              <a:spcPct val="35000"/>
            </a:spcAft>
            <a:buNone/>
          </a:pPr>
          <a:endParaRPr lang="en-US" sz="1400" b="1" kern="1200" dirty="0"/>
        </a:p>
        <a:p>
          <a:pPr marL="0" lvl="0" indent="0" algn="ctr" defTabSz="622300">
            <a:lnSpc>
              <a:spcPct val="100000"/>
            </a:lnSpc>
            <a:spcBef>
              <a:spcPct val="0"/>
            </a:spcBef>
            <a:spcAft>
              <a:spcPct val="35000"/>
            </a:spcAft>
            <a:buNone/>
          </a:pPr>
          <a:r>
            <a:rPr lang="en-US" sz="1400" b="0" kern="1200" dirty="0"/>
            <a:t>State General Revenue funds</a:t>
          </a:r>
        </a:p>
      </dsp:txBody>
      <dsp:txXfrm>
        <a:off x="19853" y="856"/>
        <a:ext cx="3606165" cy="2712587"/>
      </dsp:txXfrm>
    </dsp:sp>
    <dsp:sp modelId="{2E1C6410-D385-4A18-B604-9940D2DF7FF6}">
      <dsp:nvSpPr>
        <dsp:cNvPr id="0" name=""/>
        <dsp:cNvSpPr/>
      </dsp:nvSpPr>
      <dsp:spPr>
        <a:xfrm>
          <a:off x="3872932" y="21248"/>
          <a:ext cx="4549250" cy="267180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100000"/>
            </a:lnSpc>
            <a:spcBef>
              <a:spcPct val="0"/>
            </a:spcBef>
            <a:spcAft>
              <a:spcPct val="35000"/>
            </a:spcAft>
            <a:buNone/>
          </a:pPr>
          <a:r>
            <a:rPr lang="en-US" sz="1400" b="1" kern="1200" dirty="0"/>
            <a:t>Child Care Assistance Program</a:t>
          </a:r>
        </a:p>
        <a:p>
          <a:pPr marL="0" lvl="0" indent="0" algn="ctr" defTabSz="622300">
            <a:lnSpc>
              <a:spcPct val="100000"/>
            </a:lnSpc>
            <a:spcBef>
              <a:spcPct val="0"/>
            </a:spcBef>
            <a:spcAft>
              <a:spcPct val="35000"/>
            </a:spcAft>
            <a:buNone/>
          </a:pPr>
          <a:endParaRPr lang="en-US" sz="1400" b="1" kern="1200" dirty="0"/>
        </a:p>
        <a:p>
          <a:pPr marL="0" lvl="0" indent="0" algn="ctr" defTabSz="622300">
            <a:lnSpc>
              <a:spcPct val="100000"/>
            </a:lnSpc>
            <a:spcBef>
              <a:spcPct val="0"/>
            </a:spcBef>
            <a:spcAft>
              <a:spcPct val="35000"/>
            </a:spcAft>
            <a:buNone/>
          </a:pPr>
          <a:r>
            <a:rPr lang="en-US" sz="1400" kern="1200" dirty="0"/>
            <a:t>State General Revenue and Federal funds</a:t>
          </a:r>
        </a:p>
      </dsp:txBody>
      <dsp:txXfrm>
        <a:off x="3872932" y="21248"/>
        <a:ext cx="4549250" cy="2671802"/>
      </dsp:txXfrm>
    </dsp:sp>
    <dsp:sp modelId="{E90077F1-7CEE-43FC-B482-E316821E8379}">
      <dsp:nvSpPr>
        <dsp:cNvPr id="0" name=""/>
        <dsp:cNvSpPr/>
      </dsp:nvSpPr>
      <dsp:spPr>
        <a:xfrm>
          <a:off x="1628431" y="2960356"/>
          <a:ext cx="2469130" cy="148147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100000"/>
            </a:lnSpc>
            <a:spcBef>
              <a:spcPct val="0"/>
            </a:spcBef>
            <a:spcAft>
              <a:spcPct val="35000"/>
            </a:spcAft>
            <a:buNone/>
          </a:pPr>
          <a:r>
            <a:rPr lang="en-US" sz="1000" b="1" kern="1200" dirty="0"/>
            <a:t>Home Visiting</a:t>
          </a:r>
        </a:p>
        <a:p>
          <a:pPr marL="0" lvl="0" indent="0" algn="ctr" defTabSz="444500">
            <a:lnSpc>
              <a:spcPct val="100000"/>
            </a:lnSpc>
            <a:spcBef>
              <a:spcPct val="0"/>
            </a:spcBef>
            <a:spcAft>
              <a:spcPct val="35000"/>
            </a:spcAft>
            <a:buNone/>
          </a:pPr>
          <a:r>
            <a:rPr lang="en-US" sz="1000" kern="1200" dirty="0"/>
            <a:t>State General Revenue and Federal funds</a:t>
          </a:r>
          <a:endParaRPr lang="en-US" sz="1000" b="0" kern="1200" dirty="0"/>
        </a:p>
      </dsp:txBody>
      <dsp:txXfrm>
        <a:off x="1628431" y="2960356"/>
        <a:ext cx="2469130" cy="1481478"/>
      </dsp:txXfrm>
    </dsp:sp>
    <dsp:sp modelId="{FEBA1FAB-4D0F-43E3-9180-EE61A5C5F7CF}">
      <dsp:nvSpPr>
        <dsp:cNvPr id="0" name=""/>
        <dsp:cNvSpPr/>
      </dsp:nvSpPr>
      <dsp:spPr>
        <a:xfrm>
          <a:off x="4344475" y="2960356"/>
          <a:ext cx="2469130" cy="1481478"/>
        </a:xfrm>
        <a:prstGeom prst="rect">
          <a:avLst/>
        </a:prstGeom>
        <a:solidFill>
          <a:schemeClr val="bg2">
            <a:lumMod val="9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1" kern="1200" dirty="0"/>
            <a:t>Licensing</a:t>
          </a:r>
        </a:p>
        <a:p>
          <a:pPr marL="0" lvl="0" indent="0" algn="ctr" defTabSz="488950">
            <a:lnSpc>
              <a:spcPct val="90000"/>
            </a:lnSpc>
            <a:spcBef>
              <a:spcPct val="0"/>
            </a:spcBef>
            <a:spcAft>
              <a:spcPct val="35000"/>
            </a:spcAft>
            <a:buNone/>
          </a:pPr>
          <a:r>
            <a:rPr lang="en-US" sz="1100" b="0" kern="1200" dirty="0"/>
            <a:t>State General Revenue and Federal funds</a:t>
          </a:r>
        </a:p>
      </dsp:txBody>
      <dsp:txXfrm>
        <a:off x="4344475" y="2960356"/>
        <a:ext cx="2469130" cy="1481478"/>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13E976-878B-4673-A464-338EDFDEF015}">
      <dsp:nvSpPr>
        <dsp:cNvPr id="0" name=""/>
        <dsp:cNvSpPr/>
      </dsp:nvSpPr>
      <dsp:spPr>
        <a:xfrm>
          <a:off x="1136165" y="155454"/>
          <a:ext cx="2078523" cy="649538"/>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39954"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t>Education &amp; Care</a:t>
          </a:r>
        </a:p>
      </dsp:txBody>
      <dsp:txXfrm>
        <a:off x="1136165" y="155454"/>
        <a:ext cx="2078523" cy="649538"/>
      </dsp:txXfrm>
    </dsp:sp>
    <dsp:sp modelId="{F01710B0-5E46-426F-8D3F-AA78421B5F13}">
      <dsp:nvSpPr>
        <dsp:cNvPr id="0" name=""/>
        <dsp:cNvSpPr/>
      </dsp:nvSpPr>
      <dsp:spPr>
        <a:xfrm>
          <a:off x="1049560" y="61632"/>
          <a:ext cx="454677" cy="682015"/>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63000" r="-6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D5AA264-AA2B-451E-B8D0-CF136C21D3AF}">
      <dsp:nvSpPr>
        <dsp:cNvPr id="0" name=""/>
        <dsp:cNvSpPr/>
      </dsp:nvSpPr>
      <dsp:spPr>
        <a:xfrm>
          <a:off x="3378530" y="155630"/>
          <a:ext cx="2077211" cy="649128"/>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39676"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a:t>Home Visiting</a:t>
          </a:r>
        </a:p>
      </dsp:txBody>
      <dsp:txXfrm>
        <a:off x="3378530" y="155630"/>
        <a:ext cx="2077211" cy="649128"/>
      </dsp:txXfrm>
    </dsp:sp>
    <dsp:sp modelId="{1BAEE1C0-69E2-45F0-9851-176A5E1E2A2D}">
      <dsp:nvSpPr>
        <dsp:cNvPr id="0" name=""/>
        <dsp:cNvSpPr/>
      </dsp:nvSpPr>
      <dsp:spPr>
        <a:xfrm>
          <a:off x="3291980" y="61867"/>
          <a:ext cx="454389" cy="681584"/>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62000" r="-62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36B0C22-3CD3-4A46-871C-3E087427682F}">
      <dsp:nvSpPr>
        <dsp:cNvPr id="0" name=""/>
        <dsp:cNvSpPr/>
      </dsp:nvSpPr>
      <dsp:spPr>
        <a:xfrm>
          <a:off x="1144664" y="975350"/>
          <a:ext cx="2069341" cy="646669"/>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38011"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t>Incubation</a:t>
          </a:r>
        </a:p>
      </dsp:txBody>
      <dsp:txXfrm>
        <a:off x="1144664" y="975350"/>
        <a:ext cx="2069341" cy="646669"/>
      </dsp:txXfrm>
    </dsp:sp>
    <dsp:sp modelId="{9273FB2B-5533-49A9-A6AD-DE1AB106C8A3}">
      <dsp:nvSpPr>
        <dsp:cNvPr id="0" name=""/>
        <dsp:cNvSpPr/>
      </dsp:nvSpPr>
      <dsp:spPr>
        <a:xfrm>
          <a:off x="1058441" y="881942"/>
          <a:ext cx="452668" cy="679002"/>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62000" r="-62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029CC0-5D1E-444D-B9B8-2982F2D620ED}">
      <dsp:nvSpPr>
        <dsp:cNvPr id="0" name=""/>
        <dsp:cNvSpPr/>
      </dsp:nvSpPr>
      <dsp:spPr>
        <a:xfrm>
          <a:off x="3377519" y="975350"/>
          <a:ext cx="2069341" cy="646669"/>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38011"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t>Start-Up</a:t>
          </a:r>
        </a:p>
      </dsp:txBody>
      <dsp:txXfrm>
        <a:off x="3377519" y="975350"/>
        <a:ext cx="2069341" cy="646669"/>
      </dsp:txXfrm>
    </dsp:sp>
    <dsp:sp modelId="{9D45FB14-CD33-4A40-9D78-8FB29AAA06FF}">
      <dsp:nvSpPr>
        <dsp:cNvPr id="0" name=""/>
        <dsp:cNvSpPr/>
      </dsp:nvSpPr>
      <dsp:spPr>
        <a:xfrm>
          <a:off x="3291296" y="881942"/>
          <a:ext cx="452668" cy="679002"/>
        </a:xfrm>
        <a:prstGeom prst="rect">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63000" r="-6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591C68-B297-4B0A-B52B-AC777844786D}">
      <dsp:nvSpPr>
        <dsp:cNvPr id="0" name=""/>
        <dsp:cNvSpPr/>
      </dsp:nvSpPr>
      <dsp:spPr>
        <a:xfrm>
          <a:off x="225757" y="179259"/>
          <a:ext cx="2240836" cy="700261"/>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74310"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a:t>Workforce &amp; Professional Development</a:t>
          </a:r>
        </a:p>
      </dsp:txBody>
      <dsp:txXfrm>
        <a:off x="225757" y="179259"/>
        <a:ext cx="2240836" cy="700261"/>
      </dsp:txXfrm>
    </dsp:sp>
    <dsp:sp modelId="{F39D8A00-8CC7-47F0-9251-89B5CA9DEAB6}">
      <dsp:nvSpPr>
        <dsp:cNvPr id="0" name=""/>
        <dsp:cNvSpPr/>
      </dsp:nvSpPr>
      <dsp:spPr>
        <a:xfrm>
          <a:off x="132389" y="78110"/>
          <a:ext cx="490182" cy="735274"/>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63000" r="-6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B756ED6-3F42-4926-8997-E9EDEADEC524}">
      <dsp:nvSpPr>
        <dsp:cNvPr id="0" name=""/>
        <dsp:cNvSpPr/>
      </dsp:nvSpPr>
      <dsp:spPr>
        <a:xfrm>
          <a:off x="2643230" y="179448"/>
          <a:ext cx="2239421" cy="699819"/>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74011"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a:t>Training &amp; Technical Assistance</a:t>
          </a:r>
        </a:p>
      </dsp:txBody>
      <dsp:txXfrm>
        <a:off x="2643230" y="179448"/>
        <a:ext cx="2239421" cy="699819"/>
      </dsp:txXfrm>
    </dsp:sp>
    <dsp:sp modelId="{49FDF114-02E9-43D2-B41B-6586239B651F}">
      <dsp:nvSpPr>
        <dsp:cNvPr id="0" name=""/>
        <dsp:cNvSpPr/>
      </dsp:nvSpPr>
      <dsp:spPr>
        <a:xfrm>
          <a:off x="2549920" y="78363"/>
          <a:ext cx="489873" cy="734810"/>
        </a:xfrm>
        <a:prstGeom prst="rect">
          <a:avLst/>
        </a:prstGeom>
        <a:blipFill>
          <a:blip xmlns:r="http://schemas.openxmlformats.org/officeDocument/2006/relationships" r:embed="rId2"/>
          <a:srcRect/>
          <a:stretch>
            <a:fillRect l="-50000" r="-50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1350E93-A741-4ED8-A00F-473AF27F3DBA}">
      <dsp:nvSpPr>
        <dsp:cNvPr id="0" name=""/>
        <dsp:cNvSpPr/>
      </dsp:nvSpPr>
      <dsp:spPr>
        <a:xfrm>
          <a:off x="5058933" y="180582"/>
          <a:ext cx="2230937" cy="697167"/>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72215"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dirty="0"/>
            <a:t>Regional Support Systems</a:t>
          </a:r>
        </a:p>
      </dsp:txBody>
      <dsp:txXfrm>
        <a:off x="5058933" y="180582"/>
        <a:ext cx="2230937" cy="697167"/>
      </dsp:txXfrm>
    </dsp:sp>
    <dsp:sp modelId="{F03AB418-6A4E-4229-8C1C-7D8D3467AD2A}">
      <dsp:nvSpPr>
        <dsp:cNvPr id="0" name=""/>
        <dsp:cNvSpPr/>
      </dsp:nvSpPr>
      <dsp:spPr>
        <a:xfrm>
          <a:off x="4965978" y="79880"/>
          <a:ext cx="488017" cy="732026"/>
        </a:xfrm>
        <a:prstGeom prst="rect">
          <a:avLst/>
        </a:prstGeom>
        <a:blipFill>
          <a:blip xmlns:r="http://schemas.openxmlformats.org/officeDocument/2006/relationships" r:embed="rId3"/>
          <a:srcRect/>
          <a:stretch>
            <a:fillRect l="-62000" r="-62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2.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4.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6.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1.emf"/></Relationships>
</file>

<file path=ppt/drawings/drawing1.xml><?xml version="1.0" encoding="utf-8"?>
<c:userShapes xmlns:c="http://schemas.openxmlformats.org/drawingml/2006/chart">
  <cdr:relSizeAnchor xmlns:cdr="http://schemas.openxmlformats.org/drawingml/2006/chartDrawing">
    <cdr:from>
      <cdr:x>0.42331</cdr:x>
      <cdr:y>0.22623</cdr:y>
    </cdr:from>
    <cdr:to>
      <cdr:x>0.63675</cdr:x>
      <cdr:y>0.33227</cdr:y>
    </cdr:to>
    <cdr:sp macro="" textlink="">
      <cdr:nvSpPr>
        <cdr:cNvPr id="2" name="TextBox 1">
          <a:extLst xmlns:a="http://schemas.openxmlformats.org/drawingml/2006/main">
            <a:ext uri="{FF2B5EF4-FFF2-40B4-BE49-F238E27FC236}">
              <a16:creationId xmlns:a16="http://schemas.microsoft.com/office/drawing/2014/main" id="{4D5758D6-801F-4A67-A38C-47093E3891D4}"/>
            </a:ext>
          </a:extLst>
        </cdr:cNvPr>
        <cdr:cNvSpPr txBox="1"/>
      </cdr:nvSpPr>
      <cdr:spPr>
        <a:xfrm xmlns:a="http://schemas.openxmlformats.org/drawingml/2006/main">
          <a:off x="1557867" y="778932"/>
          <a:ext cx="785476" cy="36512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100" dirty="0"/>
            <a:t>$1.959B</a:t>
          </a:r>
        </a:p>
      </cdr:txBody>
    </cdr:sp>
  </cdr:relSizeAnchor>
  <cdr:relSizeAnchor xmlns:cdr="http://schemas.openxmlformats.org/drawingml/2006/chartDrawing">
    <cdr:from>
      <cdr:x>0.27349</cdr:x>
      <cdr:y>0.89395</cdr:y>
    </cdr:from>
    <cdr:to>
      <cdr:x>0.52858</cdr:x>
      <cdr:y>1</cdr:y>
    </cdr:to>
    <cdr:sp macro="" textlink="">
      <cdr:nvSpPr>
        <cdr:cNvPr id="3" name="TextBox 1">
          <a:extLst xmlns:a="http://schemas.openxmlformats.org/drawingml/2006/main">
            <a:ext uri="{FF2B5EF4-FFF2-40B4-BE49-F238E27FC236}">
              <a16:creationId xmlns:a16="http://schemas.microsoft.com/office/drawing/2014/main" id="{A2EDFCCD-F1F1-42B6-A968-270364E6F74A}"/>
            </a:ext>
          </a:extLst>
        </cdr:cNvPr>
        <cdr:cNvSpPr txBox="1"/>
      </cdr:nvSpPr>
      <cdr:spPr>
        <a:xfrm xmlns:a="http://schemas.openxmlformats.org/drawingml/2006/main">
          <a:off x="1006508" y="3077985"/>
          <a:ext cx="938774" cy="365125"/>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100" dirty="0"/>
            <a:t>$11.665B</a:t>
          </a:r>
        </a:p>
      </cdr:txBody>
    </cdr:sp>
  </cdr:relSizeAnchor>
</c:userShapes>
</file>

<file path=ppt/drawings/drawing2.xml><?xml version="1.0" encoding="utf-8"?>
<c:userShapes xmlns:c="http://schemas.openxmlformats.org/drawingml/2006/chart">
  <cdr:relSizeAnchor xmlns:cdr="http://schemas.openxmlformats.org/drawingml/2006/chartDrawing">
    <cdr:from>
      <cdr:x>0.42331</cdr:x>
      <cdr:y>0.22623</cdr:y>
    </cdr:from>
    <cdr:to>
      <cdr:x>0.63675</cdr:x>
      <cdr:y>0.33227</cdr:y>
    </cdr:to>
    <cdr:sp macro="" textlink="">
      <cdr:nvSpPr>
        <cdr:cNvPr id="2" name="TextBox 1">
          <a:extLst xmlns:a="http://schemas.openxmlformats.org/drawingml/2006/main">
            <a:ext uri="{FF2B5EF4-FFF2-40B4-BE49-F238E27FC236}">
              <a16:creationId xmlns:a16="http://schemas.microsoft.com/office/drawing/2014/main" id="{4D5758D6-801F-4A67-A38C-47093E3891D4}"/>
            </a:ext>
          </a:extLst>
        </cdr:cNvPr>
        <cdr:cNvSpPr txBox="1"/>
      </cdr:nvSpPr>
      <cdr:spPr>
        <a:xfrm xmlns:a="http://schemas.openxmlformats.org/drawingml/2006/main">
          <a:off x="1557867" y="778932"/>
          <a:ext cx="785476" cy="36512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100" dirty="0"/>
            <a:t>$1.959B</a:t>
          </a:r>
        </a:p>
      </cdr:txBody>
    </cdr:sp>
  </cdr:relSizeAnchor>
  <cdr:relSizeAnchor xmlns:cdr="http://schemas.openxmlformats.org/drawingml/2006/chartDrawing">
    <cdr:from>
      <cdr:x>0.27349</cdr:x>
      <cdr:y>0.89395</cdr:y>
    </cdr:from>
    <cdr:to>
      <cdr:x>0.52858</cdr:x>
      <cdr:y>1</cdr:y>
    </cdr:to>
    <cdr:sp macro="" textlink="">
      <cdr:nvSpPr>
        <cdr:cNvPr id="3" name="TextBox 1">
          <a:extLst xmlns:a="http://schemas.openxmlformats.org/drawingml/2006/main">
            <a:ext uri="{FF2B5EF4-FFF2-40B4-BE49-F238E27FC236}">
              <a16:creationId xmlns:a16="http://schemas.microsoft.com/office/drawing/2014/main" id="{A2EDFCCD-F1F1-42B6-A968-270364E6F74A}"/>
            </a:ext>
          </a:extLst>
        </cdr:cNvPr>
        <cdr:cNvSpPr txBox="1"/>
      </cdr:nvSpPr>
      <cdr:spPr>
        <a:xfrm xmlns:a="http://schemas.openxmlformats.org/drawingml/2006/main">
          <a:off x="1006508" y="3077985"/>
          <a:ext cx="938774" cy="365125"/>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100" dirty="0"/>
            <a:t>$11.665B</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414ABD3-DB16-974D-AB28-27238025609A}"/>
              </a:ext>
            </a:extLst>
          </p:cNvPr>
          <p:cNvSpPr>
            <a:spLocks noGrp="1"/>
          </p:cNvSpPr>
          <p:nvPr>
            <p:ph type="hdr" sz="quarter"/>
          </p:nvPr>
        </p:nvSpPr>
        <p:spPr>
          <a:xfrm>
            <a:off x="1" y="2"/>
            <a:ext cx="3038475" cy="463696"/>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58290E9-8A47-9B43-9779-41DDF8E97608}"/>
              </a:ext>
            </a:extLst>
          </p:cNvPr>
          <p:cNvSpPr>
            <a:spLocks noGrp="1"/>
          </p:cNvSpPr>
          <p:nvPr>
            <p:ph type="dt" sz="quarter" idx="1"/>
          </p:nvPr>
        </p:nvSpPr>
        <p:spPr>
          <a:xfrm>
            <a:off x="3970339" y="2"/>
            <a:ext cx="3038475" cy="463696"/>
          </a:xfrm>
          <a:prstGeom prst="rect">
            <a:avLst/>
          </a:prstGeom>
        </p:spPr>
        <p:txBody>
          <a:bodyPr vert="horz" lIns="91440" tIns="45720" rIns="91440" bIns="45720" rtlCol="0"/>
          <a:lstStyle>
            <a:lvl1pPr algn="r">
              <a:defRPr sz="1200"/>
            </a:lvl1pPr>
          </a:lstStyle>
          <a:p>
            <a:fld id="{E41950DD-7272-F74E-B763-3AAD7491E0C2}" type="datetimeFigureOut">
              <a:rPr lang="en-US" smtClean="0"/>
              <a:t>10/19/2020</a:t>
            </a:fld>
            <a:endParaRPr lang="en-US"/>
          </a:p>
        </p:txBody>
      </p:sp>
      <p:sp>
        <p:nvSpPr>
          <p:cNvPr id="4" name="Footer Placeholder 3">
            <a:extLst>
              <a:ext uri="{FF2B5EF4-FFF2-40B4-BE49-F238E27FC236}">
                <a16:creationId xmlns:a16="http://schemas.microsoft.com/office/drawing/2014/main" id="{8AC67C6F-762A-5648-8BF3-D0060E386EF5}"/>
              </a:ext>
            </a:extLst>
          </p:cNvPr>
          <p:cNvSpPr>
            <a:spLocks noGrp="1"/>
          </p:cNvSpPr>
          <p:nvPr>
            <p:ph type="ftr" sz="quarter" idx="2"/>
          </p:nvPr>
        </p:nvSpPr>
        <p:spPr>
          <a:xfrm>
            <a:off x="1" y="8772380"/>
            <a:ext cx="3038475" cy="463696"/>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0E9B736-034D-D34B-A068-2E13D2787BBA}"/>
              </a:ext>
            </a:extLst>
          </p:cNvPr>
          <p:cNvSpPr>
            <a:spLocks noGrp="1"/>
          </p:cNvSpPr>
          <p:nvPr>
            <p:ph type="sldNum" sz="quarter" idx="3"/>
          </p:nvPr>
        </p:nvSpPr>
        <p:spPr>
          <a:xfrm>
            <a:off x="3970339" y="8772380"/>
            <a:ext cx="3038475" cy="463696"/>
          </a:xfrm>
          <a:prstGeom prst="rect">
            <a:avLst/>
          </a:prstGeom>
        </p:spPr>
        <p:txBody>
          <a:bodyPr vert="horz" lIns="91440" tIns="45720" rIns="91440" bIns="45720" rtlCol="0" anchor="b"/>
          <a:lstStyle>
            <a:lvl1pPr algn="r">
              <a:defRPr sz="1200"/>
            </a:lvl1pPr>
          </a:lstStyle>
          <a:p>
            <a:fld id="{F763797B-B1CF-D84D-82ED-2C887DE99033}" type="slidenum">
              <a:rPr lang="en-US" smtClean="0"/>
              <a:t>‹#›</a:t>
            </a:fld>
            <a:endParaRPr lang="en-US"/>
          </a:p>
        </p:txBody>
      </p:sp>
    </p:spTree>
    <p:extLst>
      <p:ext uri="{BB962C8B-B14F-4D97-AF65-F5344CB8AC3E}">
        <p14:creationId xmlns:p14="http://schemas.microsoft.com/office/powerpoint/2010/main" val="8644819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F753A58-DF49-4772-B272-2B4FFC6A6E35}"/>
              </a:ext>
            </a:extLst>
          </p:cNvPr>
          <p:cNvSpPr>
            <a:spLocks noGrp="1"/>
          </p:cNvSpPr>
          <p:nvPr>
            <p:ph type="hdr" sz="quarter"/>
          </p:nvPr>
        </p:nvSpPr>
        <p:spPr>
          <a:xfrm>
            <a:off x="0" y="2"/>
            <a:ext cx="3037840" cy="463408"/>
          </a:xfrm>
          <a:prstGeom prst="rect">
            <a:avLst/>
          </a:prstGeom>
        </p:spPr>
        <p:txBody>
          <a:bodyPr vert="horz" lIns="93175" tIns="46587" rIns="93175" bIns="46587" rtlCol="0"/>
          <a:lstStyle>
            <a:lvl1pPr algn="l">
              <a:defRPr sz="1200"/>
            </a:lvl1pPr>
          </a:lstStyle>
          <a:p>
            <a:endParaRPr lang="en-US"/>
          </a:p>
        </p:txBody>
      </p:sp>
      <p:sp>
        <p:nvSpPr>
          <p:cNvPr id="3" name="Date Placeholder 2">
            <a:extLst>
              <a:ext uri="{FF2B5EF4-FFF2-40B4-BE49-F238E27FC236}">
                <a16:creationId xmlns:a16="http://schemas.microsoft.com/office/drawing/2014/main" id="{2A327A47-922B-400B-A706-59C1FCD69029}"/>
              </a:ext>
            </a:extLst>
          </p:cNvPr>
          <p:cNvSpPr>
            <a:spLocks noGrp="1"/>
          </p:cNvSpPr>
          <p:nvPr>
            <p:ph type="dt" idx="1"/>
          </p:nvPr>
        </p:nvSpPr>
        <p:spPr>
          <a:xfrm>
            <a:off x="3970939" y="2"/>
            <a:ext cx="3037840" cy="463408"/>
          </a:xfrm>
          <a:prstGeom prst="rect">
            <a:avLst/>
          </a:prstGeom>
        </p:spPr>
        <p:txBody>
          <a:bodyPr vert="horz" lIns="93175" tIns="46587" rIns="93175" bIns="46587" rtlCol="0"/>
          <a:lstStyle>
            <a:lvl1pPr algn="r">
              <a:defRPr sz="1200"/>
            </a:lvl1pPr>
          </a:lstStyle>
          <a:p>
            <a:fld id="{A11B6119-39B7-4A24-BA85-CB6B0D99C3E2}" type="datetimeFigureOut">
              <a:rPr lang="en-US" smtClean="0"/>
              <a:t>10/19/2020</a:t>
            </a:fld>
            <a:endParaRPr lang="en-US"/>
          </a:p>
        </p:txBody>
      </p:sp>
      <p:sp>
        <p:nvSpPr>
          <p:cNvPr id="4" name="Slide Image Placeholder 3">
            <a:extLst>
              <a:ext uri="{FF2B5EF4-FFF2-40B4-BE49-F238E27FC236}">
                <a16:creationId xmlns:a16="http://schemas.microsoft.com/office/drawing/2014/main" id="{332B5B43-4702-47AE-9109-FDFD2AC721B9}"/>
              </a:ext>
            </a:extLst>
          </p:cNvPr>
          <p:cNvSpPr>
            <a:spLocks noGrp="1" noRot="1" noChangeAspect="1"/>
          </p:cNvSpPr>
          <p:nvPr>
            <p:ph type="sldImg" idx="2"/>
          </p:nvPr>
        </p:nvSpPr>
        <p:spPr>
          <a:xfrm>
            <a:off x="1427163" y="1154113"/>
            <a:ext cx="4156075" cy="3116262"/>
          </a:xfrm>
          <a:prstGeom prst="rect">
            <a:avLst/>
          </a:prstGeom>
          <a:noFill/>
          <a:ln w="12700">
            <a:solidFill>
              <a:prstClr val="black"/>
            </a:solidFill>
          </a:ln>
        </p:spPr>
        <p:txBody>
          <a:bodyPr vert="horz" lIns="93175" tIns="46587" rIns="93175" bIns="46587" rtlCol="0" anchor="ctr"/>
          <a:lstStyle/>
          <a:p>
            <a:endParaRPr lang="en-US"/>
          </a:p>
        </p:txBody>
      </p:sp>
      <p:sp>
        <p:nvSpPr>
          <p:cNvPr id="5" name="Notes Placeholder 4">
            <a:extLst>
              <a:ext uri="{FF2B5EF4-FFF2-40B4-BE49-F238E27FC236}">
                <a16:creationId xmlns:a16="http://schemas.microsoft.com/office/drawing/2014/main" id="{4BE1E111-4044-4BC3-8648-CA5DEA1AF168}"/>
              </a:ext>
            </a:extLst>
          </p:cNvPr>
          <p:cNvSpPr>
            <a:spLocks noGrp="1"/>
          </p:cNvSpPr>
          <p:nvPr>
            <p:ph type="body" sz="quarter" idx="3"/>
          </p:nvPr>
        </p:nvSpPr>
        <p:spPr>
          <a:xfrm>
            <a:off x="701040" y="4444862"/>
            <a:ext cx="5608320" cy="3636704"/>
          </a:xfrm>
          <a:prstGeom prst="rect">
            <a:avLst/>
          </a:prstGeom>
        </p:spPr>
        <p:txBody>
          <a:bodyPr vert="horz" lIns="93175" tIns="46587" rIns="93175" bIns="4658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5AB08954-3A47-442F-B5EE-2F4F44235C1D}"/>
              </a:ext>
            </a:extLst>
          </p:cNvPr>
          <p:cNvSpPr>
            <a:spLocks noGrp="1"/>
          </p:cNvSpPr>
          <p:nvPr>
            <p:ph type="ftr" sz="quarter" idx="4"/>
          </p:nvPr>
        </p:nvSpPr>
        <p:spPr>
          <a:xfrm>
            <a:off x="0" y="8772670"/>
            <a:ext cx="3037840" cy="463407"/>
          </a:xfrm>
          <a:prstGeom prst="rect">
            <a:avLst/>
          </a:prstGeom>
        </p:spPr>
        <p:txBody>
          <a:bodyPr vert="horz" lIns="93175" tIns="46587" rIns="93175" bIns="46587" rtlCol="0" anchor="b"/>
          <a:lstStyle>
            <a:lvl1pPr algn="l">
              <a:defRPr sz="1200"/>
            </a:lvl1pPr>
          </a:lstStyle>
          <a:p>
            <a:endParaRPr lang="en-US"/>
          </a:p>
        </p:txBody>
      </p:sp>
      <p:sp>
        <p:nvSpPr>
          <p:cNvPr id="7" name="Slide Number Placeholder 6">
            <a:extLst>
              <a:ext uri="{FF2B5EF4-FFF2-40B4-BE49-F238E27FC236}">
                <a16:creationId xmlns:a16="http://schemas.microsoft.com/office/drawing/2014/main" id="{D3D4EE8A-820C-4F63-B7FD-D37A73735866}"/>
              </a:ext>
            </a:extLst>
          </p:cNvPr>
          <p:cNvSpPr>
            <a:spLocks noGrp="1"/>
          </p:cNvSpPr>
          <p:nvPr>
            <p:ph type="sldNum" sz="quarter" idx="5"/>
          </p:nvPr>
        </p:nvSpPr>
        <p:spPr>
          <a:xfrm>
            <a:off x="3970939" y="8772670"/>
            <a:ext cx="3037840" cy="463407"/>
          </a:xfrm>
          <a:prstGeom prst="rect">
            <a:avLst/>
          </a:prstGeom>
        </p:spPr>
        <p:txBody>
          <a:bodyPr vert="horz" lIns="93175" tIns="46587" rIns="93175" bIns="46587" rtlCol="0" anchor="b"/>
          <a:lstStyle>
            <a:lvl1pPr algn="r">
              <a:defRPr sz="1200"/>
            </a:lvl1pPr>
          </a:lstStyle>
          <a:p>
            <a:fld id="{2B32EF40-7DBA-4FD4-9A10-1F7B297BBAB2}"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88c6d327fa_2_3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9" name="Google Shape;219;g88c6d327fa_2_3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Early Childhood Funding Commission benefits from years of research and work done to 1) identify the short- and long-term benefits of access to high-quality early childhood services and 2) identify the challenges with the early childhood system as it is set up currently.</a:t>
            </a:r>
            <a:endParaRPr dirty="0"/>
          </a:p>
        </p:txBody>
      </p:sp>
      <p:sp>
        <p:nvSpPr>
          <p:cNvPr id="220" name="Google Shape;220;g88c6d327fa_2_3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82663" y="574675"/>
            <a:ext cx="4967287" cy="37242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r>
              <a:rPr lang="en-US" dirty="0"/>
              <a:t>Notes view: </a:t>
            </a:r>
            <a:fld id="{128CEAFE-FA94-43E5-B0FF-D47E1CCDD1B4}" type="slidenum">
              <a:rPr lang="en-US" smtClean="0"/>
              <a:pPr/>
              <a:t>12</a:t>
            </a:fld>
            <a:endParaRPr lang="en-US" dirty="0"/>
          </a:p>
        </p:txBody>
      </p:sp>
    </p:spTree>
    <p:extLst>
      <p:ext uri="{BB962C8B-B14F-4D97-AF65-F5344CB8AC3E}">
        <p14:creationId xmlns:p14="http://schemas.microsoft.com/office/powerpoint/2010/main" val="4251954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Illinois has a strong history of supporting home visiting services for expecting families and new families. </a:t>
            </a:r>
          </a:p>
          <a:p>
            <a:pPr marL="171450" indent="-171450">
              <a:buFontTx/>
              <a:buChar char="-"/>
            </a:pPr>
            <a:r>
              <a:rPr lang="en-US" dirty="0"/>
              <a:t>Illinois is often seen as a leader nationally in home visiting services.</a:t>
            </a:r>
          </a:p>
        </p:txBody>
      </p:sp>
      <p:sp>
        <p:nvSpPr>
          <p:cNvPr id="4" name="Slide Number Placeholder 3"/>
          <p:cNvSpPr>
            <a:spLocks noGrp="1"/>
          </p:cNvSpPr>
          <p:nvPr>
            <p:ph type="sldNum" sz="quarter" idx="5"/>
          </p:nvPr>
        </p:nvSpPr>
        <p:spPr/>
        <p:txBody>
          <a:bodyPr/>
          <a:lstStyle/>
          <a:p>
            <a:fld id="{2B32EF40-7DBA-4FD4-9A10-1F7B297BBAB2}" type="slidenum">
              <a:rPr lang="en-US" smtClean="0"/>
              <a:t>14</a:t>
            </a:fld>
            <a:endParaRPr lang="en-US"/>
          </a:p>
        </p:txBody>
      </p:sp>
    </p:spTree>
    <p:extLst>
      <p:ext uri="{BB962C8B-B14F-4D97-AF65-F5344CB8AC3E}">
        <p14:creationId xmlns:p14="http://schemas.microsoft.com/office/powerpoint/2010/main" val="31235394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Illinois has a history of innovation and streamlining in child care to support families’ and providers’ needs. </a:t>
            </a:r>
          </a:p>
          <a:p>
            <a:pPr marL="171450" indent="-171450">
              <a:buFontTx/>
              <a:buChar char="-"/>
            </a:pPr>
            <a:r>
              <a:rPr lang="en-US" dirty="0"/>
              <a:t>In both child care and preschool, Illinois has remained focused on improving the quality of early childhood services and prioritizing supports to providers to help them improve their quality. </a:t>
            </a:r>
          </a:p>
          <a:p>
            <a:pPr marL="171450" indent="-171450">
              <a:buFontTx/>
              <a:buChar char="-"/>
            </a:pPr>
            <a:r>
              <a:rPr lang="en-US" dirty="0"/>
              <a:t>High-quality early childhood services can improve outcomes for young children, but they are costly to implement.</a:t>
            </a:r>
          </a:p>
        </p:txBody>
      </p:sp>
      <p:sp>
        <p:nvSpPr>
          <p:cNvPr id="4" name="Slide Number Placeholder 3"/>
          <p:cNvSpPr>
            <a:spLocks noGrp="1"/>
          </p:cNvSpPr>
          <p:nvPr>
            <p:ph type="sldNum" sz="quarter" idx="5"/>
          </p:nvPr>
        </p:nvSpPr>
        <p:spPr/>
        <p:txBody>
          <a:bodyPr/>
          <a:lstStyle/>
          <a:p>
            <a:fld id="{2B32EF40-7DBA-4FD4-9A10-1F7B297BBAB2}" type="slidenum">
              <a:rPr lang="en-US" smtClean="0"/>
              <a:t>15</a:t>
            </a:fld>
            <a:endParaRPr lang="en-US"/>
          </a:p>
        </p:txBody>
      </p:sp>
    </p:spTree>
    <p:extLst>
      <p:ext uri="{BB962C8B-B14F-4D97-AF65-F5344CB8AC3E}">
        <p14:creationId xmlns:p14="http://schemas.microsoft.com/office/powerpoint/2010/main" val="4546625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Illinois’ state preschool program, Preschool For All, is one of the few in the country that supports both three- and four-year-old children.</a:t>
            </a:r>
          </a:p>
          <a:p>
            <a:pPr marL="171450" indent="-171450">
              <a:buFontTx/>
              <a:buChar char="-"/>
            </a:pPr>
            <a:r>
              <a:rPr lang="en-US" dirty="0"/>
              <a:t>These services are provided at high quality in both schools and community-based organizations.</a:t>
            </a:r>
          </a:p>
        </p:txBody>
      </p:sp>
      <p:sp>
        <p:nvSpPr>
          <p:cNvPr id="4" name="Slide Number Placeholder 3"/>
          <p:cNvSpPr>
            <a:spLocks noGrp="1"/>
          </p:cNvSpPr>
          <p:nvPr>
            <p:ph type="sldNum" sz="quarter" idx="5"/>
          </p:nvPr>
        </p:nvSpPr>
        <p:spPr/>
        <p:txBody>
          <a:bodyPr/>
          <a:lstStyle/>
          <a:p>
            <a:fld id="{2B32EF40-7DBA-4FD4-9A10-1F7B297BBAB2}" type="slidenum">
              <a:rPr lang="en-US" smtClean="0"/>
              <a:t>16</a:t>
            </a:fld>
            <a:endParaRPr lang="en-US"/>
          </a:p>
        </p:txBody>
      </p:sp>
    </p:spTree>
    <p:extLst>
      <p:ext uri="{BB962C8B-B14F-4D97-AF65-F5344CB8AC3E}">
        <p14:creationId xmlns:p14="http://schemas.microsoft.com/office/powerpoint/2010/main" val="25707037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Illinois has a history, even in a fragmented system, of working to unify the early childhood field. </a:t>
            </a:r>
          </a:p>
          <a:p>
            <a:pPr marL="171450" indent="-171450">
              <a:buFontTx/>
              <a:buChar char="-"/>
            </a:pPr>
            <a:r>
              <a:rPr lang="en-US" dirty="0"/>
              <a:t>Illinois has created cross-system supports for quality, data, and the workforce. </a:t>
            </a:r>
          </a:p>
        </p:txBody>
      </p:sp>
      <p:sp>
        <p:nvSpPr>
          <p:cNvPr id="4" name="Slide Number Placeholder 3"/>
          <p:cNvSpPr>
            <a:spLocks noGrp="1"/>
          </p:cNvSpPr>
          <p:nvPr>
            <p:ph type="sldNum" sz="quarter" idx="5"/>
          </p:nvPr>
        </p:nvSpPr>
        <p:spPr/>
        <p:txBody>
          <a:bodyPr/>
          <a:lstStyle/>
          <a:p>
            <a:fld id="{2B32EF40-7DBA-4FD4-9A10-1F7B297BBAB2}" type="slidenum">
              <a:rPr lang="en-US" smtClean="0"/>
              <a:t>17</a:t>
            </a:fld>
            <a:endParaRPr lang="en-US"/>
          </a:p>
        </p:txBody>
      </p:sp>
    </p:spTree>
    <p:extLst>
      <p:ext uri="{BB962C8B-B14F-4D97-AF65-F5344CB8AC3E}">
        <p14:creationId xmlns:p14="http://schemas.microsoft.com/office/powerpoint/2010/main" val="29140631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Illinois has a history of prioritizing high-quality supports for infants and toddlers, one of the only states in the country to do so. This is written into the Early Childhood Block Grant statute.</a:t>
            </a:r>
          </a:p>
          <a:p>
            <a:pPr marL="171450" indent="-171450">
              <a:buFontTx/>
              <a:buChar char="-"/>
            </a:pPr>
            <a:r>
              <a:rPr lang="en-US" dirty="0"/>
              <a:t>Illinois has also worked for years to help providers navigate a fragmented system to bring in revenue from multiple sources so that they have the funding they need to increase quality. </a:t>
            </a:r>
          </a:p>
        </p:txBody>
      </p:sp>
      <p:sp>
        <p:nvSpPr>
          <p:cNvPr id="4" name="Slide Number Placeholder 3"/>
          <p:cNvSpPr>
            <a:spLocks noGrp="1"/>
          </p:cNvSpPr>
          <p:nvPr>
            <p:ph type="sldNum" sz="quarter" idx="5"/>
          </p:nvPr>
        </p:nvSpPr>
        <p:spPr/>
        <p:txBody>
          <a:bodyPr/>
          <a:lstStyle/>
          <a:p>
            <a:fld id="{2B32EF40-7DBA-4FD4-9A10-1F7B297BBAB2}" type="slidenum">
              <a:rPr lang="en-US" smtClean="0"/>
              <a:t>18</a:t>
            </a:fld>
            <a:endParaRPr lang="en-US"/>
          </a:p>
        </p:txBody>
      </p:sp>
    </p:spTree>
    <p:extLst>
      <p:ext uri="{BB962C8B-B14F-4D97-AF65-F5344CB8AC3E}">
        <p14:creationId xmlns:p14="http://schemas.microsoft.com/office/powerpoint/2010/main" val="13464173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Illinois has a history of innovation, and a strong early childhood field, but it’s time to evaluate where we’re at and whether our system is able to support the needs of young children and families to the extent necessary.</a:t>
            </a:r>
          </a:p>
        </p:txBody>
      </p:sp>
      <p:sp>
        <p:nvSpPr>
          <p:cNvPr id="4" name="Slide Number Placeholder 3"/>
          <p:cNvSpPr>
            <a:spLocks noGrp="1"/>
          </p:cNvSpPr>
          <p:nvPr>
            <p:ph type="sldNum" sz="quarter" idx="5"/>
          </p:nvPr>
        </p:nvSpPr>
        <p:spPr/>
        <p:txBody>
          <a:bodyPr/>
          <a:lstStyle/>
          <a:p>
            <a:fld id="{2B32EF40-7DBA-4FD4-9A10-1F7B297BBAB2}" type="slidenum">
              <a:rPr lang="en-US" smtClean="0"/>
              <a:t>19</a:t>
            </a:fld>
            <a:endParaRPr lang="en-US"/>
          </a:p>
        </p:txBody>
      </p:sp>
    </p:spTree>
    <p:extLst>
      <p:ext uri="{BB962C8B-B14F-4D97-AF65-F5344CB8AC3E}">
        <p14:creationId xmlns:p14="http://schemas.microsoft.com/office/powerpoint/2010/main" val="6515787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Illinois spends nearly $2 billion per year on early childhood from a variety of sources, including state and federal. Local sources are harder to track down and are not included in this estimate.</a:t>
            </a:r>
          </a:p>
          <a:p>
            <a:pPr marL="171450" indent="-171450">
              <a:buFontTx/>
              <a:buChar char="-"/>
            </a:pPr>
            <a:r>
              <a:rPr lang="en-US" dirty="0"/>
              <a:t>This funding is spread across three different state agencies, with some other funds flowing directly to providers from the federal government</a:t>
            </a:r>
          </a:p>
          <a:p>
            <a:pPr marL="171450" indent="-171450">
              <a:buFontTx/>
              <a:buChar char="-"/>
            </a:pPr>
            <a:r>
              <a:rPr lang="en-US" dirty="0"/>
              <a:t>This creates a chaotic environment for providers and families who must operate within the various regulations of this system to access funds and provide and access services.</a:t>
            </a:r>
          </a:p>
        </p:txBody>
      </p:sp>
      <p:sp>
        <p:nvSpPr>
          <p:cNvPr id="4" name="Slide Number Placeholder 3"/>
          <p:cNvSpPr>
            <a:spLocks noGrp="1"/>
          </p:cNvSpPr>
          <p:nvPr>
            <p:ph type="sldNum" sz="quarter" idx="5"/>
          </p:nvPr>
        </p:nvSpPr>
        <p:spPr/>
        <p:txBody>
          <a:bodyPr/>
          <a:lstStyle/>
          <a:p>
            <a:fld id="{2B32EF40-7DBA-4FD4-9A10-1F7B297BBAB2}" type="slidenum">
              <a:rPr lang="en-US" smtClean="0"/>
              <a:t>20</a:t>
            </a:fld>
            <a:endParaRPr lang="en-US"/>
          </a:p>
        </p:txBody>
      </p:sp>
    </p:spTree>
    <p:extLst>
      <p:ext uri="{BB962C8B-B14F-4D97-AF65-F5344CB8AC3E}">
        <p14:creationId xmlns:p14="http://schemas.microsoft.com/office/powerpoint/2010/main" val="31379818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This national data holds true for Illinois as well: upper income families are better able to access center-based early childhood services, no matter their child’s age.</a:t>
            </a:r>
          </a:p>
          <a:p>
            <a:pPr marL="171450" indent="-171450">
              <a:buFontTx/>
              <a:buChar char="-"/>
            </a:pPr>
            <a:r>
              <a:rPr lang="en-US" dirty="0"/>
              <a:t>Illinois’ publicly funded early childhood system should be working to eliminate this unequal access so that those families and children who need high-quality services the most are able to access them.</a:t>
            </a:r>
          </a:p>
        </p:txBody>
      </p:sp>
      <p:sp>
        <p:nvSpPr>
          <p:cNvPr id="4" name="Slide Number Placeholder 3"/>
          <p:cNvSpPr>
            <a:spLocks noGrp="1"/>
          </p:cNvSpPr>
          <p:nvPr>
            <p:ph type="sldNum" sz="quarter" idx="5"/>
          </p:nvPr>
        </p:nvSpPr>
        <p:spPr/>
        <p:txBody>
          <a:bodyPr/>
          <a:lstStyle/>
          <a:p>
            <a:fld id="{2B32EF40-7DBA-4FD4-9A10-1F7B297BBAB2}" type="slidenum">
              <a:rPr lang="en-US" smtClean="0"/>
              <a:t>21</a:t>
            </a:fld>
            <a:endParaRPr lang="en-US"/>
          </a:p>
        </p:txBody>
      </p:sp>
    </p:spTree>
    <p:extLst>
      <p:ext uri="{BB962C8B-B14F-4D97-AF65-F5344CB8AC3E}">
        <p14:creationId xmlns:p14="http://schemas.microsoft.com/office/powerpoint/2010/main" val="12666470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These charts show where high-quality, publicly-funded early childhood services for 3-5 year </a:t>
            </a:r>
            <a:r>
              <a:rPr lang="en-US" dirty="0" err="1"/>
              <a:t>olds</a:t>
            </a:r>
            <a:r>
              <a:rPr lang="en-US" dirty="0"/>
              <a:t> are distributed across the state.</a:t>
            </a:r>
          </a:p>
          <a:p>
            <a:pPr marL="171450" indent="-171450">
              <a:buFontTx/>
              <a:buChar char="-"/>
            </a:pPr>
            <a:r>
              <a:rPr lang="en-US" dirty="0"/>
              <a:t>What you might notice is that the red areas, where there is the lowest availability of early childhood services for low-income children, are spread somewhat randomly across the state.</a:t>
            </a:r>
          </a:p>
          <a:p>
            <a:pPr marL="171450" indent="-171450">
              <a:buFontTx/>
              <a:buChar char="-"/>
            </a:pPr>
            <a:r>
              <a:rPr lang="en-US" dirty="0"/>
              <a:t>This is true for green areas where there is much more availability of early childhood services for low-income children – they are spread randomly across the state too.</a:t>
            </a:r>
          </a:p>
          <a:p>
            <a:pPr marL="171450" indent="-171450">
              <a:buFontTx/>
              <a:buChar char="-"/>
            </a:pPr>
            <a:r>
              <a:rPr lang="en-US" dirty="0"/>
              <a:t>We should want an early childhood system that provides access to services where they are needed most – what we see here is that in some areas, there may be more publicly funded services than there are families who are eligible for them, while in other areas, there are nowhere near enough services.</a:t>
            </a:r>
          </a:p>
        </p:txBody>
      </p:sp>
      <p:sp>
        <p:nvSpPr>
          <p:cNvPr id="4" name="Slide Number Placeholder 3"/>
          <p:cNvSpPr>
            <a:spLocks noGrp="1"/>
          </p:cNvSpPr>
          <p:nvPr>
            <p:ph type="sldNum" sz="quarter" idx="5"/>
          </p:nvPr>
        </p:nvSpPr>
        <p:spPr/>
        <p:txBody>
          <a:bodyPr/>
          <a:lstStyle/>
          <a:p>
            <a:fld id="{2B32EF40-7DBA-4FD4-9A10-1F7B297BBAB2}" type="slidenum">
              <a:rPr lang="en-US" smtClean="0"/>
              <a:t>22</a:t>
            </a:fld>
            <a:endParaRPr lang="en-US"/>
          </a:p>
        </p:txBody>
      </p:sp>
    </p:spTree>
    <p:extLst>
      <p:ext uri="{BB962C8B-B14F-4D97-AF65-F5344CB8AC3E}">
        <p14:creationId xmlns:p14="http://schemas.microsoft.com/office/powerpoint/2010/main" val="9662819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8a6c0d9ea2_0_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8a6c0d9ea2_0_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171450" lvl="0" indent="-171450" algn="l" rtl="0">
              <a:spcBef>
                <a:spcPts val="0"/>
              </a:spcBef>
              <a:spcAft>
                <a:spcPts val="0"/>
              </a:spcAft>
              <a:buFontTx/>
              <a:buChar char="-"/>
            </a:pPr>
            <a:r>
              <a:rPr lang="en-US" dirty="0"/>
              <a:t>This statistic comes from the Kindergarten Individual Development Survey, an observational assessment that allowed Kindergarten teachers to determine whether a child is fully prepared to enter and be successful in kindergarten.</a:t>
            </a:r>
          </a:p>
          <a:p>
            <a:pPr marL="171450" lvl="0" indent="-171450" algn="l" rtl="0">
              <a:spcBef>
                <a:spcPts val="0"/>
              </a:spcBef>
              <a:spcAft>
                <a:spcPts val="0"/>
              </a:spcAft>
              <a:buFontTx/>
              <a:buChar char="-"/>
            </a:pPr>
            <a:r>
              <a:rPr lang="en-US" dirty="0"/>
              <a:t>Improving Illinois’ early childhood services and system can go a long way toward improving kindergarten readiness for Illinois children.</a:t>
            </a:r>
          </a:p>
        </p:txBody>
      </p:sp>
      <p:sp>
        <p:nvSpPr>
          <p:cNvPr id="226" name="Google Shape;226;g8a6c0d9ea2_0_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4</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There is a dramatic gap in the amount of money spent on early childhood, per child in Illinois, compared to K-12. </a:t>
            </a:r>
          </a:p>
          <a:p>
            <a:pPr marL="171450" indent="-171450">
              <a:buFontTx/>
              <a:buChar char="-"/>
            </a:pPr>
            <a:r>
              <a:rPr lang="en-US" dirty="0"/>
              <a:t>Before the Commission started, we did not know exactly how much high-quality services should cost.</a:t>
            </a:r>
          </a:p>
          <a:p>
            <a:pPr marL="171450" indent="-171450">
              <a:buFontTx/>
              <a:buChar char="-"/>
            </a:pPr>
            <a:r>
              <a:rPr lang="en-US" dirty="0"/>
              <a:t>What we did know, however, is that early childhood services depend on educators who must have similarly complex skills and abilities compared to K-12 teachers.</a:t>
            </a:r>
          </a:p>
          <a:p>
            <a:pPr marL="171450" indent="-171450">
              <a:buFontTx/>
              <a:buChar char="-"/>
            </a:pPr>
            <a:r>
              <a:rPr lang="en-US" dirty="0"/>
              <a:t>This big gap in spending translates to too few early childhood services offered around the state, and wages that are too low compared to the training and work required of early childhood professionals.</a:t>
            </a:r>
          </a:p>
          <a:p>
            <a:pPr marL="171450" indent="-171450">
              <a:buFontTx/>
              <a:buChar char="-"/>
            </a:pPr>
            <a:r>
              <a:rPr lang="en-US" dirty="0"/>
              <a:t>Note: This is based on total estimated public spending; local spending is unknown for ages 0-5</a:t>
            </a:r>
          </a:p>
        </p:txBody>
      </p:sp>
      <p:sp>
        <p:nvSpPr>
          <p:cNvPr id="4" name="Slide Number Placeholder 3"/>
          <p:cNvSpPr>
            <a:spLocks noGrp="1"/>
          </p:cNvSpPr>
          <p:nvPr>
            <p:ph type="sldNum" sz="quarter" idx="5"/>
          </p:nvPr>
        </p:nvSpPr>
        <p:spPr/>
        <p:txBody>
          <a:bodyPr/>
          <a:lstStyle/>
          <a:p>
            <a:fld id="{2B32EF40-7DBA-4FD4-9A10-1F7B297BBAB2}" type="slidenum">
              <a:rPr lang="en-US" smtClean="0"/>
              <a:t>23</a:t>
            </a:fld>
            <a:endParaRPr lang="en-US"/>
          </a:p>
        </p:txBody>
      </p:sp>
    </p:spTree>
    <p:extLst>
      <p:ext uri="{BB962C8B-B14F-4D97-AF65-F5344CB8AC3E}">
        <p14:creationId xmlns:p14="http://schemas.microsoft.com/office/powerpoint/2010/main" val="40877069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Indeed, early childhood wages are so low that over half of early childhood professionals in Illinois qualify for public benefits, such as food stamps.</a:t>
            </a:r>
          </a:p>
          <a:p>
            <a:pPr marL="171450" indent="-171450">
              <a:buFontTx/>
              <a:buChar char="-"/>
            </a:pPr>
            <a:r>
              <a:rPr lang="en-US" dirty="0"/>
              <a:t>This has led to a major workforce shortage, which makes it hard to offer high-quality early childhood services in communities across the state that need them.</a:t>
            </a:r>
          </a:p>
        </p:txBody>
      </p:sp>
      <p:sp>
        <p:nvSpPr>
          <p:cNvPr id="4" name="Slide Number Placeholder 3"/>
          <p:cNvSpPr>
            <a:spLocks noGrp="1"/>
          </p:cNvSpPr>
          <p:nvPr>
            <p:ph type="sldNum" sz="quarter" idx="5"/>
          </p:nvPr>
        </p:nvSpPr>
        <p:spPr/>
        <p:txBody>
          <a:bodyPr/>
          <a:lstStyle/>
          <a:p>
            <a:fld id="{2B32EF40-7DBA-4FD4-9A10-1F7B297BBAB2}" type="slidenum">
              <a:rPr lang="en-US" smtClean="0"/>
              <a:t>24</a:t>
            </a:fld>
            <a:endParaRPr lang="en-US"/>
          </a:p>
        </p:txBody>
      </p:sp>
    </p:spTree>
    <p:extLst>
      <p:ext uri="{BB962C8B-B14F-4D97-AF65-F5344CB8AC3E}">
        <p14:creationId xmlns:p14="http://schemas.microsoft.com/office/powerpoint/2010/main" val="22601408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For providers, accessing funds to provide high-quality services can be time-consuming and can require resources, such as a grant writer, than many providers don’t have.</a:t>
            </a:r>
          </a:p>
        </p:txBody>
      </p:sp>
      <p:sp>
        <p:nvSpPr>
          <p:cNvPr id="4" name="Slide Number Placeholder 3"/>
          <p:cNvSpPr>
            <a:spLocks noGrp="1"/>
          </p:cNvSpPr>
          <p:nvPr>
            <p:ph type="sldNum" sz="quarter" idx="5"/>
          </p:nvPr>
        </p:nvSpPr>
        <p:spPr/>
        <p:txBody>
          <a:bodyPr/>
          <a:lstStyle/>
          <a:p>
            <a:fld id="{2B32EF40-7DBA-4FD4-9A10-1F7B297BBAB2}" type="slidenum">
              <a:rPr lang="en-US" smtClean="0"/>
              <a:t>25</a:t>
            </a:fld>
            <a:endParaRPr lang="en-US"/>
          </a:p>
        </p:txBody>
      </p:sp>
    </p:spTree>
    <p:extLst>
      <p:ext uri="{BB962C8B-B14F-4D97-AF65-F5344CB8AC3E}">
        <p14:creationId xmlns:p14="http://schemas.microsoft.com/office/powerpoint/2010/main" val="37789972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For families, it can be equally time consuming to apply for services, find a program that works with your schedule and will accept your subsidy, is well-located, and you feel comfortable with, all while working. </a:t>
            </a:r>
          </a:p>
        </p:txBody>
      </p:sp>
      <p:sp>
        <p:nvSpPr>
          <p:cNvPr id="4" name="Slide Number Placeholder 3"/>
          <p:cNvSpPr>
            <a:spLocks noGrp="1"/>
          </p:cNvSpPr>
          <p:nvPr>
            <p:ph type="sldNum" sz="quarter" idx="5"/>
          </p:nvPr>
        </p:nvSpPr>
        <p:spPr/>
        <p:txBody>
          <a:bodyPr/>
          <a:lstStyle/>
          <a:p>
            <a:fld id="{2B32EF40-7DBA-4FD4-9A10-1F7B297BBAB2}" type="slidenum">
              <a:rPr lang="en-US" smtClean="0"/>
              <a:t>26</a:t>
            </a:fld>
            <a:endParaRPr lang="en-US"/>
          </a:p>
        </p:txBody>
      </p:sp>
    </p:spTree>
    <p:extLst>
      <p:ext uri="{BB962C8B-B14F-4D97-AF65-F5344CB8AC3E}">
        <p14:creationId xmlns:p14="http://schemas.microsoft.com/office/powerpoint/2010/main" val="17307783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These challenges have been studied by groups like the Early Learning Council, who have identified structural issues with the way that Illinois’ early childhood system operates. </a:t>
            </a:r>
          </a:p>
          <a:p>
            <a:pPr marL="171450" indent="-171450">
              <a:buFontTx/>
              <a:buChar char="-"/>
            </a:pPr>
            <a:r>
              <a:rPr lang="en-US" dirty="0"/>
              <a:t>The Commission is charged with addressing many of these challenges, and others.</a:t>
            </a:r>
          </a:p>
        </p:txBody>
      </p:sp>
      <p:sp>
        <p:nvSpPr>
          <p:cNvPr id="4" name="Slide Number Placeholder 3"/>
          <p:cNvSpPr>
            <a:spLocks noGrp="1"/>
          </p:cNvSpPr>
          <p:nvPr>
            <p:ph type="sldNum" sz="quarter" idx="5"/>
          </p:nvPr>
        </p:nvSpPr>
        <p:spPr/>
        <p:txBody>
          <a:bodyPr/>
          <a:lstStyle/>
          <a:p>
            <a:fld id="{2B32EF40-7DBA-4FD4-9A10-1F7B297BBAB2}" type="slidenum">
              <a:rPr lang="en-US" smtClean="0"/>
              <a:t>27</a:t>
            </a:fld>
            <a:endParaRPr lang="en-US"/>
          </a:p>
        </p:txBody>
      </p:sp>
    </p:spTree>
    <p:extLst>
      <p:ext uri="{BB962C8B-B14F-4D97-AF65-F5344CB8AC3E}">
        <p14:creationId xmlns:p14="http://schemas.microsoft.com/office/powerpoint/2010/main" val="24627652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this point (October), the Commission is nearing its deadline of January 2021 to submit its recommendations to the Governor. </a:t>
            </a:r>
          </a:p>
        </p:txBody>
      </p:sp>
      <p:sp>
        <p:nvSpPr>
          <p:cNvPr id="4" name="Slide Number Placeholder 3"/>
          <p:cNvSpPr>
            <a:spLocks noGrp="1"/>
          </p:cNvSpPr>
          <p:nvPr>
            <p:ph type="sldNum" sz="quarter" idx="5"/>
          </p:nvPr>
        </p:nvSpPr>
        <p:spPr/>
        <p:txBody>
          <a:bodyPr/>
          <a:lstStyle/>
          <a:p>
            <a:fld id="{2B32EF40-7DBA-4FD4-9A10-1F7B297BBAB2}" type="slidenum">
              <a:rPr lang="en-US" smtClean="0"/>
              <a:t>28</a:t>
            </a:fld>
            <a:endParaRPr lang="en-US"/>
          </a:p>
        </p:txBody>
      </p:sp>
    </p:spTree>
    <p:extLst>
      <p:ext uri="{BB962C8B-B14F-4D97-AF65-F5344CB8AC3E}">
        <p14:creationId xmlns:p14="http://schemas.microsoft.com/office/powerpoint/2010/main" val="18515583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The first recommendation responds to the part of the charge focused on establishing funding goals to provide equitable access to high-quality early childhood education and care services for all children birth to age five.</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Thanks to the work of the Inclusion Working Group, we are able to focus specifically on Early Intervention and Early Childhood Special Education services, and call out the need for more in-depth cost modeling of those services before being able to clearly articulate a funding goal that can guide investments and policymaking. In the interim, directional placeholders were used in the funding goal.</a:t>
            </a:r>
          </a:p>
        </p:txBody>
      </p:sp>
      <p:sp>
        <p:nvSpPr>
          <p:cNvPr id="4" name="Slide Number Placeholder 3"/>
          <p:cNvSpPr>
            <a:spLocks noGrp="1"/>
          </p:cNvSpPr>
          <p:nvPr>
            <p:ph type="sldNum" sz="quarter" idx="5"/>
          </p:nvPr>
        </p:nvSpPr>
        <p:spPr/>
        <p:txBody>
          <a:bodyPr/>
          <a:lstStyle/>
          <a:p>
            <a:fld id="{2B32EF40-7DBA-4FD4-9A10-1F7B297BBAB2}" type="slidenum">
              <a:rPr lang="en-US" smtClean="0"/>
              <a:t>29</a:t>
            </a:fld>
            <a:endParaRPr lang="en-US"/>
          </a:p>
        </p:txBody>
      </p:sp>
    </p:spTree>
    <p:extLst>
      <p:ext uri="{BB962C8B-B14F-4D97-AF65-F5344CB8AC3E}">
        <p14:creationId xmlns:p14="http://schemas.microsoft.com/office/powerpoint/2010/main" val="13366826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 understand that putting a large financial need out there in the current financial climate can seem out of step with current reality. However, we must keep in mind our charge, and the fact that we are responsible for envisioning a future system. Understanding “the number” and what it entails provides an understanding of where we need to go, so that we can make smart policy and investment decisions along the way. </a:t>
            </a:r>
          </a:p>
        </p:txBody>
      </p:sp>
      <p:sp>
        <p:nvSpPr>
          <p:cNvPr id="4" name="Slide Number Placeholder 3"/>
          <p:cNvSpPr>
            <a:spLocks noGrp="1"/>
          </p:cNvSpPr>
          <p:nvPr>
            <p:ph type="sldNum" sz="quarter" idx="5"/>
          </p:nvPr>
        </p:nvSpPr>
        <p:spPr/>
        <p:txBody>
          <a:bodyPr/>
          <a:lstStyle/>
          <a:p>
            <a:fld id="{2B32EF40-7DBA-4FD4-9A10-1F7B297BBAB2}" type="slidenum">
              <a:rPr lang="en-US" smtClean="0"/>
              <a:t>30</a:t>
            </a:fld>
            <a:endParaRPr lang="en-US"/>
          </a:p>
        </p:txBody>
      </p:sp>
    </p:spTree>
    <p:extLst>
      <p:ext uri="{BB962C8B-B14F-4D97-AF65-F5344CB8AC3E}">
        <p14:creationId xmlns:p14="http://schemas.microsoft.com/office/powerpoint/2010/main" val="13255949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some things that are important to keep in mind about the approach to this work. We are attempting to quantify the true cost of providing equitable access to high-quality ECEC services. In order to do this, we intentionally simplify how our system works in order to quantify average costs. We are not creating a build up of unique costs of each provider in the system. This is, therefore, a </a:t>
            </a:r>
            <a:r>
              <a:rPr lang="en-US" u="sng" dirty="0"/>
              <a:t>directional calculation </a:t>
            </a:r>
            <a:r>
              <a:rPr lang="en-US" dirty="0"/>
              <a:t>of the costs of the system at scale. </a:t>
            </a:r>
          </a:p>
          <a:p>
            <a:endParaRPr lang="en-US" dirty="0"/>
          </a:p>
          <a:p>
            <a:r>
              <a:rPr lang="en-US" dirty="0"/>
              <a:t>There are some specific things we are NOT doing here as well – namely, we are not creating a method for funding distribution, and we are not creating unfunded mandates. We are simply envisioning a future system that serves all children in high quality settings and getting our arms around the total cost of that future system. </a:t>
            </a:r>
          </a:p>
        </p:txBody>
      </p:sp>
      <p:sp>
        <p:nvSpPr>
          <p:cNvPr id="4" name="Slide Number Placeholder 3"/>
          <p:cNvSpPr>
            <a:spLocks noGrp="1"/>
          </p:cNvSpPr>
          <p:nvPr>
            <p:ph type="sldNum" sz="quarter" idx="5"/>
          </p:nvPr>
        </p:nvSpPr>
        <p:spPr/>
        <p:txBody>
          <a:bodyPr/>
          <a:lstStyle/>
          <a:p>
            <a:fld id="{2B32EF40-7DBA-4FD4-9A10-1F7B297BBAB2}" type="slidenum">
              <a:rPr lang="en-US" smtClean="0"/>
              <a:t>31</a:t>
            </a:fld>
            <a:endParaRPr lang="en-US"/>
          </a:p>
        </p:txBody>
      </p:sp>
    </p:spTree>
    <p:extLst>
      <p:ext uri="{BB962C8B-B14F-4D97-AF65-F5344CB8AC3E}">
        <p14:creationId xmlns:p14="http://schemas.microsoft.com/office/powerpoint/2010/main" val="7886760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While we spend much less than necessary on ECEC, our current system actually costs more than appears on the surface. These come in the form of ‘hidden costs’ – that is, costs that don’t show up on the financial costs of the system but exist and are borne elsewhere. Some of these include:</a:t>
            </a:r>
          </a:p>
          <a:p>
            <a:pPr marL="171450" indent="-171450">
              <a:buFont typeface="Arial" panose="020B0604020202020204" pitchFamily="34" charset="0"/>
              <a:buChar char="•"/>
            </a:pPr>
            <a:r>
              <a:rPr lang="en-US" dirty="0"/>
              <a:t>Families paying high fees and Lost wages for families that leave the system because they can’t afford childcare</a:t>
            </a:r>
          </a:p>
          <a:p>
            <a:pPr marL="171450" indent="-171450">
              <a:buFont typeface="Arial" panose="020B0604020202020204" pitchFamily="34" charset="0"/>
              <a:buChar char="•"/>
            </a:pPr>
            <a:r>
              <a:rPr lang="en-US" dirty="0"/>
              <a:t>Workers subsidizing the system by being paid poverty wages, including some eligible for public assistance</a:t>
            </a:r>
          </a:p>
          <a:p>
            <a:pPr marL="171450" indent="-171450">
              <a:buFont typeface="Arial" panose="020B0604020202020204" pitchFamily="34" charset="0"/>
              <a:buChar char="•"/>
            </a:pPr>
            <a:r>
              <a:rPr lang="en-US" dirty="0"/>
              <a:t>Costs associated with lack of kindergarten readiness – including extra investment needed in K12 as well as the general cost of society stemming at least partially from insufficient ECEC</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It is critical that we acknowledge that much of this cost is borne by families with low or moderate income, by communities of color, and by women of color who make up much of the ECEC workforce. These are equity challenges that must be resolved.</a:t>
            </a:r>
          </a:p>
          <a:p>
            <a:endParaRPr lang="en-US" dirty="0"/>
          </a:p>
          <a:p>
            <a:endParaRPr lang="en-US" dirty="0"/>
          </a:p>
        </p:txBody>
      </p:sp>
      <p:sp>
        <p:nvSpPr>
          <p:cNvPr id="4" name="Slide Number Placeholder 3"/>
          <p:cNvSpPr>
            <a:spLocks noGrp="1"/>
          </p:cNvSpPr>
          <p:nvPr>
            <p:ph type="sldNum" sz="quarter" idx="5"/>
          </p:nvPr>
        </p:nvSpPr>
        <p:spPr/>
        <p:txBody>
          <a:bodyPr/>
          <a:lstStyle/>
          <a:p>
            <a:fld id="{2B32EF40-7DBA-4FD4-9A10-1F7B297BBAB2}" type="slidenum">
              <a:rPr lang="en-US" smtClean="0"/>
              <a:t>32</a:t>
            </a:fld>
            <a:endParaRPr lang="en-US" dirty="0"/>
          </a:p>
        </p:txBody>
      </p:sp>
    </p:spTree>
    <p:extLst>
      <p:ext uri="{BB962C8B-B14F-4D97-AF65-F5344CB8AC3E}">
        <p14:creationId xmlns:p14="http://schemas.microsoft.com/office/powerpoint/2010/main" val="39473288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Commission’s charge.</a:t>
            </a:r>
          </a:p>
        </p:txBody>
      </p:sp>
      <p:sp>
        <p:nvSpPr>
          <p:cNvPr id="4" name="Slide Number Placeholder 3"/>
          <p:cNvSpPr>
            <a:spLocks noGrp="1"/>
          </p:cNvSpPr>
          <p:nvPr>
            <p:ph type="sldNum" sz="quarter" idx="5"/>
          </p:nvPr>
        </p:nvSpPr>
        <p:spPr/>
        <p:txBody>
          <a:bodyPr/>
          <a:lstStyle/>
          <a:p>
            <a:fld id="{2B32EF40-7DBA-4FD4-9A10-1F7B297BBAB2}" type="slidenum">
              <a:rPr lang="en-US" smtClean="0"/>
              <a:t>5</a:t>
            </a:fld>
            <a:endParaRPr lang="en-US"/>
          </a:p>
        </p:txBody>
      </p:sp>
    </p:spTree>
    <p:extLst>
      <p:ext uri="{BB962C8B-B14F-4D97-AF65-F5344CB8AC3E}">
        <p14:creationId xmlns:p14="http://schemas.microsoft.com/office/powerpoint/2010/main" val="6554067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Commission began in a great place with a cost model completed by the Governor’s Office of Early Childhood Development in 2019. However, we knew it was critical to go through a thorough review and validation process to ensure the model approach and assumptions were sound and that the inputs were reflective of the Commission’s Guiding Principles. In order to do this, we established a three-prong process to validate assumptions. This included:</a:t>
            </a:r>
          </a:p>
          <a:p>
            <a:pPr marL="228600" indent="-228600">
              <a:buAutoNum type="arabicParenR"/>
            </a:pPr>
            <a:r>
              <a:rPr lang="en-US" dirty="0"/>
              <a:t>A national panel of experts, which specifically looked at the model for alignment with best practice and research-backed assumptions</a:t>
            </a:r>
          </a:p>
          <a:p>
            <a:pPr marL="228600" indent="-228600">
              <a:buAutoNum type="arabicParenR"/>
            </a:pPr>
            <a:r>
              <a:rPr lang="en-US" dirty="0"/>
              <a:t>Focus groups of providers, which provided input on specific inputs such as staffing schedules and nonpersonnel and administrative costs</a:t>
            </a:r>
          </a:p>
          <a:p>
            <a:pPr marL="228600" indent="-228600">
              <a:buAutoNum type="arabicParenR"/>
            </a:pPr>
            <a:r>
              <a:rPr lang="en-US" dirty="0"/>
              <a:t>And work done by our working group, which focused on model flow and function as well as alignment with Guiding Principles</a:t>
            </a:r>
          </a:p>
        </p:txBody>
      </p:sp>
      <p:sp>
        <p:nvSpPr>
          <p:cNvPr id="4" name="Slide Number Placeholder 3"/>
          <p:cNvSpPr>
            <a:spLocks noGrp="1"/>
          </p:cNvSpPr>
          <p:nvPr>
            <p:ph type="sldNum" sz="quarter" idx="5"/>
          </p:nvPr>
        </p:nvSpPr>
        <p:spPr/>
        <p:txBody>
          <a:bodyPr/>
          <a:lstStyle/>
          <a:p>
            <a:fld id="{2B32EF40-7DBA-4FD4-9A10-1F7B297BBAB2}" type="slidenum">
              <a:rPr lang="en-US" smtClean="0"/>
              <a:t>33</a:t>
            </a:fld>
            <a:endParaRPr lang="en-US" dirty="0"/>
          </a:p>
        </p:txBody>
      </p:sp>
    </p:spTree>
    <p:extLst>
      <p:ext uri="{BB962C8B-B14F-4D97-AF65-F5344CB8AC3E}">
        <p14:creationId xmlns:p14="http://schemas.microsoft.com/office/powerpoint/2010/main" val="38650194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This recommendation states that the cost to provide equitable access to high-quality early childhood services in Illinois is $13.6 billion annually, with $11.7 billion of that coming from public sources including local, county, state, and federal funds. The other $2 billion would be covered by parent co-pays at rates lower than what the system requires now.</a:t>
            </a:r>
          </a:p>
          <a:p>
            <a:pPr marL="171450" indent="-171450">
              <a:buFontTx/>
              <a:buChar char="-"/>
            </a:pPr>
            <a:r>
              <a:rPr lang="en-US" dirty="0"/>
              <a:t>This is not a budget ask for next year; instead, it’s an estimate of the total system cost in an ideal or end state.</a:t>
            </a:r>
          </a:p>
          <a:p>
            <a:endParaRPr lang="en-US" dirty="0"/>
          </a:p>
        </p:txBody>
      </p:sp>
      <p:sp>
        <p:nvSpPr>
          <p:cNvPr id="4" name="Slide Number Placeholder 3"/>
          <p:cNvSpPr>
            <a:spLocks noGrp="1"/>
          </p:cNvSpPr>
          <p:nvPr>
            <p:ph type="sldNum" sz="quarter" idx="5"/>
          </p:nvPr>
        </p:nvSpPr>
        <p:spPr/>
        <p:txBody>
          <a:bodyPr/>
          <a:lstStyle/>
          <a:p>
            <a:fld id="{2B32EF40-7DBA-4FD4-9A10-1F7B297BBAB2}" type="slidenum">
              <a:rPr lang="en-US" smtClean="0"/>
              <a:t>34</a:t>
            </a:fld>
            <a:endParaRPr lang="en-US"/>
          </a:p>
        </p:txBody>
      </p:sp>
    </p:spTree>
    <p:extLst>
      <p:ext uri="{BB962C8B-B14F-4D97-AF65-F5344CB8AC3E}">
        <p14:creationId xmlns:p14="http://schemas.microsoft.com/office/powerpoint/2010/main" val="158930417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B32EF40-7DBA-4FD4-9A10-1F7B297BBA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4540620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What does this level of investment buy us?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Most critically, this would reflect a high quality, equitable experience through the eyes of families and children served.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Their experience of the system would be dramatically different, starting with availability at the location of family choice and options for levels of services that fit their needs.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They would experience smaller group sizes and more staff in classrooms, especially for children from lower income backgrounds.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They would have more intensive family engagement than today, the special education and bilingual services that they need, and mental health services among other supports.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We believe this is the experience our children and families need and deserve. </a:t>
            </a:r>
          </a:p>
          <a:p>
            <a:endParaRPr lang="en-US" dirty="0"/>
          </a:p>
        </p:txBody>
      </p:sp>
      <p:sp>
        <p:nvSpPr>
          <p:cNvPr id="4" name="Slide Number Placeholder 3"/>
          <p:cNvSpPr>
            <a:spLocks noGrp="1"/>
          </p:cNvSpPr>
          <p:nvPr>
            <p:ph type="sldNum" sz="quarter" idx="5"/>
          </p:nvPr>
        </p:nvSpPr>
        <p:spPr/>
        <p:txBody>
          <a:bodyPr/>
          <a:lstStyle/>
          <a:p>
            <a:fld id="{2B32EF40-7DBA-4FD4-9A10-1F7B297BBAB2}" type="slidenum">
              <a:rPr lang="en-US" smtClean="0"/>
              <a:t>36</a:t>
            </a:fld>
            <a:endParaRPr lang="en-US"/>
          </a:p>
        </p:txBody>
      </p:sp>
    </p:spTree>
    <p:extLst>
      <p:ext uri="{BB962C8B-B14F-4D97-AF65-F5344CB8AC3E}">
        <p14:creationId xmlns:p14="http://schemas.microsoft.com/office/powerpoint/2010/main" val="6813113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Commission has also drafted recommendations designed to support the use of and progress toward achieving the funding goal articulated previously. </a:t>
            </a:r>
          </a:p>
        </p:txBody>
      </p:sp>
      <p:sp>
        <p:nvSpPr>
          <p:cNvPr id="4" name="Slide Number Placeholder 3"/>
          <p:cNvSpPr>
            <a:spLocks noGrp="1"/>
          </p:cNvSpPr>
          <p:nvPr>
            <p:ph type="sldNum" sz="quarter" idx="5"/>
          </p:nvPr>
        </p:nvSpPr>
        <p:spPr/>
        <p:txBody>
          <a:bodyPr/>
          <a:lstStyle/>
          <a:p>
            <a:fld id="{2B32EF40-7DBA-4FD4-9A10-1F7B297BBAB2}" type="slidenum">
              <a:rPr lang="en-US" smtClean="0"/>
              <a:t>37</a:t>
            </a:fld>
            <a:endParaRPr lang="en-US"/>
          </a:p>
        </p:txBody>
      </p:sp>
    </p:spTree>
    <p:extLst>
      <p:ext uri="{BB962C8B-B14F-4D97-AF65-F5344CB8AC3E}">
        <p14:creationId xmlns:p14="http://schemas.microsoft.com/office/powerpoint/2010/main" val="127963782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The second recommendation responds to the part of the charge focused on establishing funding mechanisms to provide equitable access to high-quality early childhood education and care services for all children birth to age five.</a:t>
            </a:r>
          </a:p>
        </p:txBody>
      </p:sp>
      <p:sp>
        <p:nvSpPr>
          <p:cNvPr id="4" name="Slide Number Placeholder 3"/>
          <p:cNvSpPr>
            <a:spLocks noGrp="1"/>
          </p:cNvSpPr>
          <p:nvPr>
            <p:ph type="sldNum" sz="quarter" idx="5"/>
          </p:nvPr>
        </p:nvSpPr>
        <p:spPr/>
        <p:txBody>
          <a:bodyPr/>
          <a:lstStyle/>
          <a:p>
            <a:fld id="{2B32EF40-7DBA-4FD4-9A10-1F7B297BBAB2}" type="slidenum">
              <a:rPr lang="en-US" smtClean="0"/>
              <a:t>38</a:t>
            </a:fld>
            <a:endParaRPr lang="en-US"/>
          </a:p>
        </p:txBody>
      </p:sp>
    </p:spTree>
    <p:extLst>
      <p:ext uri="{BB962C8B-B14F-4D97-AF65-F5344CB8AC3E}">
        <p14:creationId xmlns:p14="http://schemas.microsoft.com/office/powerpoint/2010/main" val="397093019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With regards to Early Intervention and Early Childhood Special Education funding mechanisms, the Inclusion Working Group developed specialized recommendations. </a:t>
            </a:r>
          </a:p>
          <a:p>
            <a:pPr marL="171450" indent="-171450">
              <a:buFontTx/>
              <a:buChar char="-"/>
            </a:pPr>
            <a:r>
              <a:rPr lang="en-US" dirty="0"/>
              <a:t>These recommendations indicate progress made on cataloguing and synthesizing both challenges within the current funding mechanisms for these two services and the potential downstream effects of any large scale changes to those funding mechanisms.</a:t>
            </a:r>
          </a:p>
          <a:p>
            <a:pPr marL="171450" indent="-171450">
              <a:buFontTx/>
              <a:buChar char="-"/>
            </a:pPr>
            <a:r>
              <a:rPr lang="en-US" dirty="0"/>
              <a:t>Because both of these programs are intertwined with other systems (such as K-12, Medicaid, and local funding streams) and subject to significant federal law and oversight, it is important to be particularly thoughtful and deliberative in evaluating the effects of any changes to the system for families and providers. </a:t>
            </a:r>
          </a:p>
          <a:p>
            <a:pPr marL="171450" indent="-171450">
              <a:buFontTx/>
              <a:buChar char="-"/>
            </a:pPr>
            <a:r>
              <a:rPr lang="en-US" dirty="0"/>
              <a:t>It’s for these reasons that working group recommends significant further study and greater involvement by members of the field to evaluate more dramatic changes to the system. </a:t>
            </a:r>
          </a:p>
        </p:txBody>
      </p:sp>
      <p:sp>
        <p:nvSpPr>
          <p:cNvPr id="4" name="Slide Number Placeholder 3"/>
          <p:cNvSpPr>
            <a:spLocks noGrp="1"/>
          </p:cNvSpPr>
          <p:nvPr>
            <p:ph type="sldNum" sz="quarter" idx="5"/>
          </p:nvPr>
        </p:nvSpPr>
        <p:spPr/>
        <p:txBody>
          <a:bodyPr/>
          <a:lstStyle/>
          <a:p>
            <a:fld id="{2B32EF40-7DBA-4FD4-9A10-1F7B297BBAB2}" type="slidenum">
              <a:rPr lang="en-US" smtClean="0"/>
              <a:t>39</a:t>
            </a:fld>
            <a:endParaRPr lang="en-US"/>
          </a:p>
        </p:txBody>
      </p:sp>
    </p:spTree>
    <p:extLst>
      <p:ext uri="{BB962C8B-B14F-4D97-AF65-F5344CB8AC3E}">
        <p14:creationId xmlns:p14="http://schemas.microsoft.com/office/powerpoint/2010/main" val="29843558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The Funding Mechanism Working Group of the Commission went through an in-depth process to develop their recommendations.</a:t>
            </a:r>
          </a:p>
          <a:p>
            <a:pPr marL="171450" indent="-171450">
              <a:buFontTx/>
              <a:buChar char="-"/>
            </a:pPr>
            <a:r>
              <a:rPr lang="en-US" dirty="0"/>
              <a:t>They defined the objectives of a well-functioning system of funding mechanisms, identified the pros and cons of various options, built out those options in more depth, and evaluated them based on the objectives they believe a well-functioning system should accomplish.</a:t>
            </a:r>
          </a:p>
          <a:p>
            <a:pPr marL="171450" indent="-171450">
              <a:buFontTx/>
              <a:buChar char="-"/>
            </a:pPr>
            <a:r>
              <a:rPr lang="en-US" dirty="0"/>
              <a:t>Throughout this process, they relied on research on other states’ funding systems as well as reports and discussions with providers on the challenges with our current system.</a:t>
            </a:r>
          </a:p>
          <a:p>
            <a:pPr marL="171450" indent="-171450">
              <a:buFontTx/>
              <a:buChar char="-"/>
            </a:pPr>
            <a:r>
              <a:rPr lang="en-US" dirty="0"/>
              <a:t>This led them to their recommendation.</a:t>
            </a:r>
          </a:p>
        </p:txBody>
      </p:sp>
      <p:sp>
        <p:nvSpPr>
          <p:cNvPr id="4" name="Slide Number Placeholder 3"/>
          <p:cNvSpPr>
            <a:spLocks noGrp="1"/>
          </p:cNvSpPr>
          <p:nvPr>
            <p:ph type="sldNum" sz="quarter" idx="5"/>
          </p:nvPr>
        </p:nvSpPr>
        <p:spPr/>
        <p:txBody>
          <a:bodyPr/>
          <a:lstStyle/>
          <a:p>
            <a:fld id="{2B32EF40-7DBA-4FD4-9A10-1F7B297BBAB2}" type="slidenum">
              <a:rPr lang="en-US" smtClean="0"/>
              <a:t>40</a:t>
            </a:fld>
            <a:endParaRPr lang="en-US"/>
          </a:p>
        </p:txBody>
      </p:sp>
    </p:spTree>
    <p:extLst>
      <p:ext uri="{BB962C8B-B14F-4D97-AF65-F5344CB8AC3E}">
        <p14:creationId xmlns:p14="http://schemas.microsoft.com/office/powerpoint/2010/main" val="339710260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The Commission is recommending that the early childhood education and care funding sources seen here be administered together by one agency in a centralized process.</a:t>
            </a:r>
          </a:p>
          <a:p>
            <a:pPr marL="171450" indent="-171450">
              <a:buFontTx/>
              <a:buChar char="-"/>
            </a:pPr>
            <a:r>
              <a:rPr lang="en-US" dirty="0"/>
              <a:t>Currently, these funding sources span across three different state agencies, which leads to different polices that providers must follow and different funding systems that do not operate on a unified strategy.</a:t>
            </a:r>
          </a:p>
        </p:txBody>
      </p:sp>
      <p:sp>
        <p:nvSpPr>
          <p:cNvPr id="4" name="Slide Number Placeholder 3"/>
          <p:cNvSpPr>
            <a:spLocks noGrp="1"/>
          </p:cNvSpPr>
          <p:nvPr>
            <p:ph type="sldNum" sz="quarter" idx="5"/>
          </p:nvPr>
        </p:nvSpPr>
        <p:spPr/>
        <p:txBody>
          <a:bodyPr/>
          <a:lstStyle/>
          <a:p>
            <a:fld id="{2B32EF40-7DBA-4FD4-9A10-1F7B297BBAB2}" type="slidenum">
              <a:rPr lang="en-US" smtClean="0"/>
              <a:t>41</a:t>
            </a:fld>
            <a:endParaRPr lang="en-US"/>
          </a:p>
        </p:txBody>
      </p:sp>
    </p:spTree>
    <p:extLst>
      <p:ext uri="{BB962C8B-B14F-4D97-AF65-F5344CB8AC3E}">
        <p14:creationId xmlns:p14="http://schemas.microsoft.com/office/powerpoint/2010/main" val="183763937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The Commission is recommending that the funds seen on the previous slide be distributed in new ways, to cover the services listed here. </a:t>
            </a:r>
          </a:p>
          <a:p>
            <a:pPr marL="171450" indent="-171450">
              <a:buFontTx/>
              <a:buChar char="-"/>
            </a:pPr>
            <a:r>
              <a:rPr lang="en-US" dirty="0"/>
              <a:t>Funds could be sent directly to providers to pay for education and care services or home visiting services. </a:t>
            </a:r>
          </a:p>
          <a:p>
            <a:pPr marL="171450" indent="-171450">
              <a:buFontTx/>
              <a:buChar char="-"/>
            </a:pPr>
            <a:r>
              <a:rPr lang="en-US" dirty="0"/>
              <a:t>Funds could also be granted directly to providers to support incubation and start-up of new providers in areas where there aren’t enough services, such as child care deserts and areas where providers need additional resources to improve their quality.</a:t>
            </a:r>
          </a:p>
          <a:p>
            <a:pPr marL="171450" indent="-171450">
              <a:buFontTx/>
              <a:buChar char="-"/>
            </a:pPr>
            <a:r>
              <a:rPr lang="en-US" dirty="0"/>
              <a:t>Funds could also be used to provide supports for providers on things such as workforce development, professional development, training and technical assistance, and regional and community systems supports.</a:t>
            </a:r>
          </a:p>
          <a:p>
            <a:pPr marL="171450" indent="-171450">
              <a:buFontTx/>
              <a:buChar char="-"/>
            </a:pPr>
            <a:endParaRPr lang="en-US" dirty="0"/>
          </a:p>
        </p:txBody>
      </p:sp>
      <p:sp>
        <p:nvSpPr>
          <p:cNvPr id="4" name="Slide Number Placeholder 3"/>
          <p:cNvSpPr>
            <a:spLocks noGrp="1"/>
          </p:cNvSpPr>
          <p:nvPr>
            <p:ph type="sldNum" sz="quarter" idx="5"/>
          </p:nvPr>
        </p:nvSpPr>
        <p:spPr/>
        <p:txBody>
          <a:bodyPr/>
          <a:lstStyle/>
          <a:p>
            <a:fld id="{2B32EF40-7DBA-4FD4-9A10-1F7B297BBAB2}" type="slidenum">
              <a:rPr lang="en-US" smtClean="0"/>
              <a:t>42</a:t>
            </a:fld>
            <a:endParaRPr lang="en-US"/>
          </a:p>
        </p:txBody>
      </p:sp>
    </p:spTree>
    <p:extLst>
      <p:ext uri="{BB962C8B-B14F-4D97-AF65-F5344CB8AC3E}">
        <p14:creationId xmlns:p14="http://schemas.microsoft.com/office/powerpoint/2010/main" val="16913502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171450" indent="-171450">
              <a:buFontTx/>
              <a:buChar char="-"/>
            </a:pPr>
            <a:r>
              <a:rPr lang="en-US" dirty="0"/>
              <a:t>There are a wide array of services that support the healthy development of young children.</a:t>
            </a:r>
          </a:p>
          <a:p>
            <a:pPr marL="171450" indent="-171450">
              <a:buFontTx/>
              <a:buChar char="-"/>
            </a:pPr>
            <a:r>
              <a:rPr lang="en-US" dirty="0"/>
              <a:t>The Early Childhood Funding Commission is focused specifically on what we’ve called “early childhood education and care” services, or those listed in the purple circles.</a:t>
            </a:r>
          </a:p>
        </p:txBody>
      </p:sp>
      <p:sp>
        <p:nvSpPr>
          <p:cNvPr id="4" name="Slide Number Placeholder 3"/>
          <p:cNvSpPr>
            <a:spLocks noGrp="1"/>
          </p:cNvSpPr>
          <p:nvPr>
            <p:ph type="sldNum" sz="quarter" idx="5"/>
          </p:nvPr>
        </p:nvSpPr>
        <p:spPr/>
        <p:txBody>
          <a:bodyPr/>
          <a:lstStyle/>
          <a:p>
            <a:fld id="{2B32EF40-7DBA-4FD4-9A10-1F7B297BBAB2}" type="slidenum">
              <a:rPr lang="en-US" smtClean="0"/>
              <a:t>6</a:t>
            </a:fld>
            <a:endParaRPr lang="en-US"/>
          </a:p>
        </p:txBody>
      </p:sp>
    </p:spTree>
    <p:extLst>
      <p:ext uri="{BB962C8B-B14F-4D97-AF65-F5344CB8AC3E}">
        <p14:creationId xmlns:p14="http://schemas.microsoft.com/office/powerpoint/2010/main" val="232231428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Finally, the Commission is recommending that funds be allocated and disbursed in new ways. This refers to the ways that the State determines who gets funds and how the state gives out those funds.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The goal here would be to create more stability and consistency for providers receiving funds from the State, so that they can better offer services to families.</a:t>
            </a:r>
          </a:p>
          <a:p>
            <a:pPr marL="171450" lvl="0" indent="-171450">
              <a:buFontTx/>
              <a:buChar char="-"/>
            </a:pPr>
            <a:r>
              <a:rPr lang="en-US" dirty="0"/>
              <a:t>The Commission is recommending that the State move more funds away from certificates and vouchers and into grants and contracts based on per-child or per-classroom formulas that are weighted to support children with greater needs. These contracts should last for longer than current contracts, and should be able to be reauthorized rather than recompeted every few years.</a:t>
            </a:r>
          </a:p>
          <a:p>
            <a:pPr marL="171450" lvl="0" indent="-171450">
              <a:buFontTx/>
              <a:buChar char="-"/>
            </a:pPr>
            <a:r>
              <a:rPr lang="en-US" b="0" dirty="0"/>
              <a:t>Also, the contracting process should have an equity lens, targeting contracts to areas of the state where there are not enough high-quality services.</a:t>
            </a:r>
          </a:p>
          <a:p>
            <a:pPr marL="171450" indent="-171450">
              <a:buFontTx/>
              <a:buChar char="-"/>
            </a:pPr>
            <a:endParaRPr lang="en-US" dirty="0"/>
          </a:p>
        </p:txBody>
      </p:sp>
      <p:sp>
        <p:nvSpPr>
          <p:cNvPr id="4" name="Slide Number Placeholder 3"/>
          <p:cNvSpPr>
            <a:spLocks noGrp="1"/>
          </p:cNvSpPr>
          <p:nvPr>
            <p:ph type="sldNum" sz="quarter" idx="5"/>
          </p:nvPr>
        </p:nvSpPr>
        <p:spPr/>
        <p:txBody>
          <a:bodyPr/>
          <a:lstStyle/>
          <a:p>
            <a:fld id="{2B32EF40-7DBA-4FD4-9A10-1F7B297BBAB2}" type="slidenum">
              <a:rPr lang="en-US" smtClean="0"/>
              <a:t>43</a:t>
            </a:fld>
            <a:endParaRPr lang="en-US"/>
          </a:p>
        </p:txBody>
      </p:sp>
    </p:spTree>
    <p:extLst>
      <p:ext uri="{BB962C8B-B14F-4D97-AF65-F5344CB8AC3E}">
        <p14:creationId xmlns:p14="http://schemas.microsoft.com/office/powerpoint/2010/main" val="341898801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Here is an example of what this might look like in action.</a:t>
            </a:r>
          </a:p>
        </p:txBody>
      </p:sp>
      <p:sp>
        <p:nvSpPr>
          <p:cNvPr id="4" name="Slide Number Placeholder 3"/>
          <p:cNvSpPr>
            <a:spLocks noGrp="1"/>
          </p:cNvSpPr>
          <p:nvPr>
            <p:ph type="sldNum" sz="quarter" idx="5"/>
          </p:nvPr>
        </p:nvSpPr>
        <p:spPr/>
        <p:txBody>
          <a:bodyPr/>
          <a:lstStyle/>
          <a:p>
            <a:fld id="{2B32EF40-7DBA-4FD4-9A10-1F7B297BBAB2}" type="slidenum">
              <a:rPr lang="en-US" smtClean="0"/>
              <a:t>44</a:t>
            </a:fld>
            <a:endParaRPr lang="en-US"/>
          </a:p>
        </p:txBody>
      </p:sp>
    </p:spTree>
    <p:extLst>
      <p:ext uri="{BB962C8B-B14F-4D97-AF65-F5344CB8AC3E}">
        <p14:creationId xmlns:p14="http://schemas.microsoft.com/office/powerpoint/2010/main" val="293307084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According to Commission members, there are several benefits to switching over time to a system based more strongly in grants and contracts.</a:t>
            </a:r>
          </a:p>
        </p:txBody>
      </p:sp>
      <p:sp>
        <p:nvSpPr>
          <p:cNvPr id="4" name="Slide Number Placeholder 3"/>
          <p:cNvSpPr>
            <a:spLocks noGrp="1"/>
          </p:cNvSpPr>
          <p:nvPr>
            <p:ph type="sldNum" sz="quarter" idx="5"/>
          </p:nvPr>
        </p:nvSpPr>
        <p:spPr/>
        <p:txBody>
          <a:bodyPr/>
          <a:lstStyle/>
          <a:p>
            <a:fld id="{2B32EF40-7DBA-4FD4-9A10-1F7B297BBAB2}" type="slidenum">
              <a:rPr lang="en-US" smtClean="0"/>
              <a:t>45</a:t>
            </a:fld>
            <a:endParaRPr lang="en-US"/>
          </a:p>
        </p:txBody>
      </p:sp>
    </p:spTree>
    <p:extLst>
      <p:ext uri="{BB962C8B-B14F-4D97-AF65-F5344CB8AC3E}">
        <p14:creationId xmlns:p14="http://schemas.microsoft.com/office/powerpoint/2010/main" val="42151054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The third recommendation responds to the part of the charge focused on advising the Governor on planning and implementation.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The Commission believes that in order to implement the first and second recommendations, the State will need to centralize all early childhood services in a new early childhood state agency.</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B32EF40-7DBA-4FD4-9A10-1F7B297BBAB2}" type="slidenum">
              <a:rPr lang="en-US" smtClean="0"/>
              <a:t>46</a:t>
            </a:fld>
            <a:endParaRPr lang="en-US"/>
          </a:p>
        </p:txBody>
      </p:sp>
    </p:spTree>
    <p:extLst>
      <p:ext uri="{BB962C8B-B14F-4D97-AF65-F5344CB8AC3E}">
        <p14:creationId xmlns:p14="http://schemas.microsoft.com/office/powerpoint/2010/main" val="236514582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The Management &amp; Oversight Working Group went through an in-depth process to arrive at this recommendation.</a:t>
            </a:r>
          </a:p>
          <a:p>
            <a:pPr marL="171450" indent="-171450">
              <a:buFontTx/>
              <a:buChar char="-"/>
            </a:pPr>
            <a:r>
              <a:rPr lang="en-US" dirty="0"/>
              <a:t>First, they identified the capacities of a successful state system of management and oversight and the objectives that a successful management and oversight system would accomplish.</a:t>
            </a:r>
          </a:p>
          <a:p>
            <a:pPr marL="171450" indent="-171450">
              <a:buFontTx/>
              <a:buChar char="-"/>
            </a:pPr>
            <a:r>
              <a:rPr lang="en-US" dirty="0"/>
              <a:t>Using research from other states and reports on early childhood governance best practices, they analyzed different options, including consolidating within ISBE and IDHS as well as creating a new agency.</a:t>
            </a:r>
          </a:p>
          <a:p>
            <a:pPr marL="171450" indent="-171450">
              <a:buFontTx/>
              <a:buChar char="-"/>
            </a:pPr>
            <a:r>
              <a:rPr lang="en-US" dirty="0"/>
              <a:t>Finally, they evaluated their recommendation based on their previously drafted objectives they believe a strong system should accomplish.</a:t>
            </a:r>
          </a:p>
        </p:txBody>
      </p:sp>
      <p:sp>
        <p:nvSpPr>
          <p:cNvPr id="4" name="Slide Number Placeholder 3"/>
          <p:cNvSpPr>
            <a:spLocks noGrp="1"/>
          </p:cNvSpPr>
          <p:nvPr>
            <p:ph type="sldNum" sz="quarter" idx="5"/>
          </p:nvPr>
        </p:nvSpPr>
        <p:spPr/>
        <p:txBody>
          <a:bodyPr/>
          <a:lstStyle/>
          <a:p>
            <a:fld id="{2B32EF40-7DBA-4FD4-9A10-1F7B297BBAB2}" type="slidenum">
              <a:rPr lang="en-US" smtClean="0"/>
              <a:t>47</a:t>
            </a:fld>
            <a:endParaRPr lang="en-US"/>
          </a:p>
        </p:txBody>
      </p:sp>
    </p:spTree>
    <p:extLst>
      <p:ext uri="{BB962C8B-B14F-4D97-AF65-F5344CB8AC3E}">
        <p14:creationId xmlns:p14="http://schemas.microsoft.com/office/powerpoint/2010/main" val="95225569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And here is some of their rationale behind this recommendation.</a:t>
            </a:r>
          </a:p>
          <a:p>
            <a:pPr marL="171450" indent="-171450">
              <a:buFontTx/>
              <a:buChar char="-"/>
            </a:pPr>
            <a:r>
              <a:rPr lang="en-US" dirty="0"/>
              <a:t>The Commission believes that these are the capacities that an early childhood governance structure must fulfill, and they believe that these can be best done in a new state agency.</a:t>
            </a:r>
          </a:p>
        </p:txBody>
      </p:sp>
      <p:sp>
        <p:nvSpPr>
          <p:cNvPr id="4" name="Slide Number Placeholder 3"/>
          <p:cNvSpPr>
            <a:spLocks noGrp="1"/>
          </p:cNvSpPr>
          <p:nvPr>
            <p:ph type="sldNum" sz="quarter" idx="5"/>
          </p:nvPr>
        </p:nvSpPr>
        <p:spPr/>
        <p:txBody>
          <a:bodyPr/>
          <a:lstStyle/>
          <a:p>
            <a:fld id="{2B32EF40-7DBA-4FD4-9A10-1F7B297BBAB2}" type="slidenum">
              <a:rPr lang="en-US" smtClean="0"/>
              <a:t>48</a:t>
            </a:fld>
            <a:endParaRPr lang="en-US"/>
          </a:p>
        </p:txBody>
      </p:sp>
    </p:spTree>
    <p:extLst>
      <p:ext uri="{BB962C8B-B14F-4D97-AF65-F5344CB8AC3E}">
        <p14:creationId xmlns:p14="http://schemas.microsoft.com/office/powerpoint/2010/main" val="106301588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According to Commission members, there are several benefits to centralizing all early childhood services in one place, compared to spreading them across three agencies as is currently done.</a:t>
            </a:r>
          </a:p>
        </p:txBody>
      </p:sp>
      <p:sp>
        <p:nvSpPr>
          <p:cNvPr id="4" name="Slide Number Placeholder 3"/>
          <p:cNvSpPr>
            <a:spLocks noGrp="1"/>
          </p:cNvSpPr>
          <p:nvPr>
            <p:ph type="sldNum" sz="quarter" idx="5"/>
          </p:nvPr>
        </p:nvSpPr>
        <p:spPr/>
        <p:txBody>
          <a:bodyPr/>
          <a:lstStyle/>
          <a:p>
            <a:fld id="{2B32EF40-7DBA-4FD4-9A10-1F7B297BBAB2}" type="slidenum">
              <a:rPr lang="en-US" smtClean="0"/>
              <a:t>49</a:t>
            </a:fld>
            <a:endParaRPr lang="en-US"/>
          </a:p>
        </p:txBody>
      </p:sp>
    </p:spTree>
    <p:extLst>
      <p:ext uri="{BB962C8B-B14F-4D97-AF65-F5344CB8AC3E}">
        <p14:creationId xmlns:p14="http://schemas.microsoft.com/office/powerpoint/2010/main" val="311524006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The Commission has until January 15, 2021 to submit its final recommendations in a report to the Governor.</a:t>
            </a:r>
          </a:p>
          <a:p>
            <a:pPr marL="171450" indent="-171450">
              <a:buFontTx/>
              <a:buChar char="-"/>
            </a:pPr>
            <a:r>
              <a:rPr lang="en-US" dirty="0"/>
              <a:t>Between now and then, the Commission will be focused on vetting the recommendations through a variety of different avenues. The Commission will:</a:t>
            </a:r>
          </a:p>
          <a:p>
            <a:pPr marL="628650" lvl="1" indent="-171450">
              <a:buFontTx/>
              <a:buChar char="-"/>
            </a:pPr>
            <a:r>
              <a:rPr lang="en-US" dirty="0"/>
              <a:t>Evaluate whether the recommendations improve or exacerbate racial equity in the early childhood system.</a:t>
            </a:r>
          </a:p>
          <a:p>
            <a:pPr marL="628650" lvl="1" indent="-171450">
              <a:buFontTx/>
              <a:buChar char="-"/>
            </a:pPr>
            <a:r>
              <a:rPr lang="en-US" dirty="0"/>
              <a:t>Conduct due diligence on the feasibility of the recommendations through a technical working group.</a:t>
            </a:r>
          </a:p>
          <a:p>
            <a:pPr marL="628650" lvl="1" indent="-171450">
              <a:buFontTx/>
              <a:buChar char="-"/>
            </a:pPr>
            <a:r>
              <a:rPr lang="en-US" dirty="0"/>
              <a:t>Continue to discuss the recommendations with stakeholders across the field, including yourselves.</a:t>
            </a:r>
          </a:p>
          <a:p>
            <a:pPr marL="628650" lvl="1" indent="-171450">
              <a:buFontTx/>
              <a:buChar char="-"/>
            </a:pPr>
            <a:endParaRPr lang="en-US" dirty="0"/>
          </a:p>
        </p:txBody>
      </p:sp>
      <p:sp>
        <p:nvSpPr>
          <p:cNvPr id="4" name="Slide Number Placeholder 3"/>
          <p:cNvSpPr>
            <a:spLocks noGrp="1"/>
          </p:cNvSpPr>
          <p:nvPr>
            <p:ph type="sldNum" sz="quarter" idx="5"/>
          </p:nvPr>
        </p:nvSpPr>
        <p:spPr/>
        <p:txBody>
          <a:bodyPr/>
          <a:lstStyle/>
          <a:p>
            <a:fld id="{2B32EF40-7DBA-4FD4-9A10-1F7B297BBAB2}" type="slidenum">
              <a:rPr lang="en-US" smtClean="0"/>
              <a:t>50</a:t>
            </a:fld>
            <a:endParaRPr lang="en-US"/>
          </a:p>
        </p:txBody>
      </p:sp>
    </p:spTree>
    <p:extLst>
      <p:ext uri="{BB962C8B-B14F-4D97-AF65-F5344CB8AC3E}">
        <p14:creationId xmlns:p14="http://schemas.microsoft.com/office/powerpoint/2010/main" val="392880816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B32EF40-7DBA-4FD4-9A10-1F7B297BBAB2}" type="slidenum">
              <a:rPr lang="en-US" smtClean="0"/>
              <a:t>51</a:t>
            </a:fld>
            <a:endParaRPr lang="en-US"/>
          </a:p>
        </p:txBody>
      </p:sp>
    </p:spTree>
    <p:extLst>
      <p:ext uri="{BB962C8B-B14F-4D97-AF65-F5344CB8AC3E}">
        <p14:creationId xmlns:p14="http://schemas.microsoft.com/office/powerpoint/2010/main" val="38598119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171450" indent="-171450">
              <a:buFontTx/>
              <a:buChar char="-"/>
            </a:pPr>
            <a:r>
              <a:rPr lang="en-US" dirty="0"/>
              <a:t>What are these services really, though? </a:t>
            </a:r>
          </a:p>
          <a:p>
            <a:pPr marL="171450" indent="-171450">
              <a:buFontTx/>
              <a:buChar char="-"/>
            </a:pPr>
            <a:r>
              <a:rPr lang="en-US" dirty="0"/>
              <a:t>Listed here are how these services are typically offered in communities. </a:t>
            </a:r>
          </a:p>
        </p:txBody>
      </p:sp>
      <p:sp>
        <p:nvSpPr>
          <p:cNvPr id="4" name="Slide Number Placeholder 3"/>
          <p:cNvSpPr>
            <a:spLocks noGrp="1"/>
          </p:cNvSpPr>
          <p:nvPr>
            <p:ph type="sldNum" sz="quarter" idx="5"/>
          </p:nvPr>
        </p:nvSpPr>
        <p:spPr/>
        <p:txBody>
          <a:bodyPr/>
          <a:lstStyle/>
          <a:p>
            <a:fld id="{2B32EF40-7DBA-4FD4-9A10-1F7B297BBAB2}" type="slidenum">
              <a:rPr lang="en-US" smtClean="0"/>
              <a:t>7</a:t>
            </a:fld>
            <a:endParaRPr lang="en-US"/>
          </a:p>
        </p:txBody>
      </p:sp>
    </p:spTree>
    <p:extLst>
      <p:ext uri="{BB962C8B-B14F-4D97-AF65-F5344CB8AC3E}">
        <p14:creationId xmlns:p14="http://schemas.microsoft.com/office/powerpoint/2010/main" val="23223142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This slide shows how the work the Commission has been doing thus far aligns to address the Commission’s charge.</a:t>
            </a:r>
          </a:p>
          <a:p>
            <a:pPr marL="171450" indent="-171450">
              <a:buFontTx/>
              <a:buChar char="-"/>
            </a:pPr>
            <a:r>
              <a:rPr lang="en-US" dirty="0"/>
              <a:t>The various working groups have been focused on answering the items on the right, and these will come together to satisfy the charge on the left.</a:t>
            </a:r>
          </a:p>
        </p:txBody>
      </p:sp>
      <p:sp>
        <p:nvSpPr>
          <p:cNvPr id="4" name="Slide Number Placeholder 3"/>
          <p:cNvSpPr>
            <a:spLocks noGrp="1"/>
          </p:cNvSpPr>
          <p:nvPr>
            <p:ph type="sldNum" sz="quarter" idx="5"/>
          </p:nvPr>
        </p:nvSpPr>
        <p:spPr/>
        <p:txBody>
          <a:bodyPr/>
          <a:lstStyle/>
          <a:p>
            <a:fld id="{2B32EF40-7DBA-4FD4-9A10-1F7B297BBAB2}" type="slidenum">
              <a:rPr lang="en-US" smtClean="0"/>
              <a:t>8</a:t>
            </a:fld>
            <a:endParaRPr lang="en-US"/>
          </a:p>
        </p:txBody>
      </p:sp>
    </p:spTree>
    <p:extLst>
      <p:ext uri="{BB962C8B-B14F-4D97-AF65-F5344CB8AC3E}">
        <p14:creationId xmlns:p14="http://schemas.microsoft.com/office/powerpoint/2010/main" val="10802808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The Commission plans to submit to the Governor a report that creates a blueprint for the future system that can inform legislation and is thoughtful about implementation. </a:t>
            </a:r>
          </a:p>
          <a:p>
            <a:pPr marL="171450" indent="-171450">
              <a:buFontTx/>
              <a:buChar char="-"/>
            </a:pPr>
            <a:r>
              <a:rPr lang="en-US" dirty="0"/>
              <a:t>This means that there will be plenty of areas where the Commission will remain high level, and will try to recommend a system that, if implemented well, can meet the goal of equitable access to high-quality early childhood services for all children birth to age five.</a:t>
            </a:r>
          </a:p>
          <a:p>
            <a:pPr marL="171450" indent="-171450">
              <a:buFontTx/>
              <a:buChar char="-"/>
            </a:pPr>
            <a:r>
              <a:rPr lang="en-US" dirty="0"/>
              <a:t>This is the beginning of the work to be done to improve the early childhood system, not the end.</a:t>
            </a:r>
          </a:p>
        </p:txBody>
      </p:sp>
      <p:sp>
        <p:nvSpPr>
          <p:cNvPr id="4" name="Slide Number Placeholder 3"/>
          <p:cNvSpPr>
            <a:spLocks noGrp="1"/>
          </p:cNvSpPr>
          <p:nvPr>
            <p:ph type="sldNum" sz="quarter" idx="5"/>
          </p:nvPr>
        </p:nvSpPr>
        <p:spPr/>
        <p:txBody>
          <a:bodyPr/>
          <a:lstStyle/>
          <a:p>
            <a:fld id="{2B32EF40-7DBA-4FD4-9A10-1F7B297BBAB2}" type="slidenum">
              <a:rPr lang="en-US" smtClean="0"/>
              <a:t>9</a:t>
            </a:fld>
            <a:endParaRPr lang="en-US"/>
          </a:p>
        </p:txBody>
      </p:sp>
    </p:spTree>
    <p:extLst>
      <p:ext uri="{BB962C8B-B14F-4D97-AF65-F5344CB8AC3E}">
        <p14:creationId xmlns:p14="http://schemas.microsoft.com/office/powerpoint/2010/main" val="12826543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The Commission developed these principles to serve as an evaluative tool for the recommendations as they are developed.</a:t>
            </a:r>
          </a:p>
          <a:p>
            <a:pPr marL="171450" indent="-171450">
              <a:buFontTx/>
              <a:buChar char="-"/>
            </a:pPr>
            <a:r>
              <a:rPr lang="en-US" dirty="0"/>
              <a:t>The Commission is constantly returning to these principles to ensure that recommendations are aligned with them.</a:t>
            </a:r>
          </a:p>
          <a:p>
            <a:pPr marL="171450" indent="-171450">
              <a:buFontTx/>
              <a:buChar char="-"/>
            </a:pPr>
            <a:r>
              <a:rPr lang="en-US" dirty="0"/>
              <a:t>These principles remain the Commission’s guiding beacon, and it’s especially important to keep them in mind in these uncertain times. </a:t>
            </a:r>
          </a:p>
        </p:txBody>
      </p:sp>
      <p:sp>
        <p:nvSpPr>
          <p:cNvPr id="4" name="Slide Number Placeholder 3"/>
          <p:cNvSpPr>
            <a:spLocks noGrp="1"/>
          </p:cNvSpPr>
          <p:nvPr>
            <p:ph type="sldNum" sz="quarter" idx="5"/>
          </p:nvPr>
        </p:nvSpPr>
        <p:spPr/>
        <p:txBody>
          <a:bodyPr/>
          <a:lstStyle/>
          <a:p>
            <a:fld id="{2B32EF40-7DBA-4FD4-9A10-1F7B297BBAB2}" type="slidenum">
              <a:rPr lang="en-US" smtClean="0"/>
              <a:t>10</a:t>
            </a:fld>
            <a:endParaRPr lang="en-US"/>
          </a:p>
        </p:txBody>
      </p:sp>
    </p:spTree>
    <p:extLst>
      <p:ext uri="{BB962C8B-B14F-4D97-AF65-F5344CB8AC3E}">
        <p14:creationId xmlns:p14="http://schemas.microsoft.com/office/powerpoint/2010/main" val="8411394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a:t>
            </a:r>
            <a:r>
              <a:rPr lang="en-US" dirty="0"/>
              <a:t> These slides are best used with groups that are less familiar with the history, current structure, and challenges in Illinois’ early childhood system.</a:t>
            </a:r>
          </a:p>
        </p:txBody>
      </p:sp>
      <p:sp>
        <p:nvSpPr>
          <p:cNvPr id="4" name="Slide Number Placeholder 3"/>
          <p:cNvSpPr>
            <a:spLocks noGrp="1"/>
          </p:cNvSpPr>
          <p:nvPr>
            <p:ph type="sldNum" sz="quarter" idx="5"/>
          </p:nvPr>
        </p:nvSpPr>
        <p:spPr/>
        <p:txBody>
          <a:bodyPr/>
          <a:lstStyle/>
          <a:p>
            <a:fld id="{2B32EF40-7DBA-4FD4-9A10-1F7B297BBAB2}" type="slidenum">
              <a:rPr lang="en-US" smtClean="0"/>
              <a:t>11</a:t>
            </a:fld>
            <a:endParaRPr lang="en-US"/>
          </a:p>
        </p:txBody>
      </p:sp>
    </p:spTree>
    <p:extLst>
      <p:ext uri="{BB962C8B-B14F-4D97-AF65-F5344CB8AC3E}">
        <p14:creationId xmlns:p14="http://schemas.microsoft.com/office/powerpoint/2010/main" val="1407533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Rectangle 10"/>
          <p:cNvSpPr/>
          <p:nvPr userDrawn="1"/>
        </p:nvSpPr>
        <p:spPr>
          <a:xfrm>
            <a:off x="304800" y="390525"/>
            <a:ext cx="8534401" cy="54006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304800" y="5791200"/>
            <a:ext cx="8534401" cy="228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304800" y="6019800"/>
            <a:ext cx="8534401" cy="228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US" sz="1600" i="1">
              <a:solidFill>
                <a:schemeClr val="bg1"/>
              </a:solidFill>
            </a:endParaRPr>
          </a:p>
        </p:txBody>
      </p:sp>
      <p:sp>
        <p:nvSpPr>
          <p:cNvPr id="3074" name="Rectangle 2"/>
          <p:cNvSpPr>
            <a:spLocks noGrp="1" noChangeArrowheads="1"/>
          </p:cNvSpPr>
          <p:nvPr userDrawn="1">
            <p:ph type="ctrTitle"/>
          </p:nvPr>
        </p:nvSpPr>
        <p:spPr>
          <a:xfrm>
            <a:off x="990600" y="1828800"/>
            <a:ext cx="7162800" cy="1150937"/>
          </a:xfrm>
        </p:spPr>
        <p:txBody>
          <a:bodyPr/>
          <a:lstStyle>
            <a:lvl1pPr algn="l">
              <a:defRPr sz="3200" b="1">
                <a:solidFill>
                  <a:schemeClr val="tx2"/>
                </a:solidFill>
                <a:latin typeface="Verdana" panose="020B0604030504040204" pitchFamily="34" charset="0"/>
                <a:ea typeface="Verdana" panose="020B0604030504040204" pitchFamily="34" charset="0"/>
                <a:cs typeface="Verdana" panose="020B0604030504040204" pitchFamily="34" charset="0"/>
              </a:defRPr>
            </a:lvl1pPr>
          </a:lstStyle>
          <a:p>
            <a:pPr lvl="0"/>
            <a:r>
              <a:rPr lang="en-US" altLang="en-US" noProof="0"/>
              <a:t>Click to edit Master title style</a:t>
            </a:r>
          </a:p>
        </p:txBody>
      </p:sp>
      <p:sp>
        <p:nvSpPr>
          <p:cNvPr id="3075" name="Rectangle 3"/>
          <p:cNvSpPr>
            <a:spLocks noGrp="1" noChangeArrowheads="1"/>
          </p:cNvSpPr>
          <p:nvPr userDrawn="1">
            <p:ph type="subTitle" idx="1"/>
          </p:nvPr>
        </p:nvSpPr>
        <p:spPr>
          <a:xfrm>
            <a:off x="990600" y="3132137"/>
            <a:ext cx="7162800" cy="914400"/>
          </a:xfrm>
        </p:spPr>
        <p:txBody>
          <a:bodyPr>
            <a:normAutofit/>
          </a:bodyPr>
          <a:lstStyle>
            <a:lvl1pPr marL="0" indent="0">
              <a:buNone/>
              <a:defRPr sz="2000">
                <a:latin typeface="Verdana" panose="020B0604030504040204" pitchFamily="34" charset="0"/>
                <a:ea typeface="Verdana" panose="020B0604030504040204" pitchFamily="34" charset="0"/>
                <a:cs typeface="Verdana" panose="020B0604030504040204" pitchFamily="34" charset="0"/>
              </a:defRPr>
            </a:lvl1pPr>
          </a:lstStyle>
          <a:p>
            <a:pPr lvl="0"/>
            <a:r>
              <a:rPr lang="en-US" altLang="en-US" noProof="0"/>
              <a:t>Click to edit Master subtitle style</a:t>
            </a:r>
          </a:p>
        </p:txBody>
      </p:sp>
      <p:pic>
        <p:nvPicPr>
          <p:cNvPr id="3" name="Picture 2">
            <a:extLst>
              <a:ext uri="{FF2B5EF4-FFF2-40B4-BE49-F238E27FC236}">
                <a16:creationId xmlns:a16="http://schemas.microsoft.com/office/drawing/2014/main" id="{BF1263D6-16AA-4E3A-ABE1-B417B968B65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66724" y="511937"/>
            <a:ext cx="893531" cy="889063"/>
          </a:xfrm>
          <a:prstGeom prst="rect">
            <a:avLst/>
          </a:prstGeom>
        </p:spPr>
      </p:pic>
    </p:spTree>
    <p:extLst>
      <p:ext uri="{BB962C8B-B14F-4D97-AF65-F5344CB8AC3E}">
        <p14:creationId xmlns:p14="http://schemas.microsoft.com/office/powerpoint/2010/main" val="14863884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Autofit/>
          </a:bodyPr>
          <a:lstStyle>
            <a:lvl1pPr algn="l">
              <a:defRPr sz="28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
        <p:nvSpPr>
          <p:cNvPr id="3" name="Content Placeholder 2"/>
          <p:cNvSpPr>
            <a:spLocks noGrp="1"/>
          </p:cNvSpPr>
          <p:nvPr>
            <p:ph idx="1"/>
          </p:nvPr>
        </p:nvSpPr>
        <p:spPr/>
        <p:txBody>
          <a:bodyPr>
            <a:normAutofit/>
          </a:bodyPr>
          <a:lstStyle>
            <a:lvl1pPr>
              <a:defRPr sz="24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1800">
                <a:latin typeface="Verdana" panose="020B0604030504040204" pitchFamily="34" charset="0"/>
                <a:ea typeface="Verdana" panose="020B0604030504040204" pitchFamily="34" charset="0"/>
                <a:cs typeface="Verdana" panose="020B0604030504040204" pitchFamily="34" charset="0"/>
              </a:defRPr>
            </a:lvl3pPr>
            <a:lvl4pPr>
              <a:defRPr sz="1600">
                <a:latin typeface="Verdana" panose="020B0604030504040204" pitchFamily="34" charset="0"/>
                <a:ea typeface="Verdana" panose="020B0604030504040204" pitchFamily="34" charset="0"/>
                <a:cs typeface="Verdana" panose="020B0604030504040204" pitchFamily="34" charset="0"/>
              </a:defRPr>
            </a:lvl4pPr>
            <a:lvl5pPr>
              <a:defRPr sz="1600">
                <a:latin typeface="Verdana" panose="020B0604030504040204" pitchFamily="34" charset="0"/>
                <a:ea typeface="Verdana" panose="020B0604030504040204" pitchFamily="34" charset="0"/>
                <a:cs typeface="Verdana" panose="020B060403050404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p:cNvCxnSpPr/>
          <p:nvPr userDrawn="1"/>
        </p:nvCxnSpPr>
        <p:spPr>
          <a:xfrm>
            <a:off x="0" y="1143000"/>
            <a:ext cx="8686800" cy="0"/>
          </a:xfrm>
          <a:prstGeom prst="line">
            <a:avLst/>
          </a:prstGeom>
          <a:ln w="38100">
            <a:solidFill>
              <a:srgbClr val="A7193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0" y="1219200"/>
            <a:ext cx="9144000" cy="0"/>
          </a:xfrm>
          <a:prstGeom prst="line">
            <a:avLst/>
          </a:prstGeom>
          <a:ln w="1587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Date Placeholder 6"/>
          <p:cNvSpPr>
            <a:spLocks noGrp="1"/>
          </p:cNvSpPr>
          <p:nvPr>
            <p:ph type="dt" sz="half" idx="10"/>
          </p:nvPr>
        </p:nvSpPr>
        <p:spPr>
          <a:xfrm>
            <a:off x="457200" y="6400800"/>
            <a:ext cx="2133600" cy="365125"/>
          </a:xfrm>
        </p:spPr>
        <p:txBody>
          <a:bodyPr/>
          <a:lstStyle/>
          <a:p>
            <a:fld id="{609F1CE8-35FC-4C22-841D-67CDF2FD6B44}" type="datetime1">
              <a:rPr lang="en-US" smtClean="0"/>
              <a:t>10/19/2020</a:t>
            </a:fld>
            <a:endParaRPr lang="en-US"/>
          </a:p>
        </p:txBody>
      </p:sp>
      <p:sp>
        <p:nvSpPr>
          <p:cNvPr id="12" name="Footer Placeholder 7"/>
          <p:cNvSpPr>
            <a:spLocks noGrp="1"/>
          </p:cNvSpPr>
          <p:nvPr>
            <p:ph type="ftr" sz="quarter" idx="11"/>
          </p:nvPr>
        </p:nvSpPr>
        <p:spPr>
          <a:xfrm>
            <a:off x="3124200" y="6400800"/>
            <a:ext cx="2895600" cy="365125"/>
          </a:xfrm>
        </p:spPr>
        <p:txBody>
          <a:bodyPr/>
          <a:lstStyle/>
          <a:p>
            <a:endParaRPr lang="en-US"/>
          </a:p>
        </p:txBody>
      </p:sp>
      <p:sp>
        <p:nvSpPr>
          <p:cNvPr id="13" name="Slide Number Placeholder 8"/>
          <p:cNvSpPr>
            <a:spLocks noGrp="1"/>
          </p:cNvSpPr>
          <p:nvPr>
            <p:ph type="sldNum" sz="quarter" idx="12"/>
          </p:nvPr>
        </p:nvSpPr>
        <p:spPr>
          <a:xfrm>
            <a:off x="6553200" y="6400800"/>
            <a:ext cx="2133600" cy="365125"/>
          </a:xfrm>
        </p:spPr>
        <p:txBody>
          <a:bodyPr/>
          <a:lstStyle/>
          <a:p>
            <a:fld id="{9BA150B5-8DFC-458F-AD8B-0D6E73DD8F1E}" type="slidenum">
              <a:rPr lang="en-US" smtClean="0"/>
              <a:t>‹#›</a:t>
            </a:fld>
            <a:endParaRPr lang="en-US"/>
          </a:p>
        </p:txBody>
      </p:sp>
      <p:cxnSp>
        <p:nvCxnSpPr>
          <p:cNvPr id="14" name="Straight Connector 13"/>
          <p:cNvCxnSpPr/>
          <p:nvPr userDrawn="1"/>
        </p:nvCxnSpPr>
        <p:spPr>
          <a:xfrm>
            <a:off x="0" y="1143000"/>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13230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8" name="Content Placeholder 2"/>
          <p:cNvSpPr>
            <a:spLocks noGrp="1"/>
          </p:cNvSpPr>
          <p:nvPr>
            <p:ph idx="1"/>
          </p:nvPr>
        </p:nvSpPr>
        <p:spPr>
          <a:xfrm>
            <a:off x="1295400" y="2133600"/>
            <a:ext cx="6172200" cy="3352800"/>
          </a:xfrm>
        </p:spPr>
        <p:txBody>
          <a:bodyPr>
            <a:normAutofit/>
          </a:bodyPr>
          <a:lstStyle>
            <a:lvl1pPr>
              <a:defRPr sz="24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1800">
                <a:latin typeface="Verdana" panose="020B0604030504040204" pitchFamily="34" charset="0"/>
                <a:ea typeface="Verdana" panose="020B0604030504040204" pitchFamily="34" charset="0"/>
                <a:cs typeface="Verdana" panose="020B0604030504040204" pitchFamily="34" charset="0"/>
              </a:defRPr>
            </a:lvl3pPr>
            <a:lvl4pPr>
              <a:defRPr sz="1600">
                <a:latin typeface="Verdana" panose="020B0604030504040204" pitchFamily="34" charset="0"/>
                <a:ea typeface="Verdana" panose="020B0604030504040204" pitchFamily="34" charset="0"/>
                <a:cs typeface="Verdana" panose="020B0604030504040204" pitchFamily="34" charset="0"/>
              </a:defRPr>
            </a:lvl4pPr>
            <a:lvl5pPr>
              <a:defRPr sz="1600">
                <a:latin typeface="Verdana" panose="020B0604030504040204" pitchFamily="34" charset="0"/>
                <a:ea typeface="Verdana" panose="020B0604030504040204" pitchFamily="34" charset="0"/>
                <a:cs typeface="Verdana" panose="020B060403050404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Date Placeholder 6"/>
          <p:cNvSpPr>
            <a:spLocks noGrp="1"/>
          </p:cNvSpPr>
          <p:nvPr>
            <p:ph type="dt" sz="half" idx="10"/>
          </p:nvPr>
        </p:nvSpPr>
        <p:spPr>
          <a:xfrm>
            <a:off x="457200" y="6400800"/>
            <a:ext cx="2133600" cy="365125"/>
          </a:xfrm>
        </p:spPr>
        <p:txBody>
          <a:bodyPr/>
          <a:lstStyle/>
          <a:p>
            <a:fld id="{51F759B4-7E02-4E98-AB49-1DD0979B160F}" type="datetime1">
              <a:rPr lang="en-US" smtClean="0"/>
              <a:t>10/19/2020</a:t>
            </a:fld>
            <a:endParaRPr lang="en-US"/>
          </a:p>
        </p:txBody>
      </p:sp>
      <p:sp>
        <p:nvSpPr>
          <p:cNvPr id="13" name="Footer Placeholder 7"/>
          <p:cNvSpPr>
            <a:spLocks noGrp="1"/>
          </p:cNvSpPr>
          <p:nvPr>
            <p:ph type="ftr" sz="quarter" idx="11"/>
          </p:nvPr>
        </p:nvSpPr>
        <p:spPr>
          <a:xfrm>
            <a:off x="3124200" y="6400800"/>
            <a:ext cx="2895600" cy="365125"/>
          </a:xfrm>
        </p:spPr>
        <p:txBody>
          <a:bodyPr/>
          <a:lstStyle/>
          <a:p>
            <a:endParaRPr lang="en-US"/>
          </a:p>
        </p:txBody>
      </p:sp>
      <p:sp>
        <p:nvSpPr>
          <p:cNvPr id="14" name="Slide Number Placeholder 8"/>
          <p:cNvSpPr>
            <a:spLocks noGrp="1"/>
          </p:cNvSpPr>
          <p:nvPr>
            <p:ph type="sldNum" sz="quarter" idx="12"/>
          </p:nvPr>
        </p:nvSpPr>
        <p:spPr>
          <a:xfrm>
            <a:off x="6553200" y="6400800"/>
            <a:ext cx="2133600" cy="365125"/>
          </a:xfrm>
        </p:spPr>
        <p:txBody>
          <a:bodyPr/>
          <a:lstStyle/>
          <a:p>
            <a:fld id="{9BA150B5-8DFC-458F-AD8B-0D6E73DD8F1E}" type="slidenum">
              <a:rPr lang="en-US" smtClean="0"/>
              <a:t>‹#›</a:t>
            </a:fld>
            <a:endParaRPr lang="en-US"/>
          </a:p>
        </p:txBody>
      </p:sp>
      <p:sp>
        <p:nvSpPr>
          <p:cNvPr id="19" name="Title 1"/>
          <p:cNvSpPr>
            <a:spLocks noGrp="1"/>
          </p:cNvSpPr>
          <p:nvPr>
            <p:ph type="title"/>
          </p:nvPr>
        </p:nvSpPr>
        <p:spPr>
          <a:xfrm>
            <a:off x="457200" y="0"/>
            <a:ext cx="8229600" cy="1143000"/>
          </a:xfrm>
        </p:spPr>
        <p:txBody>
          <a:bodyPr>
            <a:noAutofit/>
          </a:bodyPr>
          <a:lstStyle>
            <a:lvl1pPr algn="l">
              <a:defRPr sz="28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cxnSp>
        <p:nvCxnSpPr>
          <p:cNvPr id="9" name="Straight Connector 8"/>
          <p:cNvCxnSpPr/>
          <p:nvPr userDrawn="1"/>
        </p:nvCxnSpPr>
        <p:spPr>
          <a:xfrm>
            <a:off x="0" y="1143000"/>
            <a:ext cx="8686800" cy="0"/>
          </a:xfrm>
          <a:prstGeom prst="line">
            <a:avLst/>
          </a:prstGeom>
          <a:ln w="38100">
            <a:solidFill>
              <a:srgbClr val="A7193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1219200"/>
            <a:ext cx="9144000" cy="0"/>
          </a:xfrm>
          <a:prstGeom prst="line">
            <a:avLst/>
          </a:prstGeom>
          <a:ln w="1587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a:off x="0" y="1143000"/>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69153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600200"/>
            <a:ext cx="4038600" cy="4525963"/>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Date Placeholder 6"/>
          <p:cNvSpPr>
            <a:spLocks noGrp="1"/>
          </p:cNvSpPr>
          <p:nvPr>
            <p:ph type="dt" sz="half" idx="10"/>
          </p:nvPr>
        </p:nvSpPr>
        <p:spPr>
          <a:xfrm>
            <a:off x="457200" y="6400800"/>
            <a:ext cx="2133600" cy="365125"/>
          </a:xfrm>
        </p:spPr>
        <p:txBody>
          <a:bodyPr/>
          <a:lstStyle/>
          <a:p>
            <a:fld id="{8D8E024E-AB4A-4B76-A5D5-9EAB7D0D8B8B}" type="datetime1">
              <a:rPr lang="en-US" smtClean="0"/>
              <a:t>10/19/2020</a:t>
            </a:fld>
            <a:endParaRPr lang="en-US"/>
          </a:p>
        </p:txBody>
      </p:sp>
      <p:sp>
        <p:nvSpPr>
          <p:cNvPr id="13" name="Footer Placeholder 7"/>
          <p:cNvSpPr>
            <a:spLocks noGrp="1"/>
          </p:cNvSpPr>
          <p:nvPr>
            <p:ph type="ftr" sz="quarter" idx="11"/>
          </p:nvPr>
        </p:nvSpPr>
        <p:spPr>
          <a:xfrm>
            <a:off x="3124200" y="6400800"/>
            <a:ext cx="2895600" cy="365125"/>
          </a:xfrm>
        </p:spPr>
        <p:txBody>
          <a:bodyPr/>
          <a:lstStyle/>
          <a:p>
            <a:endParaRPr lang="en-US"/>
          </a:p>
        </p:txBody>
      </p:sp>
      <p:sp>
        <p:nvSpPr>
          <p:cNvPr id="14" name="Slide Number Placeholder 8"/>
          <p:cNvSpPr>
            <a:spLocks noGrp="1"/>
          </p:cNvSpPr>
          <p:nvPr>
            <p:ph type="sldNum" sz="quarter" idx="12"/>
          </p:nvPr>
        </p:nvSpPr>
        <p:spPr>
          <a:xfrm>
            <a:off x="6553200" y="6400800"/>
            <a:ext cx="2133600" cy="365125"/>
          </a:xfrm>
        </p:spPr>
        <p:txBody>
          <a:bodyPr/>
          <a:lstStyle/>
          <a:p>
            <a:fld id="{9BA150B5-8DFC-458F-AD8B-0D6E73DD8F1E}" type="slidenum">
              <a:rPr lang="en-US" smtClean="0"/>
              <a:t>‹#›</a:t>
            </a:fld>
            <a:endParaRPr lang="en-US"/>
          </a:p>
        </p:txBody>
      </p:sp>
      <p:sp>
        <p:nvSpPr>
          <p:cNvPr id="18" name="Title 1"/>
          <p:cNvSpPr>
            <a:spLocks noGrp="1"/>
          </p:cNvSpPr>
          <p:nvPr>
            <p:ph type="title"/>
          </p:nvPr>
        </p:nvSpPr>
        <p:spPr>
          <a:xfrm>
            <a:off x="457200" y="0"/>
            <a:ext cx="8229600" cy="1143000"/>
          </a:xfrm>
        </p:spPr>
        <p:txBody>
          <a:bodyPr>
            <a:noAutofit/>
          </a:bodyPr>
          <a:lstStyle>
            <a:lvl1pPr algn="l">
              <a:defRPr sz="28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cxnSp>
        <p:nvCxnSpPr>
          <p:cNvPr id="10" name="Straight Connector 9"/>
          <p:cNvCxnSpPr/>
          <p:nvPr userDrawn="1"/>
        </p:nvCxnSpPr>
        <p:spPr>
          <a:xfrm>
            <a:off x="0" y="1143000"/>
            <a:ext cx="8686800" cy="0"/>
          </a:xfrm>
          <a:prstGeom prst="line">
            <a:avLst/>
          </a:prstGeom>
          <a:ln w="38100">
            <a:solidFill>
              <a:srgbClr val="A7193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a:off x="0" y="1219200"/>
            <a:ext cx="9144000" cy="0"/>
          </a:xfrm>
          <a:prstGeom prst="line">
            <a:avLst/>
          </a:prstGeom>
          <a:ln w="1587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0" y="1143000"/>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88639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417637"/>
            <a:ext cx="4040188" cy="7572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2174875"/>
            <a:ext cx="4040188" cy="3951288"/>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417637"/>
            <a:ext cx="4041775" cy="7572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5" y="2174875"/>
            <a:ext cx="4041775" cy="3951288"/>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400800"/>
            <a:ext cx="2133600" cy="365125"/>
          </a:xfrm>
        </p:spPr>
        <p:txBody>
          <a:bodyPr/>
          <a:lstStyle/>
          <a:p>
            <a:fld id="{E86E7353-1D4B-42FF-81A7-0084AC01E0D2}" type="datetime1">
              <a:rPr lang="en-US" smtClean="0"/>
              <a:t>10/19/2020</a:t>
            </a:fld>
            <a:endParaRPr lang="en-US"/>
          </a:p>
        </p:txBody>
      </p:sp>
      <p:sp>
        <p:nvSpPr>
          <p:cNvPr id="8" name="Footer Placeholder 7"/>
          <p:cNvSpPr>
            <a:spLocks noGrp="1"/>
          </p:cNvSpPr>
          <p:nvPr>
            <p:ph type="ftr" sz="quarter" idx="11"/>
          </p:nvPr>
        </p:nvSpPr>
        <p:spPr>
          <a:xfrm>
            <a:off x="3124200" y="6400800"/>
            <a:ext cx="2895600" cy="365125"/>
          </a:xfrm>
        </p:spPr>
        <p:txBody>
          <a:bodyPr/>
          <a:lstStyle/>
          <a:p>
            <a:endParaRPr lang="en-US"/>
          </a:p>
        </p:txBody>
      </p:sp>
      <p:sp>
        <p:nvSpPr>
          <p:cNvPr id="9" name="Slide Number Placeholder 8"/>
          <p:cNvSpPr>
            <a:spLocks noGrp="1"/>
          </p:cNvSpPr>
          <p:nvPr>
            <p:ph type="sldNum" sz="quarter" idx="12"/>
          </p:nvPr>
        </p:nvSpPr>
        <p:spPr>
          <a:xfrm>
            <a:off x="6553200" y="6400800"/>
            <a:ext cx="2133600" cy="365125"/>
          </a:xfrm>
        </p:spPr>
        <p:txBody>
          <a:bodyPr/>
          <a:lstStyle/>
          <a:p>
            <a:fld id="{9BA150B5-8DFC-458F-AD8B-0D6E73DD8F1E}" type="slidenum">
              <a:rPr lang="en-US" smtClean="0"/>
              <a:t>‹#›</a:t>
            </a:fld>
            <a:endParaRPr lang="en-US"/>
          </a:p>
        </p:txBody>
      </p:sp>
      <p:sp>
        <p:nvSpPr>
          <p:cNvPr id="17" name="Title 1"/>
          <p:cNvSpPr>
            <a:spLocks noGrp="1"/>
          </p:cNvSpPr>
          <p:nvPr>
            <p:ph type="title"/>
          </p:nvPr>
        </p:nvSpPr>
        <p:spPr>
          <a:xfrm>
            <a:off x="457200" y="0"/>
            <a:ext cx="8229600" cy="1143000"/>
          </a:xfrm>
        </p:spPr>
        <p:txBody>
          <a:bodyPr>
            <a:noAutofit/>
          </a:bodyPr>
          <a:lstStyle>
            <a:lvl1pPr algn="l">
              <a:defRPr sz="28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cxnSp>
        <p:nvCxnSpPr>
          <p:cNvPr id="12" name="Straight Connector 11"/>
          <p:cNvCxnSpPr/>
          <p:nvPr userDrawn="1"/>
        </p:nvCxnSpPr>
        <p:spPr>
          <a:xfrm>
            <a:off x="0" y="1143000"/>
            <a:ext cx="8686800" cy="0"/>
          </a:xfrm>
          <a:prstGeom prst="line">
            <a:avLst/>
          </a:prstGeom>
          <a:ln w="38100">
            <a:solidFill>
              <a:srgbClr val="A7193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a:xfrm>
            <a:off x="0" y="1219200"/>
            <a:ext cx="9144000" cy="0"/>
          </a:xfrm>
          <a:prstGeom prst="line">
            <a:avLst/>
          </a:prstGeom>
          <a:ln w="1587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a:xfrm>
            <a:off x="0" y="1143000"/>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59697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0" name="Date Placeholder 6"/>
          <p:cNvSpPr>
            <a:spLocks noGrp="1"/>
          </p:cNvSpPr>
          <p:nvPr>
            <p:ph type="dt" sz="half" idx="10"/>
          </p:nvPr>
        </p:nvSpPr>
        <p:spPr>
          <a:xfrm>
            <a:off x="457200" y="6400800"/>
            <a:ext cx="2133600" cy="365125"/>
          </a:xfrm>
        </p:spPr>
        <p:txBody>
          <a:bodyPr/>
          <a:lstStyle/>
          <a:p>
            <a:fld id="{659EF27F-7CF4-4911-9146-CA025B22B489}" type="datetime1">
              <a:rPr lang="en-US" smtClean="0"/>
              <a:t>10/19/2020</a:t>
            </a:fld>
            <a:endParaRPr lang="en-US"/>
          </a:p>
        </p:txBody>
      </p:sp>
      <p:sp>
        <p:nvSpPr>
          <p:cNvPr id="11" name="Footer Placeholder 7"/>
          <p:cNvSpPr>
            <a:spLocks noGrp="1"/>
          </p:cNvSpPr>
          <p:nvPr>
            <p:ph type="ftr" sz="quarter" idx="11"/>
          </p:nvPr>
        </p:nvSpPr>
        <p:spPr>
          <a:xfrm>
            <a:off x="3124200" y="6400800"/>
            <a:ext cx="2895600" cy="365125"/>
          </a:xfrm>
        </p:spPr>
        <p:txBody>
          <a:bodyPr/>
          <a:lstStyle/>
          <a:p>
            <a:endParaRPr lang="en-US"/>
          </a:p>
        </p:txBody>
      </p:sp>
      <p:sp>
        <p:nvSpPr>
          <p:cNvPr id="12" name="Slide Number Placeholder 8"/>
          <p:cNvSpPr>
            <a:spLocks noGrp="1"/>
          </p:cNvSpPr>
          <p:nvPr>
            <p:ph type="sldNum" sz="quarter" idx="12"/>
          </p:nvPr>
        </p:nvSpPr>
        <p:spPr>
          <a:xfrm>
            <a:off x="6553200" y="6400800"/>
            <a:ext cx="2133600" cy="365125"/>
          </a:xfrm>
        </p:spPr>
        <p:txBody>
          <a:bodyPr/>
          <a:lstStyle/>
          <a:p>
            <a:fld id="{9BA150B5-8DFC-458F-AD8B-0D6E73DD8F1E}" type="slidenum">
              <a:rPr lang="en-US" smtClean="0"/>
              <a:t>‹#›</a:t>
            </a:fld>
            <a:endParaRPr lang="en-US"/>
          </a:p>
        </p:txBody>
      </p:sp>
      <p:sp>
        <p:nvSpPr>
          <p:cNvPr id="16" name="Title 1"/>
          <p:cNvSpPr>
            <a:spLocks noGrp="1"/>
          </p:cNvSpPr>
          <p:nvPr>
            <p:ph type="title"/>
          </p:nvPr>
        </p:nvSpPr>
        <p:spPr>
          <a:xfrm>
            <a:off x="457200" y="0"/>
            <a:ext cx="8229600" cy="1143000"/>
          </a:xfrm>
        </p:spPr>
        <p:txBody>
          <a:bodyPr>
            <a:noAutofit/>
          </a:bodyPr>
          <a:lstStyle>
            <a:lvl1pPr algn="l">
              <a:defRPr sz="28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cxnSp>
        <p:nvCxnSpPr>
          <p:cNvPr id="8" name="Straight Connector 7"/>
          <p:cNvCxnSpPr/>
          <p:nvPr userDrawn="1"/>
        </p:nvCxnSpPr>
        <p:spPr>
          <a:xfrm>
            <a:off x="0" y="1143000"/>
            <a:ext cx="8686800" cy="0"/>
          </a:xfrm>
          <a:prstGeom prst="line">
            <a:avLst/>
          </a:prstGeom>
          <a:ln w="38100">
            <a:solidFill>
              <a:srgbClr val="A7193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0" y="1219200"/>
            <a:ext cx="9144000" cy="0"/>
          </a:xfrm>
          <a:prstGeom prst="line">
            <a:avLst/>
          </a:prstGeom>
          <a:ln w="1587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a:xfrm>
            <a:off x="0" y="1143000"/>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7251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cxnSp>
        <p:nvCxnSpPr>
          <p:cNvPr id="7" name="Straight Connector 6"/>
          <p:cNvCxnSpPr/>
          <p:nvPr userDrawn="1"/>
        </p:nvCxnSpPr>
        <p:spPr>
          <a:xfrm>
            <a:off x="457200" y="6416675"/>
            <a:ext cx="8686800"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Date Placeholder 6"/>
          <p:cNvSpPr>
            <a:spLocks noGrp="1"/>
          </p:cNvSpPr>
          <p:nvPr>
            <p:ph type="dt" sz="half" idx="10"/>
          </p:nvPr>
        </p:nvSpPr>
        <p:spPr>
          <a:xfrm>
            <a:off x="457200" y="6400800"/>
            <a:ext cx="2133600" cy="365125"/>
          </a:xfrm>
        </p:spPr>
        <p:txBody>
          <a:bodyPr/>
          <a:lstStyle/>
          <a:p>
            <a:fld id="{AFFE3639-D565-4E06-8F77-88CE6746470A}" type="datetime1">
              <a:rPr lang="en-US" smtClean="0"/>
              <a:t>10/19/2020</a:t>
            </a:fld>
            <a:endParaRPr lang="en-US"/>
          </a:p>
        </p:txBody>
      </p:sp>
      <p:sp>
        <p:nvSpPr>
          <p:cNvPr id="10" name="Footer Placeholder 7"/>
          <p:cNvSpPr>
            <a:spLocks noGrp="1"/>
          </p:cNvSpPr>
          <p:nvPr>
            <p:ph type="ftr" sz="quarter" idx="11"/>
          </p:nvPr>
        </p:nvSpPr>
        <p:spPr>
          <a:xfrm>
            <a:off x="3124200" y="6400800"/>
            <a:ext cx="2895600" cy="365125"/>
          </a:xfrm>
        </p:spPr>
        <p:txBody>
          <a:bodyPr/>
          <a:lstStyle/>
          <a:p>
            <a:endParaRPr lang="en-US"/>
          </a:p>
        </p:txBody>
      </p:sp>
      <p:sp>
        <p:nvSpPr>
          <p:cNvPr id="11" name="Slide Number Placeholder 8"/>
          <p:cNvSpPr>
            <a:spLocks noGrp="1"/>
          </p:cNvSpPr>
          <p:nvPr>
            <p:ph type="sldNum" sz="quarter" idx="12"/>
          </p:nvPr>
        </p:nvSpPr>
        <p:spPr>
          <a:xfrm>
            <a:off x="6553200" y="6400800"/>
            <a:ext cx="2133600" cy="365125"/>
          </a:xfrm>
        </p:spPr>
        <p:txBody>
          <a:bodyPr/>
          <a:lstStyle/>
          <a:p>
            <a:fld id="{9BA150B5-8DFC-458F-AD8B-0D6E73DD8F1E}" type="slidenum">
              <a:rPr lang="en-US" smtClean="0"/>
              <a:t>‹#›</a:t>
            </a:fld>
            <a:endParaRPr lang="en-US"/>
          </a:p>
        </p:txBody>
      </p:sp>
    </p:spTree>
    <p:extLst>
      <p:ext uri="{BB962C8B-B14F-4D97-AF65-F5344CB8AC3E}">
        <p14:creationId xmlns:p14="http://schemas.microsoft.com/office/powerpoint/2010/main" val="30072561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Content">
  <p:cSld name="1_Title and Content">
    <p:spTree>
      <p:nvGrpSpPr>
        <p:cNvPr id="1" name="Shape 98"/>
        <p:cNvGrpSpPr/>
        <p:nvPr/>
      </p:nvGrpSpPr>
      <p:grpSpPr>
        <a:xfrm>
          <a:off x="0" y="0"/>
          <a:ext cx="0" cy="0"/>
          <a:chOff x="0" y="0"/>
          <a:chExt cx="0" cy="0"/>
        </a:xfrm>
      </p:grpSpPr>
      <p:sp>
        <p:nvSpPr>
          <p:cNvPr id="99" name="Google Shape;99;p24"/>
          <p:cNvSpPr txBox="1">
            <a:spLocks noGrp="1"/>
          </p:cNvSpPr>
          <p:nvPr>
            <p:ph type="title"/>
          </p:nvPr>
        </p:nvSpPr>
        <p:spPr>
          <a:xfrm>
            <a:off x="628650" y="693021"/>
            <a:ext cx="7886700" cy="48753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200"/>
              <a:buFont typeface="Gill Sans"/>
              <a:buNone/>
              <a:defRPr sz="2400">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0" name="Google Shape;100;p24"/>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342900" lvl="0" indent="-285750" algn="l">
              <a:lnSpc>
                <a:spcPct val="90000"/>
              </a:lnSpc>
              <a:spcBef>
                <a:spcPts val="563"/>
              </a:spcBef>
              <a:spcAft>
                <a:spcPts val="0"/>
              </a:spcAft>
              <a:buClr>
                <a:schemeClr val="dk1"/>
              </a:buClr>
              <a:buSzPts val="2400"/>
              <a:buChar char="•"/>
              <a:defRPr sz="1800"/>
            </a:lvl1pPr>
            <a:lvl2pPr marL="685800" lvl="1" indent="-276225" algn="l">
              <a:lnSpc>
                <a:spcPct val="90000"/>
              </a:lnSpc>
              <a:spcBef>
                <a:spcPts val="281"/>
              </a:spcBef>
              <a:spcAft>
                <a:spcPts val="0"/>
              </a:spcAft>
              <a:buClr>
                <a:schemeClr val="dk1"/>
              </a:buClr>
              <a:buSzPts val="2200"/>
              <a:buChar char="•"/>
              <a:defRPr sz="1650"/>
            </a:lvl2pPr>
            <a:lvl3pPr marL="1028700" lvl="2" indent="-266700" algn="l">
              <a:lnSpc>
                <a:spcPct val="90000"/>
              </a:lnSpc>
              <a:spcBef>
                <a:spcPts val="281"/>
              </a:spcBef>
              <a:spcAft>
                <a:spcPts val="0"/>
              </a:spcAft>
              <a:buClr>
                <a:schemeClr val="dk1"/>
              </a:buClr>
              <a:buSzPts val="2000"/>
              <a:buChar char="•"/>
              <a:defRPr sz="1500"/>
            </a:lvl3pPr>
            <a:lvl4pPr marL="1371600" lvl="3" indent="-257175" algn="l">
              <a:lnSpc>
                <a:spcPct val="90000"/>
              </a:lnSpc>
              <a:spcBef>
                <a:spcPts val="281"/>
              </a:spcBef>
              <a:spcAft>
                <a:spcPts val="0"/>
              </a:spcAft>
              <a:buClr>
                <a:schemeClr val="dk1"/>
              </a:buClr>
              <a:buSzPts val="1800"/>
              <a:buChar char="•"/>
              <a:defRPr sz="1350"/>
            </a:lvl4pPr>
            <a:lvl5pPr marL="1714500" lvl="4" indent="-247650" algn="l">
              <a:lnSpc>
                <a:spcPct val="90000"/>
              </a:lnSpc>
              <a:spcBef>
                <a:spcPts val="281"/>
              </a:spcBef>
              <a:spcAft>
                <a:spcPts val="0"/>
              </a:spcAft>
              <a:buClr>
                <a:schemeClr val="dk1"/>
              </a:buClr>
              <a:buSzPts val="1600"/>
              <a:buChar char="•"/>
              <a:defRPr sz="1200"/>
            </a:lvl5pPr>
            <a:lvl6pPr marL="2057400" lvl="5" indent="-257175" algn="l">
              <a:lnSpc>
                <a:spcPct val="90000"/>
              </a:lnSpc>
              <a:spcBef>
                <a:spcPts val="281"/>
              </a:spcBef>
              <a:spcAft>
                <a:spcPts val="0"/>
              </a:spcAft>
              <a:buClr>
                <a:schemeClr val="dk1"/>
              </a:buClr>
              <a:buSzPts val="1800"/>
              <a:buChar char="•"/>
              <a:defRPr/>
            </a:lvl6pPr>
            <a:lvl7pPr marL="2400300" lvl="6" indent="-257175" algn="l">
              <a:lnSpc>
                <a:spcPct val="90000"/>
              </a:lnSpc>
              <a:spcBef>
                <a:spcPts val="281"/>
              </a:spcBef>
              <a:spcAft>
                <a:spcPts val="0"/>
              </a:spcAft>
              <a:buClr>
                <a:schemeClr val="dk1"/>
              </a:buClr>
              <a:buSzPts val="1800"/>
              <a:buChar char="•"/>
              <a:defRPr/>
            </a:lvl7pPr>
            <a:lvl8pPr marL="2743200" lvl="7" indent="-257175" algn="l">
              <a:lnSpc>
                <a:spcPct val="90000"/>
              </a:lnSpc>
              <a:spcBef>
                <a:spcPts val="281"/>
              </a:spcBef>
              <a:spcAft>
                <a:spcPts val="0"/>
              </a:spcAft>
              <a:buClr>
                <a:schemeClr val="dk1"/>
              </a:buClr>
              <a:buSzPts val="1800"/>
              <a:buChar char="•"/>
              <a:defRPr/>
            </a:lvl8pPr>
            <a:lvl9pPr marL="3086100" lvl="8" indent="-257175" algn="l">
              <a:lnSpc>
                <a:spcPct val="90000"/>
              </a:lnSpc>
              <a:spcBef>
                <a:spcPts val="281"/>
              </a:spcBef>
              <a:spcAft>
                <a:spcPts val="0"/>
              </a:spcAft>
              <a:buClr>
                <a:schemeClr val="dk1"/>
              </a:buClr>
              <a:buSzPts val="1800"/>
              <a:buChar char="•"/>
              <a:defRPr/>
            </a:lvl9pPr>
          </a:lstStyle>
          <a:p>
            <a:endParaRPr/>
          </a:p>
        </p:txBody>
      </p:sp>
      <p:sp>
        <p:nvSpPr>
          <p:cNvPr id="101" name="Google Shape;101;p24"/>
          <p:cNvSpPr txBox="1">
            <a:spLocks noGrp="1"/>
          </p:cNvSpPr>
          <p:nvPr>
            <p:ph type="dt" idx="10"/>
          </p:nvPr>
        </p:nvSpPr>
        <p:spPr>
          <a:xfrm>
            <a:off x="628650" y="6356353"/>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2" name="Google Shape;102;p24"/>
          <p:cNvSpPr txBox="1">
            <a:spLocks noGrp="1"/>
          </p:cNvSpPr>
          <p:nvPr>
            <p:ph type="ftr" idx="11"/>
          </p:nvPr>
        </p:nvSpPr>
        <p:spPr>
          <a:xfrm>
            <a:off x="3028950" y="6356353"/>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3" name="Google Shape;103;p24"/>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cxnSp>
        <p:nvCxnSpPr>
          <p:cNvPr id="104" name="Google Shape;104;p24"/>
          <p:cNvCxnSpPr/>
          <p:nvPr/>
        </p:nvCxnSpPr>
        <p:spPr>
          <a:xfrm>
            <a:off x="628650" y="1180551"/>
            <a:ext cx="7886700" cy="0"/>
          </a:xfrm>
          <a:prstGeom prst="straightConnector1">
            <a:avLst/>
          </a:prstGeom>
          <a:noFill/>
          <a:ln w="28575" cap="flat" cmpd="sng">
            <a:solidFill>
              <a:schemeClr val="accent1"/>
            </a:solidFill>
            <a:prstDash val="solid"/>
            <a:miter lim="800000"/>
            <a:headEnd type="none" w="sm" len="sm"/>
            <a:tailEnd type="none" w="sm" len="sm"/>
          </a:ln>
        </p:spPr>
      </p:cxnSp>
      <p:sp>
        <p:nvSpPr>
          <p:cNvPr id="105" name="Google Shape;105;p24"/>
          <p:cNvSpPr txBox="1">
            <a:spLocks noGrp="1"/>
          </p:cNvSpPr>
          <p:nvPr>
            <p:ph type="body" idx="2"/>
          </p:nvPr>
        </p:nvSpPr>
        <p:spPr>
          <a:xfrm>
            <a:off x="628650" y="1181102"/>
            <a:ext cx="7886700" cy="339725"/>
          </a:xfrm>
          <a:prstGeom prst="rect">
            <a:avLst/>
          </a:prstGeom>
          <a:noFill/>
          <a:ln>
            <a:noFill/>
          </a:ln>
        </p:spPr>
        <p:txBody>
          <a:bodyPr spcFirstLastPara="1" wrap="square" lIns="91425" tIns="45700" rIns="91425" bIns="45700" anchor="t" anchorCtr="0">
            <a:normAutofit/>
          </a:bodyPr>
          <a:lstStyle>
            <a:lvl1pPr marL="342900" lvl="0" indent="-171450" algn="r">
              <a:lnSpc>
                <a:spcPct val="90000"/>
              </a:lnSpc>
              <a:spcBef>
                <a:spcPts val="563"/>
              </a:spcBef>
              <a:spcAft>
                <a:spcPts val="0"/>
              </a:spcAft>
              <a:buClr>
                <a:schemeClr val="accent1"/>
              </a:buClr>
              <a:buSzPts val="2800"/>
              <a:buNone/>
              <a:defRPr>
                <a:solidFill>
                  <a:schemeClr val="accent1"/>
                </a:solidFill>
              </a:defRPr>
            </a:lvl1pPr>
            <a:lvl2pPr marL="685800" lvl="1" indent="-257175" algn="l">
              <a:lnSpc>
                <a:spcPct val="90000"/>
              </a:lnSpc>
              <a:spcBef>
                <a:spcPts val="281"/>
              </a:spcBef>
              <a:spcAft>
                <a:spcPts val="0"/>
              </a:spcAft>
              <a:buClr>
                <a:schemeClr val="dk1"/>
              </a:buClr>
              <a:buSzPts val="1800"/>
              <a:buChar char="•"/>
              <a:defRPr/>
            </a:lvl2pPr>
            <a:lvl3pPr marL="1028700" lvl="2" indent="-257175" algn="l">
              <a:lnSpc>
                <a:spcPct val="90000"/>
              </a:lnSpc>
              <a:spcBef>
                <a:spcPts val="281"/>
              </a:spcBef>
              <a:spcAft>
                <a:spcPts val="0"/>
              </a:spcAft>
              <a:buClr>
                <a:schemeClr val="dk1"/>
              </a:buClr>
              <a:buSzPts val="1800"/>
              <a:buChar char="•"/>
              <a:defRPr/>
            </a:lvl3pPr>
            <a:lvl4pPr marL="1371600" lvl="3" indent="-257175" algn="l">
              <a:lnSpc>
                <a:spcPct val="90000"/>
              </a:lnSpc>
              <a:spcBef>
                <a:spcPts val="281"/>
              </a:spcBef>
              <a:spcAft>
                <a:spcPts val="0"/>
              </a:spcAft>
              <a:buClr>
                <a:schemeClr val="dk1"/>
              </a:buClr>
              <a:buSzPts val="1800"/>
              <a:buChar char="•"/>
              <a:defRPr/>
            </a:lvl4pPr>
            <a:lvl5pPr marL="1714500" lvl="4" indent="-257175" algn="l">
              <a:lnSpc>
                <a:spcPct val="90000"/>
              </a:lnSpc>
              <a:spcBef>
                <a:spcPts val="281"/>
              </a:spcBef>
              <a:spcAft>
                <a:spcPts val="0"/>
              </a:spcAft>
              <a:buClr>
                <a:schemeClr val="dk1"/>
              </a:buClr>
              <a:buSzPts val="1800"/>
              <a:buChar char="•"/>
              <a:defRPr/>
            </a:lvl5pPr>
            <a:lvl6pPr marL="2057400" lvl="5" indent="-257175" algn="l">
              <a:lnSpc>
                <a:spcPct val="90000"/>
              </a:lnSpc>
              <a:spcBef>
                <a:spcPts val="281"/>
              </a:spcBef>
              <a:spcAft>
                <a:spcPts val="0"/>
              </a:spcAft>
              <a:buClr>
                <a:schemeClr val="dk1"/>
              </a:buClr>
              <a:buSzPts val="1800"/>
              <a:buChar char="•"/>
              <a:defRPr/>
            </a:lvl6pPr>
            <a:lvl7pPr marL="2400300" lvl="6" indent="-257175" algn="l">
              <a:lnSpc>
                <a:spcPct val="90000"/>
              </a:lnSpc>
              <a:spcBef>
                <a:spcPts val="281"/>
              </a:spcBef>
              <a:spcAft>
                <a:spcPts val="0"/>
              </a:spcAft>
              <a:buClr>
                <a:schemeClr val="dk1"/>
              </a:buClr>
              <a:buSzPts val="1800"/>
              <a:buChar char="•"/>
              <a:defRPr/>
            </a:lvl7pPr>
            <a:lvl8pPr marL="2743200" lvl="7" indent="-257175" algn="l">
              <a:lnSpc>
                <a:spcPct val="90000"/>
              </a:lnSpc>
              <a:spcBef>
                <a:spcPts val="281"/>
              </a:spcBef>
              <a:spcAft>
                <a:spcPts val="0"/>
              </a:spcAft>
              <a:buClr>
                <a:schemeClr val="dk1"/>
              </a:buClr>
              <a:buSzPts val="1800"/>
              <a:buChar char="•"/>
              <a:defRPr/>
            </a:lvl8pPr>
            <a:lvl9pPr marL="3086100" lvl="8" indent="-257175" algn="l">
              <a:lnSpc>
                <a:spcPct val="90000"/>
              </a:lnSpc>
              <a:spcBef>
                <a:spcPts val="281"/>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42276840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D266FD-F85C-4630-B9D9-DC9BF3D05FB0}"/>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7B9E62B3-5637-4E98-B588-03B55E14BBE3}"/>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dirty="0"/>
          </a:p>
        </p:txBody>
      </p:sp>
      <p:sp>
        <p:nvSpPr>
          <p:cNvPr id="4" name="Text Placeholder 3">
            <a:extLst>
              <a:ext uri="{FF2B5EF4-FFF2-40B4-BE49-F238E27FC236}">
                <a16:creationId xmlns:a16="http://schemas.microsoft.com/office/drawing/2014/main" id="{53F18D8B-AE17-4C95-85F0-164ED87ECA1C}"/>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CA546C9E-32E8-4862-BFA1-470793E58104}"/>
              </a:ext>
            </a:extLst>
          </p:cNvPr>
          <p:cNvSpPr>
            <a:spLocks noGrp="1"/>
          </p:cNvSpPr>
          <p:nvPr>
            <p:ph type="dt" sz="half" idx="10"/>
          </p:nvPr>
        </p:nvSpPr>
        <p:spPr/>
        <p:txBody>
          <a:bodyPr/>
          <a:lstStyle/>
          <a:p>
            <a:fld id="{5E3A3A7A-9A96-429B-97AE-C45788C72861}" type="datetimeFigureOut">
              <a:rPr lang="en-US" smtClean="0"/>
              <a:t>10/19/2020</a:t>
            </a:fld>
            <a:endParaRPr lang="en-US" dirty="0"/>
          </a:p>
        </p:txBody>
      </p:sp>
      <p:sp>
        <p:nvSpPr>
          <p:cNvPr id="6" name="Footer Placeholder 5">
            <a:extLst>
              <a:ext uri="{FF2B5EF4-FFF2-40B4-BE49-F238E27FC236}">
                <a16:creationId xmlns:a16="http://schemas.microsoft.com/office/drawing/2014/main" id="{F37A8C1F-6A1A-4F52-B055-4E671B01BB42}"/>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900ACFEF-BA2F-48B0-897C-FC0964237224}"/>
              </a:ext>
            </a:extLst>
          </p:cNvPr>
          <p:cNvSpPr>
            <a:spLocks noGrp="1"/>
          </p:cNvSpPr>
          <p:nvPr>
            <p:ph type="sldNum" sz="quarter" idx="12"/>
          </p:nvPr>
        </p:nvSpPr>
        <p:spPr/>
        <p:txBody>
          <a:bodyPr/>
          <a:lstStyle/>
          <a:p>
            <a:fld id="{D21B34F1-ACE2-449B-A5E3-0A309D3A89BC}" type="slidenum">
              <a:rPr lang="en-US" smtClean="0"/>
              <a:t>‹#›</a:t>
            </a:fld>
            <a:endParaRPr lang="en-US" dirty="0"/>
          </a:p>
        </p:txBody>
      </p:sp>
    </p:spTree>
    <p:extLst>
      <p:ext uri="{BB962C8B-B14F-4D97-AF65-F5344CB8AC3E}">
        <p14:creationId xmlns:p14="http://schemas.microsoft.com/office/powerpoint/2010/main" val="38103264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C22CFD-E53F-4B33-9841-94BF33ED6F4C}" type="datetime1">
              <a:rPr lang="en-US" smtClean="0"/>
              <a:t>10/19/2020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A150B5-8DFC-458F-AD8B-0D6E73DD8F1E}" type="slidenum">
              <a:rPr lang="en-US" smtClean="0"/>
              <a:t>‹#›</a:t>
            </a:fld>
            <a:endParaRPr lang="en-US"/>
          </a:p>
        </p:txBody>
      </p:sp>
    </p:spTree>
    <p:extLst>
      <p:ext uri="{BB962C8B-B14F-4D97-AF65-F5344CB8AC3E}">
        <p14:creationId xmlns:p14="http://schemas.microsoft.com/office/powerpoint/2010/main" val="2385052918"/>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3" r:id="rId8"/>
    <p:sldLayoutId id="2147483754" r:id="rId9"/>
  </p:sldLayoutIdLst>
  <p:hf hdr="0" ftr="0" dt="0"/>
  <p:txStyles>
    <p:titleStyle>
      <a:lvl1pPr algn="ctr" defTabSz="914400" rtl="0" eaLnBrk="1" latinLnBrk="0" hangingPunct="1">
        <a:spcBef>
          <a:spcPct val="0"/>
        </a:spcBef>
        <a:buNone/>
        <a:defRPr sz="28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tags" Target="../tags/tag2.xml"/><Relationship Id="rId7" Type="http://schemas.openxmlformats.org/officeDocument/2006/relationships/image" Target="../media/image6.emf"/><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notesSlide" Target="../notesSlides/notesSlide10.xml"/><Relationship Id="rId4"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13.pn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image" Target="../media/image21.emf"/><Relationship Id="rId2" Type="http://schemas.openxmlformats.org/officeDocument/2006/relationships/tags" Target="../tags/tag3.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notesSlide" Target="../notesSlides/notesSlide22.xml"/><Relationship Id="rId4"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tags" Target="../tags/tag6.xml"/><Relationship Id="rId7" Type="http://schemas.openxmlformats.org/officeDocument/2006/relationships/image" Target="../media/image21.emf"/><Relationship Id="rId2" Type="http://schemas.openxmlformats.org/officeDocument/2006/relationships/tags" Target="../tags/tag5.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notesSlide" Target="../notesSlides/notesSlide23.xml"/><Relationship Id="rId4"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0.emf"/></Relationships>
</file>

<file path=ppt/slides/_rels/slide3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image" Target="../media/image36.svg"/><Relationship Id="rId13" Type="http://schemas.openxmlformats.org/officeDocument/2006/relationships/image" Target="../media/image41.png"/><Relationship Id="rId18" Type="http://schemas.openxmlformats.org/officeDocument/2006/relationships/image" Target="../media/image46.svg"/><Relationship Id="rId3" Type="http://schemas.openxmlformats.org/officeDocument/2006/relationships/image" Target="../media/image31.png"/><Relationship Id="rId21" Type="http://schemas.openxmlformats.org/officeDocument/2006/relationships/image" Target="../media/image49.png"/><Relationship Id="rId7" Type="http://schemas.openxmlformats.org/officeDocument/2006/relationships/image" Target="../media/image35.png"/><Relationship Id="rId12" Type="http://schemas.openxmlformats.org/officeDocument/2006/relationships/image" Target="../media/image40.svg"/><Relationship Id="rId17" Type="http://schemas.openxmlformats.org/officeDocument/2006/relationships/image" Target="../media/image45.png"/><Relationship Id="rId2" Type="http://schemas.openxmlformats.org/officeDocument/2006/relationships/notesSlide" Target="../notesSlides/notesSlide33.xml"/><Relationship Id="rId16" Type="http://schemas.openxmlformats.org/officeDocument/2006/relationships/image" Target="../media/image44.svg"/><Relationship Id="rId20" Type="http://schemas.openxmlformats.org/officeDocument/2006/relationships/image" Target="../media/image48.svg"/><Relationship Id="rId1" Type="http://schemas.openxmlformats.org/officeDocument/2006/relationships/slideLayout" Target="../slideLayouts/slideLayout2.xml"/><Relationship Id="rId6" Type="http://schemas.openxmlformats.org/officeDocument/2006/relationships/image" Target="../media/image34.svg"/><Relationship Id="rId11" Type="http://schemas.openxmlformats.org/officeDocument/2006/relationships/image" Target="../media/image39.png"/><Relationship Id="rId5" Type="http://schemas.openxmlformats.org/officeDocument/2006/relationships/image" Target="../media/image33.png"/><Relationship Id="rId15" Type="http://schemas.openxmlformats.org/officeDocument/2006/relationships/image" Target="../media/image43.png"/><Relationship Id="rId10" Type="http://schemas.openxmlformats.org/officeDocument/2006/relationships/image" Target="../media/image38.svg"/><Relationship Id="rId19" Type="http://schemas.openxmlformats.org/officeDocument/2006/relationships/image" Target="../media/image47.png"/><Relationship Id="rId4" Type="http://schemas.openxmlformats.org/officeDocument/2006/relationships/image" Target="../media/image32.svg"/><Relationship Id="rId9" Type="http://schemas.openxmlformats.org/officeDocument/2006/relationships/image" Target="../media/image37.png"/><Relationship Id="rId14" Type="http://schemas.openxmlformats.org/officeDocument/2006/relationships/image" Target="../media/image42.svg"/><Relationship Id="rId22" Type="http://schemas.openxmlformats.org/officeDocument/2006/relationships/image" Target="../media/image50.sv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8" Type="http://schemas.openxmlformats.org/officeDocument/2006/relationships/image" Target="../media/image52.png"/><Relationship Id="rId13" Type="http://schemas.openxmlformats.org/officeDocument/2006/relationships/image" Target="../media/image57.svg"/><Relationship Id="rId3" Type="http://schemas.openxmlformats.org/officeDocument/2006/relationships/diagramData" Target="../diagrams/data6.xml"/><Relationship Id="rId7" Type="http://schemas.microsoft.com/office/2007/relationships/diagramDrawing" Target="../diagrams/drawing6.xml"/><Relationship Id="rId12" Type="http://schemas.openxmlformats.org/officeDocument/2006/relationships/image" Target="../media/image56.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diagramColors" Target="../diagrams/colors6.xml"/><Relationship Id="rId11" Type="http://schemas.openxmlformats.org/officeDocument/2006/relationships/image" Target="../media/image55.svg"/><Relationship Id="rId5" Type="http://schemas.openxmlformats.org/officeDocument/2006/relationships/diagramQuickStyle" Target="../diagrams/quickStyle6.xml"/><Relationship Id="rId10" Type="http://schemas.openxmlformats.org/officeDocument/2006/relationships/image" Target="../media/image54.png"/><Relationship Id="rId4" Type="http://schemas.openxmlformats.org/officeDocument/2006/relationships/diagramLayout" Target="../diagrams/layout6.xml"/><Relationship Id="rId9" Type="http://schemas.openxmlformats.org/officeDocument/2006/relationships/image" Target="../media/image53.svg"/></Relationships>
</file>

<file path=ppt/slides/_rels/slide41.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42.xml.rels><?xml version="1.0" encoding="UTF-8" standalone="yes"?>
<Relationships xmlns="http://schemas.openxmlformats.org/package/2006/relationships"><Relationship Id="rId8" Type="http://schemas.openxmlformats.org/officeDocument/2006/relationships/diagramData" Target="../diagrams/data9.xml"/><Relationship Id="rId3" Type="http://schemas.openxmlformats.org/officeDocument/2006/relationships/diagramData" Target="../diagrams/data8.xml"/><Relationship Id="rId7" Type="http://schemas.microsoft.com/office/2007/relationships/diagramDrawing" Target="../diagrams/drawing8.xml"/><Relationship Id="rId12" Type="http://schemas.microsoft.com/office/2007/relationships/diagramDrawing" Target="../diagrams/drawing9.xml"/><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diagramColors" Target="../diagrams/colors8.xml"/><Relationship Id="rId11" Type="http://schemas.openxmlformats.org/officeDocument/2006/relationships/diagramColors" Target="../diagrams/colors9.xml"/><Relationship Id="rId5" Type="http://schemas.openxmlformats.org/officeDocument/2006/relationships/diagramQuickStyle" Target="../diagrams/quickStyle8.xml"/><Relationship Id="rId10" Type="http://schemas.openxmlformats.org/officeDocument/2006/relationships/diagramQuickStyle" Target="../diagrams/quickStyle9.xml"/><Relationship Id="rId4" Type="http://schemas.openxmlformats.org/officeDocument/2006/relationships/diagramLayout" Target="../diagrams/layout8.xml"/><Relationship Id="rId9" Type="http://schemas.openxmlformats.org/officeDocument/2006/relationships/diagramLayout" Target="../diagrams/layout9.xml"/></Relationships>
</file>

<file path=ppt/slides/_rels/slide4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66.svg"/><Relationship Id="rId5" Type="http://schemas.openxmlformats.org/officeDocument/2006/relationships/image" Target="../media/image65.png"/><Relationship Id="rId4" Type="http://schemas.openxmlformats.org/officeDocument/2006/relationships/image" Target="../media/image25.svg"/></Relationships>
</file>

<file path=ppt/slides/_rels/slide44.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47.xml.rels><?xml version="1.0" encoding="UTF-8" standalone="yes"?>
<Relationships xmlns="http://schemas.openxmlformats.org/package/2006/relationships"><Relationship Id="rId8" Type="http://schemas.openxmlformats.org/officeDocument/2006/relationships/image" Target="../media/image52.png"/><Relationship Id="rId13" Type="http://schemas.openxmlformats.org/officeDocument/2006/relationships/image" Target="../media/image74.svg"/><Relationship Id="rId3" Type="http://schemas.openxmlformats.org/officeDocument/2006/relationships/diagramData" Target="../diagrams/data12.xml"/><Relationship Id="rId7" Type="http://schemas.microsoft.com/office/2007/relationships/diagramDrawing" Target="../diagrams/drawing12.xml"/><Relationship Id="rId12" Type="http://schemas.openxmlformats.org/officeDocument/2006/relationships/image" Target="../media/image73.pn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diagramColors" Target="../diagrams/colors12.xml"/><Relationship Id="rId11" Type="http://schemas.openxmlformats.org/officeDocument/2006/relationships/image" Target="../media/image72.svg"/><Relationship Id="rId5" Type="http://schemas.openxmlformats.org/officeDocument/2006/relationships/diagramQuickStyle" Target="../diagrams/quickStyle12.xml"/><Relationship Id="rId15" Type="http://schemas.openxmlformats.org/officeDocument/2006/relationships/image" Target="../media/image76.svg"/><Relationship Id="rId10" Type="http://schemas.openxmlformats.org/officeDocument/2006/relationships/image" Target="../media/image71.png"/><Relationship Id="rId4" Type="http://schemas.openxmlformats.org/officeDocument/2006/relationships/diagramLayout" Target="../diagrams/layout12.xml"/><Relationship Id="rId9" Type="http://schemas.openxmlformats.org/officeDocument/2006/relationships/image" Target="../media/image53.svg"/><Relationship Id="rId14" Type="http://schemas.openxmlformats.org/officeDocument/2006/relationships/image" Target="../media/image75.png"/></Relationships>
</file>

<file path=ppt/slides/_rels/slide48.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image" Target="../media/image94.svg"/><Relationship Id="rId3" Type="http://schemas.openxmlformats.org/officeDocument/2006/relationships/image" Target="../media/image89.png"/><Relationship Id="rId7" Type="http://schemas.openxmlformats.org/officeDocument/2006/relationships/image" Target="../media/image93.png"/><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image" Target="../media/image92.svg"/><Relationship Id="rId5" Type="http://schemas.openxmlformats.org/officeDocument/2006/relationships/image" Target="../media/image91.png"/><Relationship Id="rId4" Type="http://schemas.openxmlformats.org/officeDocument/2006/relationships/image" Target="../media/image90.svg"/></Relationships>
</file>

<file path=ppt/slides/_rels/slide51.xml.rels><?xml version="1.0" encoding="UTF-8" standalone="yes"?>
<Relationships xmlns="http://schemas.openxmlformats.org/package/2006/relationships"><Relationship Id="rId3" Type="http://schemas.openxmlformats.org/officeDocument/2006/relationships/hyperlink" Target="https://www2.illinois.gov/sites/OECD/Pages/Governor's-Early-Childhood-Funding-Commission.aspx" TargetMode="External"/><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19C339A-047F-4E16-8626-44F81C5714DE}"/>
              </a:ext>
            </a:extLst>
          </p:cNvPr>
          <p:cNvSpPr>
            <a:spLocks noGrp="1"/>
          </p:cNvSpPr>
          <p:nvPr>
            <p:ph type="ctrTitle"/>
          </p:nvPr>
        </p:nvSpPr>
        <p:spPr>
          <a:xfrm>
            <a:off x="990600" y="1828800"/>
            <a:ext cx="6371253" cy="1488691"/>
          </a:xfrm>
        </p:spPr>
        <p:txBody>
          <a:bodyPr>
            <a:normAutofit fontScale="90000"/>
          </a:bodyPr>
          <a:lstStyle/>
          <a:p>
            <a:r>
              <a:rPr lang="en-US" dirty="0"/>
              <a:t>Commission on Equitable Early Childhood Education and Care Funding</a:t>
            </a:r>
          </a:p>
        </p:txBody>
      </p:sp>
      <p:sp>
        <p:nvSpPr>
          <p:cNvPr id="6" name="Subtitle 5">
            <a:extLst>
              <a:ext uri="{FF2B5EF4-FFF2-40B4-BE49-F238E27FC236}">
                <a16:creationId xmlns:a16="http://schemas.microsoft.com/office/drawing/2014/main" id="{F38F6388-9040-4A5B-810B-757084538140}"/>
              </a:ext>
            </a:extLst>
          </p:cNvPr>
          <p:cNvSpPr>
            <a:spLocks noGrp="1"/>
          </p:cNvSpPr>
          <p:nvPr>
            <p:ph type="subTitle" idx="1"/>
          </p:nvPr>
        </p:nvSpPr>
        <p:spPr>
          <a:xfrm>
            <a:off x="990600" y="3317491"/>
            <a:ext cx="7162800" cy="914400"/>
          </a:xfrm>
        </p:spPr>
        <p:txBody>
          <a:bodyPr/>
          <a:lstStyle/>
          <a:p>
            <a:r>
              <a:rPr lang="en-US" dirty="0"/>
              <a:t>Commission Overview</a:t>
            </a:r>
          </a:p>
        </p:txBody>
      </p:sp>
      <p:sp>
        <p:nvSpPr>
          <p:cNvPr id="4" name="Slide Number Placeholder 3">
            <a:extLst>
              <a:ext uri="{FF2B5EF4-FFF2-40B4-BE49-F238E27FC236}">
                <a16:creationId xmlns:a16="http://schemas.microsoft.com/office/drawing/2014/main" id="{4FB3D10E-4BB1-49B0-9B0F-6477338C577C}"/>
              </a:ext>
            </a:extLst>
          </p:cNvPr>
          <p:cNvSpPr>
            <a:spLocks noGrp="1"/>
          </p:cNvSpPr>
          <p:nvPr>
            <p:ph type="sldNum" sz="quarter" idx="4294967295"/>
          </p:nvPr>
        </p:nvSpPr>
        <p:spPr>
          <a:xfrm>
            <a:off x="7010400" y="6400800"/>
            <a:ext cx="2133600" cy="365125"/>
          </a:xfrm>
        </p:spPr>
        <p:txBody>
          <a:bodyPr/>
          <a:lstStyle/>
          <a:p>
            <a:fld id="{9BA150B5-8DFC-458F-AD8B-0D6E73DD8F1E}" type="slidenum">
              <a:rPr lang="en-US" smtClean="0"/>
              <a:t>1</a:t>
            </a:fld>
            <a:endParaRPr lang="en-US"/>
          </a:p>
        </p:txBody>
      </p:sp>
      <p:sp>
        <p:nvSpPr>
          <p:cNvPr id="7" name="TextBox 6">
            <a:extLst>
              <a:ext uri="{FF2B5EF4-FFF2-40B4-BE49-F238E27FC236}">
                <a16:creationId xmlns:a16="http://schemas.microsoft.com/office/drawing/2014/main" id="{FE2C911A-AA6C-4B2C-9310-562DCD7E11CB}"/>
              </a:ext>
            </a:extLst>
          </p:cNvPr>
          <p:cNvSpPr txBox="1"/>
          <p:nvPr/>
        </p:nvSpPr>
        <p:spPr>
          <a:xfrm>
            <a:off x="5746175" y="5766955"/>
            <a:ext cx="3096491" cy="276999"/>
          </a:xfrm>
          <a:prstGeom prst="rect">
            <a:avLst/>
          </a:prstGeom>
          <a:noFill/>
        </p:spPr>
        <p:txBody>
          <a:bodyPr wrap="square" rtlCol="0">
            <a:spAutoFit/>
          </a:bodyPr>
          <a:lstStyle/>
          <a:p>
            <a:pPr algn="r"/>
            <a:r>
              <a:rPr lang="en-US" sz="1200" dirty="0"/>
              <a:t>August 2020</a:t>
            </a:r>
          </a:p>
        </p:txBody>
      </p:sp>
    </p:spTree>
    <p:extLst>
      <p:ext uri="{BB962C8B-B14F-4D97-AF65-F5344CB8AC3E}">
        <p14:creationId xmlns:p14="http://schemas.microsoft.com/office/powerpoint/2010/main" val="14287637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B54ABD-A557-A946-8599-3CF492D5FF4B}"/>
              </a:ext>
            </a:extLst>
          </p:cNvPr>
          <p:cNvSpPr>
            <a:spLocks noGrp="1"/>
          </p:cNvSpPr>
          <p:nvPr>
            <p:ph type="title"/>
          </p:nvPr>
        </p:nvSpPr>
        <p:spPr/>
        <p:txBody>
          <a:bodyPr/>
          <a:lstStyle/>
          <a:p>
            <a:r>
              <a:rPr lang="en-US" sz="2400"/>
              <a:t>The Commission’s deliberations and draft recommendations have been consistently informed by our Guiding Principles</a:t>
            </a:r>
          </a:p>
        </p:txBody>
      </p:sp>
      <p:sp>
        <p:nvSpPr>
          <p:cNvPr id="3" name="Content Placeholder 2">
            <a:extLst>
              <a:ext uri="{FF2B5EF4-FFF2-40B4-BE49-F238E27FC236}">
                <a16:creationId xmlns:a16="http://schemas.microsoft.com/office/drawing/2014/main" id="{D847BBAF-7A5D-5244-A576-AFFAFBFC167E}"/>
              </a:ext>
            </a:extLst>
          </p:cNvPr>
          <p:cNvSpPr>
            <a:spLocks noGrp="1"/>
          </p:cNvSpPr>
          <p:nvPr>
            <p:ph idx="1"/>
          </p:nvPr>
        </p:nvSpPr>
        <p:spPr>
          <a:xfrm>
            <a:off x="457200" y="1334278"/>
            <a:ext cx="8229600" cy="669724"/>
          </a:xfrm>
        </p:spPr>
        <p:txBody>
          <a:bodyPr vert="horz" lIns="91440" tIns="45720" rIns="91440" bIns="45720" rtlCol="0" anchor="t">
            <a:normAutofit/>
          </a:bodyPr>
          <a:lstStyle/>
          <a:p>
            <a:pPr marL="0" indent="0">
              <a:lnSpc>
                <a:spcPct val="120000"/>
              </a:lnSpc>
              <a:buNone/>
            </a:pPr>
            <a:r>
              <a:rPr lang="en-US" sz="1600">
                <a:latin typeface="Verdana"/>
                <a:ea typeface="Verdana"/>
                <a:cs typeface="Verdana"/>
              </a:rPr>
              <a:t>These Guiding Principles reflect the Commission’s values and beliefs, guide how it operates, and lay a foundation for decision-making.</a:t>
            </a:r>
            <a:endParaRPr lang="en-US" sz="800"/>
          </a:p>
        </p:txBody>
      </p:sp>
      <p:sp>
        <p:nvSpPr>
          <p:cNvPr id="4" name="Slide Number Placeholder 3">
            <a:extLst>
              <a:ext uri="{FF2B5EF4-FFF2-40B4-BE49-F238E27FC236}">
                <a16:creationId xmlns:a16="http://schemas.microsoft.com/office/drawing/2014/main" id="{A58E50FC-02AC-B94D-9B79-430AB71E9056}"/>
              </a:ext>
            </a:extLst>
          </p:cNvPr>
          <p:cNvSpPr>
            <a:spLocks noGrp="1"/>
          </p:cNvSpPr>
          <p:nvPr>
            <p:ph type="sldNum" sz="quarter" idx="12"/>
          </p:nvPr>
        </p:nvSpPr>
        <p:spPr/>
        <p:txBody>
          <a:bodyPr/>
          <a:lstStyle/>
          <a:p>
            <a:fld id="{9BA150B5-8DFC-458F-AD8B-0D6E73DD8F1E}" type="slidenum">
              <a:rPr lang="en-US" smtClean="0"/>
              <a:t>10</a:t>
            </a:fld>
            <a:endParaRPr lang="en-US"/>
          </a:p>
        </p:txBody>
      </p:sp>
      <p:graphicFrame>
        <p:nvGraphicFramePr>
          <p:cNvPr id="6" name="Diagram 5">
            <a:extLst>
              <a:ext uri="{FF2B5EF4-FFF2-40B4-BE49-F238E27FC236}">
                <a16:creationId xmlns:a16="http://schemas.microsoft.com/office/drawing/2014/main" id="{08D5593B-2726-43B9-9950-F14B2B0F938E}"/>
              </a:ext>
            </a:extLst>
          </p:cNvPr>
          <p:cNvGraphicFramePr/>
          <p:nvPr/>
        </p:nvGraphicFramePr>
        <p:xfrm>
          <a:off x="221673" y="2004003"/>
          <a:ext cx="8756071" cy="47619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096805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608F2-E290-4A47-981B-78D8AD41ACC0}"/>
              </a:ext>
            </a:extLst>
          </p:cNvPr>
          <p:cNvSpPr>
            <a:spLocks noGrp="1"/>
          </p:cNvSpPr>
          <p:nvPr>
            <p:ph type="title"/>
          </p:nvPr>
        </p:nvSpPr>
        <p:spPr>
          <a:xfrm>
            <a:off x="457200" y="2857500"/>
            <a:ext cx="8229600" cy="1143000"/>
          </a:xfrm>
        </p:spPr>
        <p:txBody>
          <a:bodyPr/>
          <a:lstStyle/>
          <a:p>
            <a:r>
              <a:rPr lang="en-US" i="1" dirty="0"/>
              <a:t>Background: Illinois’ early childhood education and care system</a:t>
            </a:r>
          </a:p>
        </p:txBody>
      </p:sp>
      <p:sp>
        <p:nvSpPr>
          <p:cNvPr id="4" name="Slide Number Placeholder 3">
            <a:extLst>
              <a:ext uri="{FF2B5EF4-FFF2-40B4-BE49-F238E27FC236}">
                <a16:creationId xmlns:a16="http://schemas.microsoft.com/office/drawing/2014/main" id="{440E35D3-4E81-4096-861B-0041C8E038FF}"/>
              </a:ext>
            </a:extLst>
          </p:cNvPr>
          <p:cNvSpPr>
            <a:spLocks noGrp="1"/>
          </p:cNvSpPr>
          <p:nvPr>
            <p:ph type="sldNum" sz="quarter" idx="12"/>
          </p:nvPr>
        </p:nvSpPr>
        <p:spPr/>
        <p:txBody>
          <a:bodyPr/>
          <a:lstStyle/>
          <a:p>
            <a:fld id="{9BA150B5-8DFC-458F-AD8B-0D6E73DD8F1E}" type="slidenum">
              <a:rPr lang="en-US" smtClean="0"/>
              <a:t>11</a:t>
            </a:fld>
            <a:endParaRPr lang="en-US"/>
          </a:p>
        </p:txBody>
      </p:sp>
    </p:spTree>
    <p:extLst>
      <p:ext uri="{BB962C8B-B14F-4D97-AF65-F5344CB8AC3E}">
        <p14:creationId xmlns:p14="http://schemas.microsoft.com/office/powerpoint/2010/main" val="27112889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p:cNvGraphicFramePr>
            <a:graphicFrameLocks noChangeAspect="1"/>
          </p:cNvGraphicFramePr>
          <p:nvPr>
            <p:custDataLst>
              <p:tags r:id="rId2"/>
            </p:custDataLst>
          </p:nvPr>
        </p:nvGraphicFramePr>
        <p:xfrm>
          <a:off x="1192" y="858442"/>
          <a:ext cx="1190" cy="1190"/>
        </p:xfrm>
        <a:graphic>
          <a:graphicData uri="http://schemas.openxmlformats.org/presentationml/2006/ole">
            <mc:AlternateContent xmlns:mc="http://schemas.openxmlformats.org/markup-compatibility/2006">
              <mc:Choice xmlns:v="urn:schemas-microsoft-com:vml" Requires="v">
                <p:oleObj spid="_x0000_s1026" name="think-cell Slide" r:id="rId6" imgW="216" imgH="216" progId="TCLayout.ActiveDocument.1">
                  <p:embed/>
                </p:oleObj>
              </mc:Choice>
              <mc:Fallback>
                <p:oleObj name="think-cell Slide" r:id="rId6" imgW="216" imgH="216" progId="TCLayout.ActiveDocument.1">
                  <p:embed/>
                  <p:pic>
                    <p:nvPicPr>
                      <p:cNvPr id="9" name="Object 8" hidden="1"/>
                      <p:cNvPicPr/>
                      <p:nvPr/>
                    </p:nvPicPr>
                    <p:blipFill>
                      <a:blip r:embed="rId7"/>
                      <a:stretch>
                        <a:fillRect/>
                      </a:stretch>
                    </p:blipFill>
                    <p:spPr>
                      <a:xfrm>
                        <a:off x="1192" y="858442"/>
                        <a:ext cx="1190" cy="1190"/>
                      </a:xfrm>
                      <a:prstGeom prst="rect">
                        <a:avLst/>
                      </a:prstGeom>
                    </p:spPr>
                  </p:pic>
                </p:oleObj>
              </mc:Fallback>
            </mc:AlternateContent>
          </a:graphicData>
        </a:graphic>
      </p:graphicFrame>
      <p:sp>
        <p:nvSpPr>
          <p:cNvPr id="3" name="Rectangle 2" hidden="1"/>
          <p:cNvSpPr/>
          <p:nvPr>
            <p:custDataLst>
              <p:tags r:id="rId3"/>
            </p:custDataLst>
          </p:nvPr>
        </p:nvSpPr>
        <p:spPr>
          <a:xfrm>
            <a:off x="0" y="857250"/>
            <a:ext cx="119063" cy="119063"/>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spcBef>
                <a:spcPct val="0"/>
              </a:spcBef>
              <a:spcAft>
                <a:spcPct val="0"/>
              </a:spcAft>
            </a:pPr>
            <a:endParaRPr lang="en-US" sz="2550" dirty="0">
              <a:solidFill>
                <a:srgbClr val="FFFFFF"/>
              </a:solidFill>
              <a:latin typeface="Trebuchet MS" panose="020B0603020202020204" pitchFamily="34" charset="0"/>
              <a:ea typeface="+mj-ea"/>
              <a:cs typeface="+mj-cs"/>
              <a:sym typeface="Trebuchet MS" panose="020B0603020202020204" pitchFamily="34" charset="0"/>
            </a:endParaRPr>
          </a:p>
        </p:txBody>
      </p:sp>
      <p:sp>
        <p:nvSpPr>
          <p:cNvPr id="2" name="Title 1"/>
          <p:cNvSpPr>
            <a:spLocks noGrp="1"/>
          </p:cNvSpPr>
          <p:nvPr>
            <p:ph type="title"/>
          </p:nvPr>
        </p:nvSpPr>
        <p:spPr/>
        <p:txBody>
          <a:bodyPr/>
          <a:lstStyle/>
          <a:p>
            <a:r>
              <a:rPr lang="en-US" dirty="0"/>
              <a:t>Who is our early childhood population in Illinois today?</a:t>
            </a:r>
          </a:p>
        </p:txBody>
      </p:sp>
      <p:grpSp>
        <p:nvGrpSpPr>
          <p:cNvPr id="6" name="Group 5"/>
          <p:cNvGrpSpPr/>
          <p:nvPr/>
        </p:nvGrpSpPr>
        <p:grpSpPr>
          <a:xfrm>
            <a:off x="1979803" y="5075290"/>
            <a:ext cx="5184395" cy="240176"/>
            <a:chOff x="2639737" y="5295735"/>
            <a:chExt cx="6912526" cy="320235"/>
          </a:xfrm>
        </p:grpSpPr>
        <p:cxnSp>
          <p:nvCxnSpPr>
            <p:cNvPr id="28" name="Straight Connector 27"/>
            <p:cNvCxnSpPr/>
            <p:nvPr/>
          </p:nvCxnSpPr>
          <p:spPr>
            <a:xfrm rot="5400000">
              <a:off x="6096000" y="1999590"/>
              <a:ext cx="0" cy="6912526"/>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29" name="Group 28"/>
            <p:cNvGrpSpPr/>
            <p:nvPr/>
          </p:nvGrpSpPr>
          <p:grpSpPr>
            <a:xfrm rot="5400000">
              <a:off x="6035426" y="5295349"/>
              <a:ext cx="320235" cy="321008"/>
              <a:chOff x="5937564" y="3833745"/>
              <a:chExt cx="306171" cy="306910"/>
            </a:xfrm>
          </p:grpSpPr>
          <p:sp>
            <p:nvSpPr>
              <p:cNvPr id="30" name="Freeform 94"/>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66481" tIns="33241" rIns="66481" bIns="33241" numCol="1" anchor="t" anchorCtr="0" compatLnSpc="1">
                <a:prstTxWarp prst="textNoShape">
                  <a:avLst/>
                </a:prstTxWarp>
              </a:bodyPr>
              <a:lstStyle/>
              <a:p>
                <a:endParaRPr lang="en-US" sz="1350" dirty="0">
                  <a:solidFill>
                    <a:srgbClr val="6E6F73"/>
                  </a:solidFill>
                </a:endParaRPr>
              </a:p>
            </p:txBody>
          </p:sp>
          <p:sp>
            <p:nvSpPr>
              <p:cNvPr id="31" name="Freeform 95"/>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6481" tIns="33241" rIns="66481" bIns="33241" numCol="1" anchor="t" anchorCtr="0" compatLnSpc="1">
                <a:prstTxWarp prst="textNoShape">
                  <a:avLst/>
                </a:prstTxWarp>
              </a:bodyPr>
              <a:lstStyle/>
              <a:p>
                <a:endParaRPr lang="en-US" sz="1350" dirty="0">
                  <a:solidFill>
                    <a:srgbClr val="6E6F73"/>
                  </a:solidFill>
                </a:endParaRPr>
              </a:p>
            </p:txBody>
          </p:sp>
        </p:grpSp>
      </p:grpSp>
      <p:sp>
        <p:nvSpPr>
          <p:cNvPr id="7" name="Rectangle 6"/>
          <p:cNvSpPr/>
          <p:nvPr/>
        </p:nvSpPr>
        <p:spPr>
          <a:xfrm>
            <a:off x="1150471" y="5388060"/>
            <a:ext cx="7081651" cy="1015663"/>
          </a:xfrm>
          <a:prstGeom prst="rect">
            <a:avLst/>
          </a:prstGeom>
        </p:spPr>
        <p:txBody>
          <a:bodyPr wrap="square">
            <a:spAutoFit/>
          </a:bodyPr>
          <a:lstStyle/>
          <a:p>
            <a:pPr algn="ctr"/>
            <a:r>
              <a:rPr lang="en-US" sz="2000" dirty="0">
                <a:solidFill>
                  <a:srgbClr val="29BA74"/>
                </a:solidFill>
                <a:latin typeface="+mj-lt"/>
                <a:ea typeface="Calibri" panose="020F0502020204030204" pitchFamily="34" charset="0"/>
              </a:rPr>
              <a:t>In 2018, only ~18% of low-income children (and ~25% of all children) demonstrated Kindergarten Readiness in IL in all 3 areas assessed </a:t>
            </a:r>
            <a:endParaRPr lang="en-US" sz="2000" dirty="0">
              <a:solidFill>
                <a:srgbClr val="29BA74"/>
              </a:solidFill>
              <a:latin typeface="+mj-lt"/>
            </a:endParaRPr>
          </a:p>
        </p:txBody>
      </p:sp>
      <p:sp>
        <p:nvSpPr>
          <p:cNvPr id="193" name="TextBox 192"/>
          <p:cNvSpPr txBox="1"/>
          <p:nvPr/>
        </p:nvSpPr>
        <p:spPr>
          <a:xfrm>
            <a:off x="3430269" y="3648765"/>
            <a:ext cx="2284363" cy="861774"/>
          </a:xfrm>
          <a:prstGeom prst="rect">
            <a:avLst/>
          </a:prstGeom>
          <a:noFill/>
        </p:spPr>
        <p:txBody>
          <a:bodyPr wrap="square" lIns="0" tIns="0" rIns="0" bIns="0" rtlCol="0" anchor="t">
            <a:spAutoFit/>
          </a:bodyPr>
          <a:lstStyle/>
          <a:p>
            <a:pPr algn="ctr"/>
            <a:r>
              <a:rPr lang="en-US" sz="2800" dirty="0">
                <a:solidFill>
                  <a:srgbClr val="29BA74"/>
                </a:solidFill>
                <a:sym typeface="+mn-lt"/>
              </a:rPr>
              <a:t>~40%</a:t>
            </a:r>
            <a:br>
              <a:rPr lang="en-US" sz="2800" dirty="0">
                <a:sym typeface="+mn-lt"/>
              </a:rPr>
            </a:br>
            <a:r>
              <a:rPr lang="en-US" sz="1400" dirty="0">
                <a:sym typeface="+mn-lt"/>
              </a:rPr>
              <a:t>are in low income families</a:t>
            </a:r>
          </a:p>
        </p:txBody>
      </p:sp>
      <p:sp>
        <p:nvSpPr>
          <p:cNvPr id="194" name="TextBox 193"/>
          <p:cNvSpPr txBox="1"/>
          <p:nvPr/>
        </p:nvSpPr>
        <p:spPr>
          <a:xfrm>
            <a:off x="6388038" y="3648765"/>
            <a:ext cx="2284363" cy="1292662"/>
          </a:xfrm>
          <a:prstGeom prst="rect">
            <a:avLst/>
          </a:prstGeom>
          <a:noFill/>
        </p:spPr>
        <p:txBody>
          <a:bodyPr wrap="square" lIns="0" tIns="0" rIns="0" bIns="0" rtlCol="0" anchor="t">
            <a:spAutoFit/>
          </a:bodyPr>
          <a:lstStyle/>
          <a:p>
            <a:pPr algn="ctr"/>
            <a:r>
              <a:rPr lang="en-US" sz="2800" dirty="0">
                <a:solidFill>
                  <a:srgbClr val="29BA74"/>
                </a:solidFill>
                <a:sym typeface="+mn-lt"/>
              </a:rPr>
              <a:t>~60%</a:t>
            </a:r>
            <a:br>
              <a:rPr lang="en-US" sz="2800" dirty="0">
                <a:sym typeface="+mn-lt"/>
              </a:rPr>
            </a:br>
            <a:r>
              <a:rPr lang="en-US" sz="1400" dirty="0">
                <a:solidFill>
                  <a:srgbClr val="575757"/>
                </a:solidFill>
                <a:sym typeface="+mn-lt"/>
              </a:rPr>
              <a:t>in Cook and collar counties, with ~20% of all kids &amp; 1/3 of low-income kids in Chicago</a:t>
            </a:r>
            <a:endParaRPr lang="en-US" sz="1600" dirty="0">
              <a:solidFill>
                <a:srgbClr val="575757"/>
              </a:solidFill>
              <a:sym typeface="+mn-lt"/>
            </a:endParaRPr>
          </a:p>
        </p:txBody>
      </p:sp>
      <p:sp>
        <p:nvSpPr>
          <p:cNvPr id="195" name="TextBox 194"/>
          <p:cNvSpPr txBox="1"/>
          <p:nvPr/>
        </p:nvSpPr>
        <p:spPr>
          <a:xfrm>
            <a:off x="472500" y="3648764"/>
            <a:ext cx="2284363" cy="1077218"/>
          </a:xfrm>
          <a:prstGeom prst="rect">
            <a:avLst/>
          </a:prstGeom>
          <a:noFill/>
        </p:spPr>
        <p:txBody>
          <a:bodyPr wrap="square" lIns="0" tIns="0" rIns="0" bIns="0" rtlCol="0" anchor="t">
            <a:spAutoFit/>
          </a:bodyPr>
          <a:lstStyle/>
          <a:p>
            <a:pPr algn="ctr"/>
            <a:r>
              <a:rPr lang="en-US" sz="2800" dirty="0">
                <a:solidFill>
                  <a:srgbClr val="29BA74"/>
                </a:solidFill>
                <a:sym typeface="+mn-lt"/>
              </a:rPr>
              <a:t>~800k</a:t>
            </a:r>
            <a:br>
              <a:rPr lang="en-US" sz="1600" dirty="0">
                <a:sym typeface="+mn-lt"/>
              </a:rPr>
            </a:br>
            <a:r>
              <a:rPr lang="en-US" sz="1400" dirty="0">
                <a:sym typeface="+mn-lt"/>
              </a:rPr>
              <a:t>kids in IL under 5 today; ~450k under 3, ~350k age 3-4</a:t>
            </a:r>
          </a:p>
        </p:txBody>
      </p:sp>
      <p:grpSp>
        <p:nvGrpSpPr>
          <p:cNvPr id="196" name="Group 195"/>
          <p:cNvGrpSpPr/>
          <p:nvPr/>
        </p:nvGrpSpPr>
        <p:grpSpPr>
          <a:xfrm>
            <a:off x="3757800" y="1817919"/>
            <a:ext cx="1580489" cy="1580489"/>
            <a:chOff x="5217951" y="1613452"/>
            <a:chExt cx="1756099" cy="1756099"/>
          </a:xfrm>
        </p:grpSpPr>
        <p:sp>
          <p:nvSpPr>
            <p:cNvPr id="197" name="Oval 196"/>
            <p:cNvSpPr/>
            <p:nvPr/>
          </p:nvSpPr>
          <p:spPr>
            <a:xfrm>
              <a:off x="5217951" y="1613452"/>
              <a:ext cx="1756099" cy="1756099"/>
            </a:xfrm>
            <a:prstGeom prst="ellipse">
              <a:avLst/>
            </a:prstGeom>
            <a:solidFill>
              <a:srgbClr val="FFFFFF"/>
            </a:solidFill>
            <a:ln w="57150">
              <a:gradFill flip="none" rotWithShape="1">
                <a:gsLst>
                  <a:gs pos="0">
                    <a:schemeClr val="accent5"/>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5000"/>
                </a:lnSpc>
              </a:pPr>
              <a:endParaRPr lang="en-US" sz="1350" kern="0" dirty="0">
                <a:solidFill>
                  <a:schemeClr val="bg1">
                    <a:lumMod val="50000"/>
                  </a:schemeClr>
                </a:solidFill>
                <a:sym typeface="+mn-lt"/>
              </a:endParaRPr>
            </a:p>
          </p:txBody>
        </p:sp>
        <p:grpSp>
          <p:nvGrpSpPr>
            <p:cNvPr id="198" name="Group 197"/>
            <p:cNvGrpSpPr>
              <a:grpSpLocks noChangeAspect="1"/>
            </p:cNvGrpSpPr>
            <p:nvPr/>
          </p:nvGrpSpPr>
          <p:grpSpPr>
            <a:xfrm>
              <a:off x="5372402" y="1767904"/>
              <a:ext cx="1447198" cy="1447196"/>
              <a:chOff x="5864225" y="2265363"/>
              <a:chExt cx="1646238" cy="1646237"/>
            </a:xfrm>
          </p:grpSpPr>
          <p:sp>
            <p:nvSpPr>
              <p:cNvPr id="199" name="AutoShape 101"/>
              <p:cNvSpPr>
                <a:spLocks noChangeAspect="1" noChangeArrowheads="1" noTextEdit="1"/>
              </p:cNvSpPr>
              <p:nvPr/>
            </p:nvSpPr>
            <p:spPr bwMode="auto">
              <a:xfrm>
                <a:off x="5864225" y="2265363"/>
                <a:ext cx="1646238" cy="164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dirty="0">
                  <a:sym typeface="+mn-lt"/>
                </a:endParaRPr>
              </a:p>
            </p:txBody>
          </p:sp>
          <p:grpSp>
            <p:nvGrpSpPr>
              <p:cNvPr id="200" name="Group 199"/>
              <p:cNvGrpSpPr/>
              <p:nvPr/>
            </p:nvGrpSpPr>
            <p:grpSpPr>
              <a:xfrm>
                <a:off x="6186360" y="2463800"/>
                <a:ext cx="1001968" cy="1249362"/>
                <a:chOff x="6187820" y="2462213"/>
                <a:chExt cx="1001968" cy="1249362"/>
              </a:xfrm>
            </p:grpSpPr>
            <p:sp>
              <p:nvSpPr>
                <p:cNvPr id="201" name="Freeform 103"/>
                <p:cNvSpPr>
                  <a:spLocks noEditPoints="1"/>
                </p:cNvSpPr>
                <p:nvPr/>
              </p:nvSpPr>
              <p:spPr bwMode="auto">
                <a:xfrm>
                  <a:off x="6246813" y="2527300"/>
                  <a:ext cx="882650" cy="1119187"/>
                </a:xfrm>
                <a:custGeom>
                  <a:avLst/>
                  <a:gdLst>
                    <a:gd name="T0" fmla="*/ 24 w 1234"/>
                    <a:gd name="T1" fmla="*/ 933 h 1568"/>
                    <a:gd name="T2" fmla="*/ 40 w 1234"/>
                    <a:gd name="T3" fmla="*/ 939 h 1568"/>
                    <a:gd name="T4" fmla="*/ 597 w 1234"/>
                    <a:gd name="T5" fmla="*/ 1494 h 1568"/>
                    <a:gd name="T6" fmla="*/ 597 w 1234"/>
                    <a:gd name="T7" fmla="*/ 1028 h 1568"/>
                    <a:gd name="T8" fmla="*/ 619 w 1234"/>
                    <a:gd name="T9" fmla="*/ 1029 h 1568"/>
                    <a:gd name="T10" fmla="*/ 641 w 1234"/>
                    <a:gd name="T11" fmla="*/ 1028 h 1568"/>
                    <a:gd name="T12" fmla="*/ 641 w 1234"/>
                    <a:gd name="T13" fmla="*/ 1493 h 1568"/>
                    <a:gd name="T14" fmla="*/ 1194 w 1234"/>
                    <a:gd name="T15" fmla="*/ 940 h 1568"/>
                    <a:gd name="T16" fmla="*/ 1226 w 1234"/>
                    <a:gd name="T17" fmla="*/ 940 h 1568"/>
                    <a:gd name="T18" fmla="*/ 1226 w 1234"/>
                    <a:gd name="T19" fmla="*/ 972 h 1568"/>
                    <a:gd name="T20" fmla="*/ 635 w 1234"/>
                    <a:gd name="T21" fmla="*/ 1562 h 1568"/>
                    <a:gd name="T22" fmla="*/ 619 w 1234"/>
                    <a:gd name="T23" fmla="*/ 1568 h 1568"/>
                    <a:gd name="T24" fmla="*/ 618 w 1234"/>
                    <a:gd name="T25" fmla="*/ 1568 h 1568"/>
                    <a:gd name="T26" fmla="*/ 602 w 1234"/>
                    <a:gd name="T27" fmla="*/ 1562 h 1568"/>
                    <a:gd name="T28" fmla="*/ 9 w 1234"/>
                    <a:gd name="T29" fmla="*/ 971 h 1568"/>
                    <a:gd name="T30" fmla="*/ 8 w 1234"/>
                    <a:gd name="T31" fmla="*/ 939 h 1568"/>
                    <a:gd name="T32" fmla="*/ 24 w 1234"/>
                    <a:gd name="T33" fmla="*/ 933 h 1568"/>
                    <a:gd name="T34" fmla="*/ 618 w 1234"/>
                    <a:gd name="T35" fmla="*/ 0 h 1568"/>
                    <a:gd name="T36" fmla="*/ 640 w 1234"/>
                    <a:gd name="T37" fmla="*/ 22 h 1568"/>
                    <a:gd name="T38" fmla="*/ 640 w 1234"/>
                    <a:gd name="T39" fmla="*/ 206 h 1568"/>
                    <a:gd name="T40" fmla="*/ 618 w 1234"/>
                    <a:gd name="T41" fmla="*/ 205 h 1568"/>
                    <a:gd name="T42" fmla="*/ 596 w 1234"/>
                    <a:gd name="T43" fmla="*/ 206 h 1568"/>
                    <a:gd name="T44" fmla="*/ 596 w 1234"/>
                    <a:gd name="T45" fmla="*/ 22 h 1568"/>
                    <a:gd name="T46" fmla="*/ 618 w 1234"/>
                    <a:gd name="T47" fmla="*/ 0 h 1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34" h="1568">
                      <a:moveTo>
                        <a:pt x="24" y="933"/>
                      </a:moveTo>
                      <a:cubicBezTo>
                        <a:pt x="30" y="933"/>
                        <a:pt x="36" y="935"/>
                        <a:pt x="40" y="939"/>
                      </a:cubicBezTo>
                      <a:cubicBezTo>
                        <a:pt x="40" y="939"/>
                        <a:pt x="40" y="939"/>
                        <a:pt x="597" y="1494"/>
                      </a:cubicBezTo>
                      <a:cubicBezTo>
                        <a:pt x="597" y="1494"/>
                        <a:pt x="597" y="1494"/>
                        <a:pt x="597" y="1028"/>
                      </a:cubicBezTo>
                      <a:cubicBezTo>
                        <a:pt x="604" y="1029"/>
                        <a:pt x="612" y="1029"/>
                        <a:pt x="619" y="1029"/>
                      </a:cubicBezTo>
                      <a:cubicBezTo>
                        <a:pt x="627" y="1029"/>
                        <a:pt x="634" y="1029"/>
                        <a:pt x="641" y="1028"/>
                      </a:cubicBezTo>
                      <a:cubicBezTo>
                        <a:pt x="641" y="1028"/>
                        <a:pt x="641" y="1028"/>
                        <a:pt x="641" y="1493"/>
                      </a:cubicBezTo>
                      <a:cubicBezTo>
                        <a:pt x="641" y="1493"/>
                        <a:pt x="641" y="1493"/>
                        <a:pt x="1194" y="940"/>
                      </a:cubicBezTo>
                      <a:cubicBezTo>
                        <a:pt x="1203" y="932"/>
                        <a:pt x="1217" y="932"/>
                        <a:pt x="1226" y="940"/>
                      </a:cubicBezTo>
                      <a:cubicBezTo>
                        <a:pt x="1234" y="949"/>
                        <a:pt x="1234" y="963"/>
                        <a:pt x="1226" y="972"/>
                      </a:cubicBezTo>
                      <a:cubicBezTo>
                        <a:pt x="1226" y="972"/>
                        <a:pt x="1226" y="972"/>
                        <a:pt x="635" y="1562"/>
                      </a:cubicBezTo>
                      <a:cubicBezTo>
                        <a:pt x="630" y="1566"/>
                        <a:pt x="625" y="1568"/>
                        <a:pt x="619" y="1568"/>
                      </a:cubicBezTo>
                      <a:cubicBezTo>
                        <a:pt x="619" y="1568"/>
                        <a:pt x="619" y="1568"/>
                        <a:pt x="618" y="1568"/>
                      </a:cubicBezTo>
                      <a:cubicBezTo>
                        <a:pt x="612" y="1568"/>
                        <a:pt x="607" y="1566"/>
                        <a:pt x="602" y="1562"/>
                      </a:cubicBezTo>
                      <a:cubicBezTo>
                        <a:pt x="602" y="1562"/>
                        <a:pt x="602" y="1562"/>
                        <a:pt x="9" y="971"/>
                      </a:cubicBezTo>
                      <a:cubicBezTo>
                        <a:pt x="0" y="962"/>
                        <a:pt x="0" y="948"/>
                        <a:pt x="8" y="939"/>
                      </a:cubicBezTo>
                      <a:cubicBezTo>
                        <a:pt x="13" y="935"/>
                        <a:pt x="19" y="933"/>
                        <a:pt x="24" y="933"/>
                      </a:cubicBezTo>
                      <a:close/>
                      <a:moveTo>
                        <a:pt x="618" y="0"/>
                      </a:moveTo>
                      <a:cubicBezTo>
                        <a:pt x="630" y="0"/>
                        <a:pt x="640" y="10"/>
                        <a:pt x="640" y="22"/>
                      </a:cubicBezTo>
                      <a:cubicBezTo>
                        <a:pt x="640" y="22"/>
                        <a:pt x="640" y="22"/>
                        <a:pt x="640" y="206"/>
                      </a:cubicBezTo>
                      <a:cubicBezTo>
                        <a:pt x="633" y="205"/>
                        <a:pt x="626" y="205"/>
                        <a:pt x="618" y="205"/>
                      </a:cubicBezTo>
                      <a:cubicBezTo>
                        <a:pt x="612" y="205"/>
                        <a:pt x="604" y="205"/>
                        <a:pt x="596" y="206"/>
                      </a:cubicBezTo>
                      <a:cubicBezTo>
                        <a:pt x="596" y="206"/>
                        <a:pt x="596" y="206"/>
                        <a:pt x="596" y="22"/>
                      </a:cubicBezTo>
                      <a:cubicBezTo>
                        <a:pt x="596" y="10"/>
                        <a:pt x="607" y="0"/>
                        <a:pt x="618"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sym typeface="+mn-lt"/>
                  </a:endParaRPr>
                </a:p>
              </p:txBody>
            </p:sp>
            <p:sp>
              <p:nvSpPr>
                <p:cNvPr id="202" name="Freeform 201"/>
                <p:cNvSpPr>
                  <a:spLocks/>
                </p:cNvSpPr>
                <p:nvPr/>
              </p:nvSpPr>
              <p:spPr bwMode="auto">
                <a:xfrm>
                  <a:off x="6187820" y="2462213"/>
                  <a:ext cx="1001968" cy="1249362"/>
                </a:xfrm>
                <a:custGeom>
                  <a:avLst/>
                  <a:gdLst>
                    <a:gd name="connsiteX0" fmla="*/ 78778 w 1001968"/>
                    <a:gd name="connsiteY0" fmla="*/ 668337 h 1249362"/>
                    <a:gd name="connsiteX1" fmla="*/ 134512 w 1001968"/>
                    <a:gd name="connsiteY1" fmla="*/ 691178 h 1249362"/>
                    <a:gd name="connsiteX2" fmla="*/ 423902 w 1001968"/>
                    <a:gd name="connsiteY2" fmla="*/ 980977 h 1249362"/>
                    <a:gd name="connsiteX3" fmla="*/ 424617 w 1001968"/>
                    <a:gd name="connsiteY3" fmla="*/ 788968 h 1249362"/>
                    <a:gd name="connsiteX4" fmla="*/ 455342 w 1001968"/>
                    <a:gd name="connsiteY4" fmla="*/ 795392 h 1249362"/>
                    <a:gd name="connsiteX5" fmla="*/ 454628 w 1001968"/>
                    <a:gd name="connsiteY5" fmla="*/ 1056639 h 1249362"/>
                    <a:gd name="connsiteX6" fmla="*/ 112361 w 1001968"/>
                    <a:gd name="connsiteY6" fmla="*/ 713306 h 1249362"/>
                    <a:gd name="connsiteX7" fmla="*/ 78778 w 1001968"/>
                    <a:gd name="connsiteY7" fmla="*/ 699744 h 1249362"/>
                    <a:gd name="connsiteX8" fmla="*/ 45194 w 1001968"/>
                    <a:gd name="connsiteY8" fmla="*/ 713306 h 1249362"/>
                    <a:gd name="connsiteX9" fmla="*/ 45194 w 1001968"/>
                    <a:gd name="connsiteY9" fmla="*/ 780402 h 1249362"/>
                    <a:gd name="connsiteX10" fmla="*/ 468204 w 1001968"/>
                    <a:gd name="connsiteY10" fmla="*/ 1204393 h 1249362"/>
                    <a:gd name="connsiteX11" fmla="*/ 474635 w 1001968"/>
                    <a:gd name="connsiteY11" fmla="*/ 1209390 h 1249362"/>
                    <a:gd name="connsiteX12" fmla="*/ 476064 w 1001968"/>
                    <a:gd name="connsiteY12" fmla="*/ 1210818 h 1249362"/>
                    <a:gd name="connsiteX13" fmla="*/ 478208 w 1001968"/>
                    <a:gd name="connsiteY13" fmla="*/ 1211531 h 1249362"/>
                    <a:gd name="connsiteX14" fmla="*/ 480351 w 1001968"/>
                    <a:gd name="connsiteY14" fmla="*/ 1212959 h 1249362"/>
                    <a:gd name="connsiteX15" fmla="*/ 481781 w 1001968"/>
                    <a:gd name="connsiteY15" fmla="*/ 1213673 h 1249362"/>
                    <a:gd name="connsiteX16" fmla="*/ 500359 w 1001968"/>
                    <a:gd name="connsiteY16" fmla="*/ 1217955 h 1249362"/>
                    <a:gd name="connsiteX17" fmla="*/ 501788 w 1001968"/>
                    <a:gd name="connsiteY17" fmla="*/ 1217955 h 1249362"/>
                    <a:gd name="connsiteX18" fmla="*/ 502502 w 1001968"/>
                    <a:gd name="connsiteY18" fmla="*/ 1217955 h 1249362"/>
                    <a:gd name="connsiteX19" fmla="*/ 506075 w 1001968"/>
                    <a:gd name="connsiteY19" fmla="*/ 1217955 h 1249362"/>
                    <a:gd name="connsiteX20" fmla="*/ 508933 w 1001968"/>
                    <a:gd name="connsiteY20" fmla="*/ 1217242 h 1249362"/>
                    <a:gd name="connsiteX21" fmla="*/ 511077 w 1001968"/>
                    <a:gd name="connsiteY21" fmla="*/ 1217242 h 1249362"/>
                    <a:gd name="connsiteX22" fmla="*/ 513935 w 1001968"/>
                    <a:gd name="connsiteY22" fmla="*/ 1216528 h 1249362"/>
                    <a:gd name="connsiteX23" fmla="*/ 515364 w 1001968"/>
                    <a:gd name="connsiteY23" fmla="*/ 1215814 h 1249362"/>
                    <a:gd name="connsiteX24" fmla="*/ 518222 w 1001968"/>
                    <a:gd name="connsiteY24" fmla="*/ 1215100 h 1249362"/>
                    <a:gd name="connsiteX25" fmla="*/ 519651 w 1001968"/>
                    <a:gd name="connsiteY25" fmla="*/ 1214386 h 1249362"/>
                    <a:gd name="connsiteX26" fmla="*/ 522510 w 1001968"/>
                    <a:gd name="connsiteY26" fmla="*/ 1212959 h 1249362"/>
                    <a:gd name="connsiteX27" fmla="*/ 523939 w 1001968"/>
                    <a:gd name="connsiteY27" fmla="*/ 1212245 h 1249362"/>
                    <a:gd name="connsiteX28" fmla="*/ 526082 w 1001968"/>
                    <a:gd name="connsiteY28" fmla="*/ 1210818 h 1249362"/>
                    <a:gd name="connsiteX29" fmla="*/ 527511 w 1001968"/>
                    <a:gd name="connsiteY29" fmla="*/ 1210104 h 1249362"/>
                    <a:gd name="connsiteX30" fmla="*/ 529655 w 1001968"/>
                    <a:gd name="connsiteY30" fmla="*/ 1208676 h 1249362"/>
                    <a:gd name="connsiteX31" fmla="*/ 531799 w 1001968"/>
                    <a:gd name="connsiteY31" fmla="*/ 1207249 h 1249362"/>
                    <a:gd name="connsiteX32" fmla="*/ 533228 w 1001968"/>
                    <a:gd name="connsiteY32" fmla="*/ 1205821 h 1249362"/>
                    <a:gd name="connsiteX33" fmla="*/ 534657 w 1001968"/>
                    <a:gd name="connsiteY33" fmla="*/ 1204393 h 1249362"/>
                    <a:gd name="connsiteX34" fmla="*/ 956952 w 1001968"/>
                    <a:gd name="connsiteY34" fmla="*/ 781830 h 1249362"/>
                    <a:gd name="connsiteX35" fmla="*/ 970528 w 1001968"/>
                    <a:gd name="connsiteY35" fmla="*/ 748282 h 1249362"/>
                    <a:gd name="connsiteX36" fmla="*/ 956952 w 1001968"/>
                    <a:gd name="connsiteY36" fmla="*/ 714733 h 1249362"/>
                    <a:gd name="connsiteX37" fmla="*/ 924083 w 1001968"/>
                    <a:gd name="connsiteY37" fmla="*/ 701171 h 1249362"/>
                    <a:gd name="connsiteX38" fmla="*/ 890499 w 1001968"/>
                    <a:gd name="connsiteY38" fmla="*/ 714733 h 1249362"/>
                    <a:gd name="connsiteX39" fmla="*/ 548948 w 1001968"/>
                    <a:gd name="connsiteY39" fmla="*/ 1056639 h 1249362"/>
                    <a:gd name="connsiteX40" fmla="*/ 549662 w 1001968"/>
                    <a:gd name="connsiteY40" fmla="*/ 796106 h 1249362"/>
                    <a:gd name="connsiteX41" fmla="*/ 581102 w 1001968"/>
                    <a:gd name="connsiteY41" fmla="*/ 788968 h 1249362"/>
                    <a:gd name="connsiteX42" fmla="*/ 580388 w 1001968"/>
                    <a:gd name="connsiteY42" fmla="*/ 980977 h 1249362"/>
                    <a:gd name="connsiteX43" fmla="*/ 868349 w 1001968"/>
                    <a:gd name="connsiteY43" fmla="*/ 692606 h 1249362"/>
                    <a:gd name="connsiteX44" fmla="*/ 924083 w 1001968"/>
                    <a:gd name="connsiteY44" fmla="*/ 669765 h 1249362"/>
                    <a:gd name="connsiteX45" fmla="*/ 979103 w 1001968"/>
                    <a:gd name="connsiteY45" fmla="*/ 692606 h 1249362"/>
                    <a:gd name="connsiteX46" fmla="*/ 1001968 w 1001968"/>
                    <a:gd name="connsiteY46" fmla="*/ 748282 h 1249362"/>
                    <a:gd name="connsiteX47" fmla="*/ 978388 w 1001968"/>
                    <a:gd name="connsiteY47" fmla="*/ 803957 h 1249362"/>
                    <a:gd name="connsiteX48" fmla="*/ 556808 w 1001968"/>
                    <a:gd name="connsiteY48" fmla="*/ 1226521 h 1249362"/>
                    <a:gd name="connsiteX49" fmla="*/ 553949 w 1001968"/>
                    <a:gd name="connsiteY49" fmla="*/ 1229376 h 1249362"/>
                    <a:gd name="connsiteX50" fmla="*/ 551091 w 1001968"/>
                    <a:gd name="connsiteY50" fmla="*/ 1231517 h 1249362"/>
                    <a:gd name="connsiteX51" fmla="*/ 548233 w 1001968"/>
                    <a:gd name="connsiteY51" fmla="*/ 1233659 h 1249362"/>
                    <a:gd name="connsiteX52" fmla="*/ 548233 w 1001968"/>
                    <a:gd name="connsiteY52" fmla="*/ 1234373 h 1249362"/>
                    <a:gd name="connsiteX53" fmla="*/ 545375 w 1001968"/>
                    <a:gd name="connsiteY53" fmla="*/ 1236514 h 1249362"/>
                    <a:gd name="connsiteX54" fmla="*/ 542517 w 1001968"/>
                    <a:gd name="connsiteY54" fmla="*/ 1237942 h 1249362"/>
                    <a:gd name="connsiteX55" fmla="*/ 541802 w 1001968"/>
                    <a:gd name="connsiteY55" fmla="*/ 1237942 h 1249362"/>
                    <a:gd name="connsiteX56" fmla="*/ 538944 w 1001968"/>
                    <a:gd name="connsiteY56" fmla="*/ 1240083 h 1249362"/>
                    <a:gd name="connsiteX57" fmla="*/ 536086 w 1001968"/>
                    <a:gd name="connsiteY57" fmla="*/ 1241510 h 1249362"/>
                    <a:gd name="connsiteX58" fmla="*/ 535371 w 1001968"/>
                    <a:gd name="connsiteY58" fmla="*/ 1241510 h 1249362"/>
                    <a:gd name="connsiteX59" fmla="*/ 531799 w 1001968"/>
                    <a:gd name="connsiteY59" fmla="*/ 1243652 h 1249362"/>
                    <a:gd name="connsiteX60" fmla="*/ 528940 w 1001968"/>
                    <a:gd name="connsiteY60" fmla="*/ 1244366 h 1249362"/>
                    <a:gd name="connsiteX61" fmla="*/ 524653 w 1001968"/>
                    <a:gd name="connsiteY61" fmla="*/ 1245793 h 1249362"/>
                    <a:gd name="connsiteX62" fmla="*/ 521795 w 1001968"/>
                    <a:gd name="connsiteY62" fmla="*/ 1246507 h 1249362"/>
                    <a:gd name="connsiteX63" fmla="*/ 516793 w 1001968"/>
                    <a:gd name="connsiteY63" fmla="*/ 1247935 h 1249362"/>
                    <a:gd name="connsiteX64" fmla="*/ 513935 w 1001968"/>
                    <a:gd name="connsiteY64" fmla="*/ 1248648 h 1249362"/>
                    <a:gd name="connsiteX65" fmla="*/ 508933 w 1001968"/>
                    <a:gd name="connsiteY65" fmla="*/ 1248648 h 1249362"/>
                    <a:gd name="connsiteX66" fmla="*/ 503931 w 1001968"/>
                    <a:gd name="connsiteY66" fmla="*/ 1249362 h 1249362"/>
                    <a:gd name="connsiteX67" fmla="*/ 501788 w 1001968"/>
                    <a:gd name="connsiteY67" fmla="*/ 1249362 h 1249362"/>
                    <a:gd name="connsiteX68" fmla="*/ 501073 w 1001968"/>
                    <a:gd name="connsiteY68" fmla="*/ 1249362 h 1249362"/>
                    <a:gd name="connsiteX69" fmla="*/ 498930 w 1001968"/>
                    <a:gd name="connsiteY69" fmla="*/ 1249362 h 1249362"/>
                    <a:gd name="connsiteX70" fmla="*/ 468204 w 1001968"/>
                    <a:gd name="connsiteY70" fmla="*/ 1242224 h 1249362"/>
                    <a:gd name="connsiteX71" fmla="*/ 468204 w 1001968"/>
                    <a:gd name="connsiteY71" fmla="*/ 1241510 h 1249362"/>
                    <a:gd name="connsiteX72" fmla="*/ 465346 w 1001968"/>
                    <a:gd name="connsiteY72" fmla="*/ 1240797 h 1249362"/>
                    <a:gd name="connsiteX73" fmla="*/ 462488 w 1001968"/>
                    <a:gd name="connsiteY73" fmla="*/ 1239369 h 1249362"/>
                    <a:gd name="connsiteX74" fmla="*/ 459630 w 1001968"/>
                    <a:gd name="connsiteY74" fmla="*/ 1237228 h 1249362"/>
                    <a:gd name="connsiteX75" fmla="*/ 457486 w 1001968"/>
                    <a:gd name="connsiteY75" fmla="*/ 1235800 h 1249362"/>
                    <a:gd name="connsiteX76" fmla="*/ 446768 w 1001968"/>
                    <a:gd name="connsiteY76" fmla="*/ 1227235 h 1249362"/>
                    <a:gd name="connsiteX77" fmla="*/ 23043 w 1001968"/>
                    <a:gd name="connsiteY77" fmla="*/ 802530 h 1249362"/>
                    <a:gd name="connsiteX78" fmla="*/ 23043 w 1001968"/>
                    <a:gd name="connsiteY78" fmla="*/ 691178 h 1249362"/>
                    <a:gd name="connsiteX79" fmla="*/ 78778 w 1001968"/>
                    <a:gd name="connsiteY79" fmla="*/ 668337 h 1249362"/>
                    <a:gd name="connsiteX80" fmla="*/ 516192 w 1001968"/>
                    <a:gd name="connsiteY80" fmla="*/ 534987 h 1249362"/>
                    <a:gd name="connsiteX81" fmla="*/ 533609 w 1001968"/>
                    <a:gd name="connsiteY81" fmla="*/ 543619 h 1249362"/>
                    <a:gd name="connsiteX82" fmla="*/ 541592 w 1001968"/>
                    <a:gd name="connsiteY82" fmla="*/ 558006 h 1249362"/>
                    <a:gd name="connsiteX83" fmla="*/ 535061 w 1001968"/>
                    <a:gd name="connsiteY83" fmla="*/ 573112 h 1249362"/>
                    <a:gd name="connsiteX84" fmla="*/ 516192 w 1001968"/>
                    <a:gd name="connsiteY84" fmla="*/ 581024 h 1249362"/>
                    <a:gd name="connsiteX85" fmla="*/ 516192 w 1001968"/>
                    <a:gd name="connsiteY85" fmla="*/ 534987 h 1249362"/>
                    <a:gd name="connsiteX86" fmla="*/ 486030 w 1001968"/>
                    <a:gd name="connsiteY86" fmla="*/ 428625 h 1249362"/>
                    <a:gd name="connsiteX87" fmla="*/ 486030 w 1001968"/>
                    <a:gd name="connsiteY87" fmla="*/ 481012 h 1249362"/>
                    <a:gd name="connsiteX88" fmla="*/ 468341 w 1001968"/>
                    <a:gd name="connsiteY88" fmla="*/ 471553 h 1249362"/>
                    <a:gd name="connsiteX89" fmla="*/ 462217 w 1001968"/>
                    <a:gd name="connsiteY89" fmla="*/ 454819 h 1249362"/>
                    <a:gd name="connsiteX90" fmla="*/ 486030 w 1001968"/>
                    <a:gd name="connsiteY90" fmla="*/ 428625 h 1249362"/>
                    <a:gd name="connsiteX91" fmla="*/ 487458 w 1001968"/>
                    <a:gd name="connsiteY91" fmla="*/ 361950 h 1249362"/>
                    <a:gd name="connsiteX92" fmla="*/ 487458 w 1001968"/>
                    <a:gd name="connsiteY92" fmla="*/ 393315 h 1249362"/>
                    <a:gd name="connsiteX93" fmla="*/ 439595 w 1001968"/>
                    <a:gd name="connsiteY93" fmla="*/ 414700 h 1249362"/>
                    <a:gd name="connsiteX94" fmla="*/ 422450 w 1001968"/>
                    <a:gd name="connsiteY94" fmla="*/ 460321 h 1249362"/>
                    <a:gd name="connsiteX95" fmla="*/ 428165 w 1001968"/>
                    <a:gd name="connsiteY95" fmla="*/ 486696 h 1249362"/>
                    <a:gd name="connsiteX96" fmla="*/ 443167 w 1001968"/>
                    <a:gd name="connsiteY96" fmla="*/ 504517 h 1249362"/>
                    <a:gd name="connsiteX97" fmla="*/ 463170 w 1001968"/>
                    <a:gd name="connsiteY97" fmla="*/ 515922 h 1249362"/>
                    <a:gd name="connsiteX98" fmla="*/ 487458 w 1001968"/>
                    <a:gd name="connsiteY98" fmla="*/ 524476 h 1249362"/>
                    <a:gd name="connsiteX99" fmla="*/ 487458 w 1001968"/>
                    <a:gd name="connsiteY99" fmla="*/ 582928 h 1249362"/>
                    <a:gd name="connsiteX100" fmla="*/ 465313 w 1001968"/>
                    <a:gd name="connsiteY100" fmla="*/ 574374 h 1249362"/>
                    <a:gd name="connsiteX101" fmla="*/ 452454 w 1001968"/>
                    <a:gd name="connsiteY101" fmla="*/ 559405 h 1249362"/>
                    <a:gd name="connsiteX102" fmla="*/ 414592 w 1001968"/>
                    <a:gd name="connsiteY102" fmla="*/ 577226 h 1249362"/>
                    <a:gd name="connsiteX103" fmla="*/ 487458 w 1001968"/>
                    <a:gd name="connsiteY103" fmla="*/ 622134 h 1249362"/>
                    <a:gd name="connsiteX104" fmla="*/ 487458 w 1001968"/>
                    <a:gd name="connsiteY104" fmla="*/ 655637 h 1249362"/>
                    <a:gd name="connsiteX105" fmla="*/ 518177 w 1001968"/>
                    <a:gd name="connsiteY105" fmla="*/ 655637 h 1249362"/>
                    <a:gd name="connsiteX106" fmla="*/ 518177 w 1001968"/>
                    <a:gd name="connsiteY106" fmla="*/ 621421 h 1249362"/>
                    <a:gd name="connsiteX107" fmla="*/ 567468 w 1001968"/>
                    <a:gd name="connsiteY107" fmla="*/ 600036 h 1249362"/>
                    <a:gd name="connsiteX108" fmla="*/ 586042 w 1001968"/>
                    <a:gd name="connsiteY108" fmla="*/ 552989 h 1249362"/>
                    <a:gd name="connsiteX109" fmla="*/ 580327 w 1001968"/>
                    <a:gd name="connsiteY109" fmla="*/ 526614 h 1249362"/>
                    <a:gd name="connsiteX110" fmla="*/ 564611 w 1001968"/>
                    <a:gd name="connsiteY110" fmla="*/ 508081 h 1249362"/>
                    <a:gd name="connsiteX111" fmla="*/ 542465 w 1001968"/>
                    <a:gd name="connsiteY111" fmla="*/ 495963 h 1249362"/>
                    <a:gd name="connsiteX112" fmla="*/ 518177 w 1001968"/>
                    <a:gd name="connsiteY112" fmla="*/ 487409 h 1249362"/>
                    <a:gd name="connsiteX113" fmla="*/ 518177 w 1001968"/>
                    <a:gd name="connsiteY113" fmla="*/ 432521 h 1249362"/>
                    <a:gd name="connsiteX114" fmla="*/ 533893 w 1001968"/>
                    <a:gd name="connsiteY114" fmla="*/ 437510 h 1249362"/>
                    <a:gd name="connsiteX115" fmla="*/ 545323 w 1001968"/>
                    <a:gd name="connsiteY115" fmla="*/ 447490 h 1249362"/>
                    <a:gd name="connsiteX116" fmla="*/ 580327 w 1001968"/>
                    <a:gd name="connsiteY116" fmla="*/ 424679 h 1249362"/>
                    <a:gd name="connsiteX117" fmla="*/ 553895 w 1001968"/>
                    <a:gd name="connsiteY117" fmla="*/ 401869 h 1249362"/>
                    <a:gd name="connsiteX118" fmla="*/ 518177 w 1001968"/>
                    <a:gd name="connsiteY118" fmla="*/ 393315 h 1249362"/>
                    <a:gd name="connsiteX119" fmla="*/ 518177 w 1001968"/>
                    <a:gd name="connsiteY119" fmla="*/ 361950 h 1249362"/>
                    <a:gd name="connsiteX120" fmla="*/ 487458 w 1001968"/>
                    <a:gd name="connsiteY120" fmla="*/ 361950 h 1249362"/>
                    <a:gd name="connsiteX121" fmla="*/ 501905 w 1001968"/>
                    <a:gd name="connsiteY121" fmla="*/ 242887 h 1249362"/>
                    <a:gd name="connsiteX122" fmla="*/ 763843 w 1001968"/>
                    <a:gd name="connsiteY122" fmla="*/ 506412 h 1249362"/>
                    <a:gd name="connsiteX123" fmla="*/ 501905 w 1001968"/>
                    <a:gd name="connsiteY123" fmla="*/ 769937 h 1249362"/>
                    <a:gd name="connsiteX124" fmla="*/ 239967 w 1001968"/>
                    <a:gd name="connsiteY124" fmla="*/ 506412 h 1249362"/>
                    <a:gd name="connsiteX125" fmla="*/ 501905 w 1001968"/>
                    <a:gd name="connsiteY125" fmla="*/ 242887 h 1249362"/>
                    <a:gd name="connsiteX126" fmla="*/ 501635 w 1001968"/>
                    <a:gd name="connsiteY126" fmla="*/ 0 h 1249362"/>
                    <a:gd name="connsiteX127" fmla="*/ 556985 w 1001968"/>
                    <a:gd name="connsiteY127" fmla="*/ 22868 h 1249362"/>
                    <a:gd name="connsiteX128" fmla="*/ 579693 w 1001968"/>
                    <a:gd name="connsiteY128" fmla="*/ 78609 h 1249362"/>
                    <a:gd name="connsiteX129" fmla="*/ 579693 w 1001968"/>
                    <a:gd name="connsiteY129" fmla="*/ 222250 h 1249362"/>
                    <a:gd name="connsiteX130" fmla="*/ 548470 w 1001968"/>
                    <a:gd name="connsiteY130" fmla="*/ 215818 h 1249362"/>
                    <a:gd name="connsiteX131" fmla="*/ 548470 w 1001968"/>
                    <a:gd name="connsiteY131" fmla="*/ 78609 h 1249362"/>
                    <a:gd name="connsiteX132" fmla="*/ 501635 w 1001968"/>
                    <a:gd name="connsiteY132" fmla="*/ 31444 h 1249362"/>
                    <a:gd name="connsiteX133" fmla="*/ 455509 w 1001968"/>
                    <a:gd name="connsiteY133" fmla="*/ 78609 h 1249362"/>
                    <a:gd name="connsiteX134" fmla="*/ 455509 w 1001968"/>
                    <a:gd name="connsiteY134" fmla="*/ 215104 h 1249362"/>
                    <a:gd name="connsiteX135" fmla="*/ 425705 w 1001968"/>
                    <a:gd name="connsiteY135" fmla="*/ 222250 h 1249362"/>
                    <a:gd name="connsiteX136" fmla="*/ 425705 w 1001968"/>
                    <a:gd name="connsiteY136" fmla="*/ 78609 h 1249362"/>
                    <a:gd name="connsiteX137" fmla="*/ 501635 w 1001968"/>
                    <a:gd name="connsiteY137" fmla="*/ 0 h 124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1001968" h="1249362">
                      <a:moveTo>
                        <a:pt x="78778" y="668337"/>
                      </a:moveTo>
                      <a:cubicBezTo>
                        <a:pt x="100214" y="668337"/>
                        <a:pt x="119507" y="676903"/>
                        <a:pt x="134512" y="691178"/>
                      </a:cubicBezTo>
                      <a:cubicBezTo>
                        <a:pt x="134512" y="691178"/>
                        <a:pt x="134512" y="691178"/>
                        <a:pt x="423902" y="980977"/>
                      </a:cubicBezTo>
                      <a:cubicBezTo>
                        <a:pt x="423902" y="980977"/>
                        <a:pt x="423902" y="980977"/>
                        <a:pt x="424617" y="788968"/>
                      </a:cubicBezTo>
                      <a:cubicBezTo>
                        <a:pt x="434621" y="791823"/>
                        <a:pt x="445339" y="793964"/>
                        <a:pt x="455342" y="795392"/>
                      </a:cubicBezTo>
                      <a:cubicBezTo>
                        <a:pt x="455342" y="795392"/>
                        <a:pt x="455342" y="795392"/>
                        <a:pt x="454628" y="1056639"/>
                      </a:cubicBezTo>
                      <a:cubicBezTo>
                        <a:pt x="454628" y="1056639"/>
                        <a:pt x="454628" y="1056639"/>
                        <a:pt x="112361" y="713306"/>
                      </a:cubicBezTo>
                      <a:cubicBezTo>
                        <a:pt x="103072" y="704740"/>
                        <a:pt x="91639" y="699744"/>
                        <a:pt x="78778" y="699744"/>
                      </a:cubicBezTo>
                      <a:cubicBezTo>
                        <a:pt x="65916" y="699744"/>
                        <a:pt x="54483" y="704740"/>
                        <a:pt x="45194" y="713306"/>
                      </a:cubicBezTo>
                      <a:cubicBezTo>
                        <a:pt x="27330" y="731864"/>
                        <a:pt x="27330" y="761844"/>
                        <a:pt x="45194" y="780402"/>
                      </a:cubicBezTo>
                      <a:cubicBezTo>
                        <a:pt x="45194" y="780402"/>
                        <a:pt x="45194" y="780402"/>
                        <a:pt x="468204" y="1204393"/>
                      </a:cubicBezTo>
                      <a:cubicBezTo>
                        <a:pt x="470348" y="1206535"/>
                        <a:pt x="472491" y="1207962"/>
                        <a:pt x="474635" y="1209390"/>
                      </a:cubicBezTo>
                      <a:cubicBezTo>
                        <a:pt x="475350" y="1210104"/>
                        <a:pt x="476064" y="1210104"/>
                        <a:pt x="476064" y="1210818"/>
                      </a:cubicBezTo>
                      <a:cubicBezTo>
                        <a:pt x="476779" y="1210818"/>
                        <a:pt x="477493" y="1211531"/>
                        <a:pt x="478208" y="1211531"/>
                      </a:cubicBezTo>
                      <a:cubicBezTo>
                        <a:pt x="478922" y="1212245"/>
                        <a:pt x="479637" y="1212245"/>
                        <a:pt x="480351" y="1212959"/>
                      </a:cubicBezTo>
                      <a:cubicBezTo>
                        <a:pt x="480351" y="1212959"/>
                        <a:pt x="481066" y="1212959"/>
                        <a:pt x="481781" y="1213673"/>
                      </a:cubicBezTo>
                      <a:cubicBezTo>
                        <a:pt x="487497" y="1216528"/>
                        <a:pt x="493928" y="1217955"/>
                        <a:pt x="500359" y="1217955"/>
                      </a:cubicBezTo>
                      <a:cubicBezTo>
                        <a:pt x="501073" y="1217955"/>
                        <a:pt x="501073" y="1217955"/>
                        <a:pt x="501788" y="1217955"/>
                      </a:cubicBezTo>
                      <a:cubicBezTo>
                        <a:pt x="501788" y="1217955"/>
                        <a:pt x="501788" y="1217955"/>
                        <a:pt x="502502" y="1217955"/>
                      </a:cubicBezTo>
                      <a:cubicBezTo>
                        <a:pt x="503931" y="1217955"/>
                        <a:pt x="505360" y="1217955"/>
                        <a:pt x="506075" y="1217955"/>
                      </a:cubicBezTo>
                      <a:cubicBezTo>
                        <a:pt x="507504" y="1217955"/>
                        <a:pt x="508219" y="1217242"/>
                        <a:pt x="508933" y="1217242"/>
                      </a:cubicBezTo>
                      <a:cubicBezTo>
                        <a:pt x="509648" y="1217242"/>
                        <a:pt x="510362" y="1217242"/>
                        <a:pt x="511077" y="1217242"/>
                      </a:cubicBezTo>
                      <a:cubicBezTo>
                        <a:pt x="511791" y="1216528"/>
                        <a:pt x="513220" y="1216528"/>
                        <a:pt x="513935" y="1216528"/>
                      </a:cubicBezTo>
                      <a:cubicBezTo>
                        <a:pt x="514650" y="1215814"/>
                        <a:pt x="514650" y="1215814"/>
                        <a:pt x="515364" y="1215814"/>
                      </a:cubicBezTo>
                      <a:cubicBezTo>
                        <a:pt x="516079" y="1215814"/>
                        <a:pt x="517508" y="1215100"/>
                        <a:pt x="518222" y="1215100"/>
                      </a:cubicBezTo>
                      <a:cubicBezTo>
                        <a:pt x="518937" y="1214386"/>
                        <a:pt x="518937" y="1214386"/>
                        <a:pt x="519651" y="1214386"/>
                      </a:cubicBezTo>
                      <a:cubicBezTo>
                        <a:pt x="520366" y="1214386"/>
                        <a:pt x="521080" y="1213673"/>
                        <a:pt x="522510" y="1212959"/>
                      </a:cubicBezTo>
                      <a:cubicBezTo>
                        <a:pt x="522510" y="1212959"/>
                        <a:pt x="523224" y="1212959"/>
                        <a:pt x="523939" y="1212245"/>
                      </a:cubicBezTo>
                      <a:cubicBezTo>
                        <a:pt x="524653" y="1212245"/>
                        <a:pt x="525368" y="1211531"/>
                        <a:pt x="526082" y="1210818"/>
                      </a:cubicBezTo>
                      <a:cubicBezTo>
                        <a:pt x="526797" y="1210818"/>
                        <a:pt x="527511" y="1210818"/>
                        <a:pt x="527511" y="1210104"/>
                      </a:cubicBezTo>
                      <a:cubicBezTo>
                        <a:pt x="528226" y="1209390"/>
                        <a:pt x="528940" y="1209390"/>
                        <a:pt x="529655" y="1208676"/>
                      </a:cubicBezTo>
                      <a:cubicBezTo>
                        <a:pt x="530369" y="1207962"/>
                        <a:pt x="531084" y="1207962"/>
                        <a:pt x="531799" y="1207249"/>
                      </a:cubicBezTo>
                      <a:cubicBezTo>
                        <a:pt x="531799" y="1207249"/>
                        <a:pt x="532513" y="1206535"/>
                        <a:pt x="533228" y="1205821"/>
                      </a:cubicBezTo>
                      <a:cubicBezTo>
                        <a:pt x="533942" y="1205107"/>
                        <a:pt x="533942" y="1205107"/>
                        <a:pt x="534657" y="1204393"/>
                      </a:cubicBezTo>
                      <a:cubicBezTo>
                        <a:pt x="534657" y="1204393"/>
                        <a:pt x="534657" y="1204393"/>
                        <a:pt x="956952" y="781830"/>
                      </a:cubicBezTo>
                      <a:cubicBezTo>
                        <a:pt x="965526" y="772550"/>
                        <a:pt x="970528" y="761130"/>
                        <a:pt x="970528" y="748282"/>
                      </a:cubicBezTo>
                      <a:cubicBezTo>
                        <a:pt x="970528" y="735433"/>
                        <a:pt x="965526" y="724013"/>
                        <a:pt x="956952" y="714733"/>
                      </a:cubicBezTo>
                      <a:cubicBezTo>
                        <a:pt x="948377" y="706168"/>
                        <a:pt x="936230" y="701171"/>
                        <a:pt x="924083" y="701171"/>
                      </a:cubicBezTo>
                      <a:cubicBezTo>
                        <a:pt x="911221" y="701171"/>
                        <a:pt x="899788" y="706168"/>
                        <a:pt x="890499" y="714733"/>
                      </a:cubicBezTo>
                      <a:cubicBezTo>
                        <a:pt x="890499" y="714733"/>
                        <a:pt x="890499" y="714733"/>
                        <a:pt x="548948" y="1056639"/>
                      </a:cubicBezTo>
                      <a:cubicBezTo>
                        <a:pt x="548948" y="1056639"/>
                        <a:pt x="548948" y="1056639"/>
                        <a:pt x="549662" y="796106"/>
                      </a:cubicBezTo>
                      <a:cubicBezTo>
                        <a:pt x="560380" y="793964"/>
                        <a:pt x="570384" y="791823"/>
                        <a:pt x="581102" y="788968"/>
                      </a:cubicBezTo>
                      <a:cubicBezTo>
                        <a:pt x="581102" y="788968"/>
                        <a:pt x="581102" y="788968"/>
                        <a:pt x="580388" y="980977"/>
                      </a:cubicBezTo>
                      <a:cubicBezTo>
                        <a:pt x="580388" y="980977"/>
                        <a:pt x="580388" y="980977"/>
                        <a:pt x="868349" y="692606"/>
                      </a:cubicBezTo>
                      <a:cubicBezTo>
                        <a:pt x="883354" y="677616"/>
                        <a:pt x="902647" y="669765"/>
                        <a:pt x="924083" y="669765"/>
                      </a:cubicBezTo>
                      <a:cubicBezTo>
                        <a:pt x="944805" y="669765"/>
                        <a:pt x="964097" y="677616"/>
                        <a:pt x="979103" y="692606"/>
                      </a:cubicBezTo>
                      <a:cubicBezTo>
                        <a:pt x="993394" y="707596"/>
                        <a:pt x="1001968" y="727582"/>
                        <a:pt x="1001968" y="748282"/>
                      </a:cubicBezTo>
                      <a:cubicBezTo>
                        <a:pt x="1001968" y="769695"/>
                        <a:pt x="993394" y="788968"/>
                        <a:pt x="978388" y="803957"/>
                      </a:cubicBezTo>
                      <a:cubicBezTo>
                        <a:pt x="978388" y="803957"/>
                        <a:pt x="978388" y="803957"/>
                        <a:pt x="556808" y="1226521"/>
                      </a:cubicBezTo>
                      <a:cubicBezTo>
                        <a:pt x="556093" y="1227235"/>
                        <a:pt x="555379" y="1227948"/>
                        <a:pt x="553949" y="1229376"/>
                      </a:cubicBezTo>
                      <a:cubicBezTo>
                        <a:pt x="553235" y="1230090"/>
                        <a:pt x="552520" y="1230804"/>
                        <a:pt x="551091" y="1231517"/>
                      </a:cubicBezTo>
                      <a:cubicBezTo>
                        <a:pt x="550377" y="1232231"/>
                        <a:pt x="549662" y="1232945"/>
                        <a:pt x="548233" y="1233659"/>
                      </a:cubicBezTo>
                      <a:cubicBezTo>
                        <a:pt x="548233" y="1233659"/>
                        <a:pt x="548233" y="1233659"/>
                        <a:pt x="548233" y="1234373"/>
                      </a:cubicBezTo>
                      <a:cubicBezTo>
                        <a:pt x="546804" y="1235086"/>
                        <a:pt x="546089" y="1235800"/>
                        <a:pt x="545375" y="1236514"/>
                      </a:cubicBezTo>
                      <a:cubicBezTo>
                        <a:pt x="543946" y="1236514"/>
                        <a:pt x="543231" y="1237228"/>
                        <a:pt x="542517" y="1237942"/>
                      </a:cubicBezTo>
                      <a:cubicBezTo>
                        <a:pt x="542517" y="1237942"/>
                        <a:pt x="542517" y="1237942"/>
                        <a:pt x="541802" y="1237942"/>
                      </a:cubicBezTo>
                      <a:cubicBezTo>
                        <a:pt x="541088" y="1238655"/>
                        <a:pt x="539659" y="1239369"/>
                        <a:pt x="538944" y="1240083"/>
                      </a:cubicBezTo>
                      <a:cubicBezTo>
                        <a:pt x="537515" y="1240797"/>
                        <a:pt x="536800" y="1240797"/>
                        <a:pt x="536086" y="1241510"/>
                      </a:cubicBezTo>
                      <a:cubicBezTo>
                        <a:pt x="536086" y="1241510"/>
                        <a:pt x="536086" y="1241510"/>
                        <a:pt x="535371" y="1241510"/>
                      </a:cubicBezTo>
                      <a:cubicBezTo>
                        <a:pt x="533942" y="1242224"/>
                        <a:pt x="533228" y="1242938"/>
                        <a:pt x="531799" y="1243652"/>
                      </a:cubicBezTo>
                      <a:cubicBezTo>
                        <a:pt x="531084" y="1243652"/>
                        <a:pt x="529655" y="1244366"/>
                        <a:pt x="528940" y="1244366"/>
                      </a:cubicBezTo>
                      <a:cubicBezTo>
                        <a:pt x="527511" y="1245079"/>
                        <a:pt x="526082" y="1245793"/>
                        <a:pt x="524653" y="1245793"/>
                      </a:cubicBezTo>
                      <a:cubicBezTo>
                        <a:pt x="523939" y="1246507"/>
                        <a:pt x="522510" y="1246507"/>
                        <a:pt x="521795" y="1246507"/>
                      </a:cubicBezTo>
                      <a:cubicBezTo>
                        <a:pt x="520366" y="1247221"/>
                        <a:pt x="518937" y="1247221"/>
                        <a:pt x="516793" y="1247935"/>
                      </a:cubicBezTo>
                      <a:cubicBezTo>
                        <a:pt x="516079" y="1247935"/>
                        <a:pt x="514650" y="1247935"/>
                        <a:pt x="513935" y="1248648"/>
                      </a:cubicBezTo>
                      <a:cubicBezTo>
                        <a:pt x="512506" y="1248648"/>
                        <a:pt x="511077" y="1248648"/>
                        <a:pt x="508933" y="1248648"/>
                      </a:cubicBezTo>
                      <a:cubicBezTo>
                        <a:pt x="507504" y="1249362"/>
                        <a:pt x="505360" y="1249362"/>
                        <a:pt x="503931" y="1249362"/>
                      </a:cubicBezTo>
                      <a:cubicBezTo>
                        <a:pt x="503217" y="1249362"/>
                        <a:pt x="502502" y="1249362"/>
                        <a:pt x="501788" y="1249362"/>
                      </a:cubicBezTo>
                      <a:cubicBezTo>
                        <a:pt x="501788" y="1249362"/>
                        <a:pt x="501788" y="1249362"/>
                        <a:pt x="501073" y="1249362"/>
                      </a:cubicBezTo>
                      <a:cubicBezTo>
                        <a:pt x="500359" y="1249362"/>
                        <a:pt x="499644" y="1249362"/>
                        <a:pt x="498930" y="1249362"/>
                      </a:cubicBezTo>
                      <a:cubicBezTo>
                        <a:pt x="488211" y="1248648"/>
                        <a:pt x="478208" y="1246507"/>
                        <a:pt x="468204" y="1242224"/>
                      </a:cubicBezTo>
                      <a:cubicBezTo>
                        <a:pt x="468204" y="1242224"/>
                        <a:pt x="468204" y="1242224"/>
                        <a:pt x="468204" y="1241510"/>
                      </a:cubicBezTo>
                      <a:cubicBezTo>
                        <a:pt x="467490" y="1241510"/>
                        <a:pt x="466775" y="1240797"/>
                        <a:pt x="465346" y="1240797"/>
                      </a:cubicBezTo>
                      <a:cubicBezTo>
                        <a:pt x="464632" y="1240083"/>
                        <a:pt x="463917" y="1239369"/>
                        <a:pt x="462488" y="1239369"/>
                      </a:cubicBezTo>
                      <a:cubicBezTo>
                        <a:pt x="461773" y="1238655"/>
                        <a:pt x="460344" y="1237942"/>
                        <a:pt x="459630" y="1237228"/>
                      </a:cubicBezTo>
                      <a:cubicBezTo>
                        <a:pt x="458201" y="1236514"/>
                        <a:pt x="457486" y="1235800"/>
                        <a:pt x="457486" y="1235800"/>
                      </a:cubicBezTo>
                      <a:cubicBezTo>
                        <a:pt x="453199" y="1232945"/>
                        <a:pt x="449626" y="1230090"/>
                        <a:pt x="446768" y="1227235"/>
                      </a:cubicBezTo>
                      <a:cubicBezTo>
                        <a:pt x="446768" y="1227235"/>
                        <a:pt x="446768" y="1227235"/>
                        <a:pt x="23043" y="802530"/>
                      </a:cubicBezTo>
                      <a:cubicBezTo>
                        <a:pt x="-7682" y="771837"/>
                        <a:pt x="-7682" y="721871"/>
                        <a:pt x="23043" y="691178"/>
                      </a:cubicBezTo>
                      <a:cubicBezTo>
                        <a:pt x="38049" y="676903"/>
                        <a:pt x="58056" y="668337"/>
                        <a:pt x="78778" y="668337"/>
                      </a:cubicBezTo>
                      <a:close/>
                      <a:moveTo>
                        <a:pt x="516192" y="534987"/>
                      </a:moveTo>
                      <a:cubicBezTo>
                        <a:pt x="522724" y="537145"/>
                        <a:pt x="529255" y="540022"/>
                        <a:pt x="533609" y="543619"/>
                      </a:cubicBezTo>
                      <a:cubicBezTo>
                        <a:pt x="539415" y="547216"/>
                        <a:pt x="541592" y="551532"/>
                        <a:pt x="541592" y="558006"/>
                      </a:cubicBezTo>
                      <a:cubicBezTo>
                        <a:pt x="541592" y="563760"/>
                        <a:pt x="540141" y="568796"/>
                        <a:pt x="535061" y="573112"/>
                      </a:cubicBezTo>
                      <a:cubicBezTo>
                        <a:pt x="531432" y="577427"/>
                        <a:pt x="525627" y="579585"/>
                        <a:pt x="516192" y="581024"/>
                      </a:cubicBezTo>
                      <a:cubicBezTo>
                        <a:pt x="516192" y="581024"/>
                        <a:pt x="516192" y="581024"/>
                        <a:pt x="516192" y="534987"/>
                      </a:cubicBezTo>
                      <a:close/>
                      <a:moveTo>
                        <a:pt x="486030" y="428625"/>
                      </a:moveTo>
                      <a:cubicBezTo>
                        <a:pt x="486030" y="428625"/>
                        <a:pt x="486030" y="428625"/>
                        <a:pt x="486030" y="481012"/>
                      </a:cubicBezTo>
                      <a:cubicBezTo>
                        <a:pt x="479227" y="478102"/>
                        <a:pt x="473103" y="475191"/>
                        <a:pt x="468341" y="471553"/>
                      </a:cubicBezTo>
                      <a:cubicBezTo>
                        <a:pt x="464939" y="467915"/>
                        <a:pt x="462217" y="462095"/>
                        <a:pt x="462217" y="454819"/>
                      </a:cubicBezTo>
                      <a:cubicBezTo>
                        <a:pt x="462217" y="440267"/>
                        <a:pt x="469701" y="431536"/>
                        <a:pt x="486030" y="428625"/>
                      </a:cubicBezTo>
                      <a:close/>
                      <a:moveTo>
                        <a:pt x="487458" y="361950"/>
                      </a:moveTo>
                      <a:cubicBezTo>
                        <a:pt x="487458" y="361950"/>
                        <a:pt x="487458" y="361950"/>
                        <a:pt x="487458" y="393315"/>
                      </a:cubicBezTo>
                      <a:cubicBezTo>
                        <a:pt x="466742" y="396166"/>
                        <a:pt x="450311" y="403294"/>
                        <a:pt x="439595" y="414700"/>
                      </a:cubicBezTo>
                      <a:cubicBezTo>
                        <a:pt x="428165" y="426105"/>
                        <a:pt x="422450" y="441075"/>
                        <a:pt x="422450" y="460321"/>
                      </a:cubicBezTo>
                      <a:cubicBezTo>
                        <a:pt x="422450" y="470301"/>
                        <a:pt x="423879" y="478855"/>
                        <a:pt x="428165" y="486696"/>
                      </a:cubicBezTo>
                      <a:cubicBezTo>
                        <a:pt x="431737" y="493824"/>
                        <a:pt x="436738" y="499527"/>
                        <a:pt x="443167" y="504517"/>
                      </a:cubicBezTo>
                      <a:cubicBezTo>
                        <a:pt x="448882" y="509506"/>
                        <a:pt x="455312" y="513071"/>
                        <a:pt x="463170" y="515922"/>
                      </a:cubicBezTo>
                      <a:cubicBezTo>
                        <a:pt x="471742" y="519486"/>
                        <a:pt x="479600" y="522337"/>
                        <a:pt x="487458" y="524476"/>
                      </a:cubicBezTo>
                      <a:cubicBezTo>
                        <a:pt x="487458" y="524476"/>
                        <a:pt x="487458" y="524476"/>
                        <a:pt x="487458" y="582928"/>
                      </a:cubicBezTo>
                      <a:cubicBezTo>
                        <a:pt x="477457" y="581503"/>
                        <a:pt x="470313" y="578651"/>
                        <a:pt x="465313" y="574374"/>
                      </a:cubicBezTo>
                      <a:cubicBezTo>
                        <a:pt x="460312" y="570097"/>
                        <a:pt x="456026" y="565107"/>
                        <a:pt x="452454" y="559405"/>
                      </a:cubicBezTo>
                      <a:cubicBezTo>
                        <a:pt x="452454" y="559405"/>
                        <a:pt x="452454" y="559405"/>
                        <a:pt x="414592" y="577226"/>
                      </a:cubicBezTo>
                      <a:cubicBezTo>
                        <a:pt x="426737" y="605026"/>
                        <a:pt x="450311" y="620708"/>
                        <a:pt x="487458" y="622134"/>
                      </a:cubicBezTo>
                      <a:cubicBezTo>
                        <a:pt x="487458" y="622134"/>
                        <a:pt x="487458" y="622134"/>
                        <a:pt x="487458" y="655637"/>
                      </a:cubicBezTo>
                      <a:cubicBezTo>
                        <a:pt x="487458" y="655637"/>
                        <a:pt x="487458" y="655637"/>
                        <a:pt x="518177" y="655637"/>
                      </a:cubicBezTo>
                      <a:cubicBezTo>
                        <a:pt x="518177" y="655637"/>
                        <a:pt x="518177" y="655637"/>
                        <a:pt x="518177" y="621421"/>
                      </a:cubicBezTo>
                      <a:cubicBezTo>
                        <a:pt x="538893" y="618570"/>
                        <a:pt x="555324" y="611442"/>
                        <a:pt x="567468" y="600036"/>
                      </a:cubicBezTo>
                      <a:cubicBezTo>
                        <a:pt x="579613" y="588631"/>
                        <a:pt x="586042" y="572949"/>
                        <a:pt x="586042" y="552989"/>
                      </a:cubicBezTo>
                      <a:cubicBezTo>
                        <a:pt x="586042" y="542297"/>
                        <a:pt x="583899" y="533030"/>
                        <a:pt x="580327" y="526614"/>
                      </a:cubicBezTo>
                      <a:cubicBezTo>
                        <a:pt x="576041" y="518773"/>
                        <a:pt x="571040" y="513071"/>
                        <a:pt x="564611" y="508081"/>
                      </a:cubicBezTo>
                      <a:cubicBezTo>
                        <a:pt x="557467" y="503091"/>
                        <a:pt x="550323" y="498814"/>
                        <a:pt x="542465" y="495963"/>
                      </a:cubicBezTo>
                      <a:cubicBezTo>
                        <a:pt x="534607" y="492398"/>
                        <a:pt x="526749" y="489547"/>
                        <a:pt x="518177" y="487409"/>
                      </a:cubicBezTo>
                      <a:cubicBezTo>
                        <a:pt x="518177" y="487409"/>
                        <a:pt x="518177" y="487409"/>
                        <a:pt x="518177" y="432521"/>
                      </a:cubicBezTo>
                      <a:cubicBezTo>
                        <a:pt x="524606" y="433233"/>
                        <a:pt x="530321" y="435372"/>
                        <a:pt x="533893" y="437510"/>
                      </a:cubicBezTo>
                      <a:cubicBezTo>
                        <a:pt x="538179" y="440362"/>
                        <a:pt x="541751" y="443213"/>
                        <a:pt x="545323" y="447490"/>
                      </a:cubicBezTo>
                      <a:cubicBezTo>
                        <a:pt x="545323" y="447490"/>
                        <a:pt x="545323" y="447490"/>
                        <a:pt x="580327" y="424679"/>
                      </a:cubicBezTo>
                      <a:cubicBezTo>
                        <a:pt x="573183" y="414700"/>
                        <a:pt x="564611" y="406859"/>
                        <a:pt x="553895" y="401869"/>
                      </a:cubicBezTo>
                      <a:cubicBezTo>
                        <a:pt x="543894" y="397592"/>
                        <a:pt x="531750" y="394028"/>
                        <a:pt x="518177" y="393315"/>
                      </a:cubicBezTo>
                      <a:cubicBezTo>
                        <a:pt x="518177" y="393315"/>
                        <a:pt x="518177" y="393315"/>
                        <a:pt x="518177" y="361950"/>
                      </a:cubicBezTo>
                      <a:cubicBezTo>
                        <a:pt x="518177" y="361950"/>
                        <a:pt x="518177" y="361950"/>
                        <a:pt x="487458" y="361950"/>
                      </a:cubicBezTo>
                      <a:close/>
                      <a:moveTo>
                        <a:pt x="501905" y="242887"/>
                      </a:moveTo>
                      <a:cubicBezTo>
                        <a:pt x="646569" y="242887"/>
                        <a:pt x="763843" y="360871"/>
                        <a:pt x="763843" y="506412"/>
                      </a:cubicBezTo>
                      <a:cubicBezTo>
                        <a:pt x="763843" y="651953"/>
                        <a:pt x="646569" y="769937"/>
                        <a:pt x="501905" y="769937"/>
                      </a:cubicBezTo>
                      <a:cubicBezTo>
                        <a:pt x="357241" y="769937"/>
                        <a:pt x="239967" y="651953"/>
                        <a:pt x="239967" y="506412"/>
                      </a:cubicBezTo>
                      <a:cubicBezTo>
                        <a:pt x="239967" y="360871"/>
                        <a:pt x="357241" y="242887"/>
                        <a:pt x="501905" y="242887"/>
                      </a:cubicBezTo>
                      <a:close/>
                      <a:moveTo>
                        <a:pt x="501635" y="0"/>
                      </a:moveTo>
                      <a:cubicBezTo>
                        <a:pt x="522923" y="0"/>
                        <a:pt x="542083" y="8576"/>
                        <a:pt x="556985" y="22868"/>
                      </a:cubicBezTo>
                      <a:cubicBezTo>
                        <a:pt x="571887" y="37876"/>
                        <a:pt x="579693" y="57885"/>
                        <a:pt x="579693" y="78609"/>
                      </a:cubicBezTo>
                      <a:cubicBezTo>
                        <a:pt x="579693" y="78609"/>
                        <a:pt x="579693" y="78609"/>
                        <a:pt x="579693" y="222250"/>
                      </a:cubicBezTo>
                      <a:cubicBezTo>
                        <a:pt x="569759" y="219392"/>
                        <a:pt x="559114" y="217248"/>
                        <a:pt x="548470" y="215818"/>
                      </a:cubicBezTo>
                      <a:cubicBezTo>
                        <a:pt x="548470" y="215818"/>
                        <a:pt x="548470" y="215818"/>
                        <a:pt x="548470" y="78609"/>
                      </a:cubicBezTo>
                      <a:cubicBezTo>
                        <a:pt x="548470" y="52883"/>
                        <a:pt x="527891" y="31444"/>
                        <a:pt x="501635" y="31444"/>
                      </a:cubicBezTo>
                      <a:cubicBezTo>
                        <a:pt x="476798" y="31444"/>
                        <a:pt x="455509" y="52883"/>
                        <a:pt x="455509" y="78609"/>
                      </a:cubicBezTo>
                      <a:cubicBezTo>
                        <a:pt x="455509" y="78609"/>
                        <a:pt x="455509" y="78609"/>
                        <a:pt x="455509" y="215104"/>
                      </a:cubicBezTo>
                      <a:cubicBezTo>
                        <a:pt x="445575" y="217248"/>
                        <a:pt x="434930" y="219392"/>
                        <a:pt x="425705" y="222250"/>
                      </a:cubicBezTo>
                      <a:cubicBezTo>
                        <a:pt x="425705" y="222250"/>
                        <a:pt x="425705" y="222250"/>
                        <a:pt x="425705" y="78609"/>
                      </a:cubicBezTo>
                      <a:cubicBezTo>
                        <a:pt x="425705" y="35017"/>
                        <a:pt x="459767" y="0"/>
                        <a:pt x="501635"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Autofit/>
                </a:bodyPr>
                <a:lstStyle/>
                <a:p>
                  <a:endParaRPr lang="en-US" sz="1350" dirty="0">
                    <a:sym typeface="+mn-lt"/>
                  </a:endParaRPr>
                </a:p>
              </p:txBody>
            </p:sp>
          </p:grpSp>
        </p:grpSp>
      </p:grpSp>
      <p:grpSp>
        <p:nvGrpSpPr>
          <p:cNvPr id="203" name="Group 202"/>
          <p:cNvGrpSpPr/>
          <p:nvPr/>
        </p:nvGrpSpPr>
        <p:grpSpPr>
          <a:xfrm>
            <a:off x="800031" y="1817919"/>
            <a:ext cx="1580489" cy="1580489"/>
            <a:chOff x="1477951" y="1613452"/>
            <a:chExt cx="1756099" cy="1756099"/>
          </a:xfrm>
        </p:grpSpPr>
        <p:sp>
          <p:nvSpPr>
            <p:cNvPr id="204" name="Oval 203"/>
            <p:cNvSpPr/>
            <p:nvPr/>
          </p:nvSpPr>
          <p:spPr>
            <a:xfrm>
              <a:off x="1477951" y="1613452"/>
              <a:ext cx="1756099" cy="1756099"/>
            </a:xfrm>
            <a:prstGeom prst="ellipse">
              <a:avLst/>
            </a:prstGeom>
            <a:solidFill>
              <a:srgbClr val="FFFFFF"/>
            </a:solidFill>
            <a:ln w="57150">
              <a:gradFill flip="none" rotWithShape="1">
                <a:gsLst>
                  <a:gs pos="0">
                    <a:schemeClr val="accent5"/>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5000"/>
                </a:lnSpc>
              </a:pPr>
              <a:endParaRPr lang="en-US" sz="1350" kern="0" dirty="0">
                <a:solidFill>
                  <a:schemeClr val="bg1">
                    <a:lumMod val="50000"/>
                  </a:schemeClr>
                </a:solidFill>
                <a:sym typeface="+mn-lt"/>
              </a:endParaRPr>
            </a:p>
          </p:txBody>
        </p:sp>
        <p:grpSp>
          <p:nvGrpSpPr>
            <p:cNvPr id="205" name="Group 204"/>
            <p:cNvGrpSpPr>
              <a:grpSpLocks noChangeAspect="1"/>
            </p:cNvGrpSpPr>
            <p:nvPr/>
          </p:nvGrpSpPr>
          <p:grpSpPr>
            <a:xfrm>
              <a:off x="1633072" y="1767903"/>
              <a:ext cx="1445856" cy="1447198"/>
              <a:chOff x="5273801" y="2606040"/>
              <a:chExt cx="1644396" cy="1645920"/>
            </a:xfrm>
          </p:grpSpPr>
          <p:sp>
            <p:nvSpPr>
              <p:cNvPr id="206" name="AutoShape 8">
                <a:extLst>
                  <a:ext uri="{FF2B5EF4-FFF2-40B4-BE49-F238E27FC236}">
                    <a16:creationId xmlns:a16="http://schemas.microsoft.com/office/drawing/2014/main" id="{68931F16-26D3-460E-A7F4-6088F36794F6}"/>
                  </a:ext>
                </a:extLst>
              </p:cNvPr>
              <p:cNvSpPr>
                <a:spLocks noChangeAspect="1" noChangeArrowheads="1" noTextEdit="1"/>
              </p:cNvSpPr>
              <p:nvPr/>
            </p:nvSpPr>
            <p:spPr bwMode="auto">
              <a:xfrm>
                <a:off x="5273801" y="2606040"/>
                <a:ext cx="1644396" cy="164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dirty="0">
                  <a:sym typeface="+mn-lt"/>
                </a:endParaRPr>
              </a:p>
            </p:txBody>
          </p:sp>
          <p:grpSp>
            <p:nvGrpSpPr>
              <p:cNvPr id="207" name="Group 206"/>
              <p:cNvGrpSpPr/>
              <p:nvPr/>
            </p:nvGrpSpPr>
            <p:grpSpPr>
              <a:xfrm>
                <a:off x="5521451" y="2919603"/>
                <a:ext cx="1147572" cy="1058037"/>
                <a:chOff x="5521451" y="2919603"/>
                <a:chExt cx="1147572" cy="1058037"/>
              </a:xfrm>
            </p:grpSpPr>
            <p:sp>
              <p:nvSpPr>
                <p:cNvPr id="208" name="Freeform 10">
                  <a:extLst>
                    <a:ext uri="{FF2B5EF4-FFF2-40B4-BE49-F238E27FC236}">
                      <a16:creationId xmlns:a16="http://schemas.microsoft.com/office/drawing/2014/main" id="{8B789F70-BB11-42DC-A233-50FF651375E9}"/>
                    </a:ext>
                  </a:extLst>
                </p:cNvPr>
                <p:cNvSpPr>
                  <a:spLocks/>
                </p:cNvSpPr>
                <p:nvPr/>
              </p:nvSpPr>
              <p:spPr bwMode="auto">
                <a:xfrm>
                  <a:off x="5799200" y="3358896"/>
                  <a:ext cx="592455" cy="417957"/>
                </a:xfrm>
                <a:custGeom>
                  <a:avLst/>
                  <a:gdLst>
                    <a:gd name="T0" fmla="*/ 0 w 830"/>
                    <a:gd name="T1" fmla="*/ 3 h 585"/>
                    <a:gd name="T2" fmla="*/ 0 w 830"/>
                    <a:gd name="T3" fmla="*/ 9 h 585"/>
                    <a:gd name="T4" fmla="*/ 61 w 830"/>
                    <a:gd name="T5" fmla="*/ 112 h 585"/>
                    <a:gd name="T6" fmla="*/ 180 w 830"/>
                    <a:gd name="T7" fmla="*/ 381 h 585"/>
                    <a:gd name="T8" fmla="*/ 180 w 830"/>
                    <a:gd name="T9" fmla="*/ 550 h 585"/>
                    <a:gd name="T10" fmla="*/ 224 w 830"/>
                    <a:gd name="T11" fmla="*/ 585 h 585"/>
                    <a:gd name="T12" fmla="*/ 224 w 830"/>
                    <a:gd name="T13" fmla="*/ 421 h 585"/>
                    <a:gd name="T14" fmla="*/ 415 w 830"/>
                    <a:gd name="T15" fmla="*/ 511 h 585"/>
                    <a:gd name="T16" fmla="*/ 606 w 830"/>
                    <a:gd name="T17" fmla="*/ 420 h 585"/>
                    <a:gd name="T18" fmla="*/ 606 w 830"/>
                    <a:gd name="T19" fmla="*/ 585 h 585"/>
                    <a:gd name="T20" fmla="*/ 650 w 830"/>
                    <a:gd name="T21" fmla="*/ 546 h 585"/>
                    <a:gd name="T22" fmla="*/ 650 w 830"/>
                    <a:gd name="T23" fmla="*/ 380 h 585"/>
                    <a:gd name="T24" fmla="*/ 769 w 830"/>
                    <a:gd name="T25" fmla="*/ 112 h 585"/>
                    <a:gd name="T26" fmla="*/ 830 w 830"/>
                    <a:gd name="T27" fmla="*/ 6 h 585"/>
                    <a:gd name="T28" fmla="*/ 830 w 830"/>
                    <a:gd name="T29" fmla="*/ 0 h 585"/>
                    <a:gd name="T30" fmla="*/ 781 w 830"/>
                    <a:gd name="T31" fmla="*/ 23 h 585"/>
                    <a:gd name="T32" fmla="*/ 740 w 830"/>
                    <a:gd name="T33" fmla="*/ 78 h 585"/>
                    <a:gd name="T34" fmla="*/ 730 w 830"/>
                    <a:gd name="T35" fmla="*/ 90 h 585"/>
                    <a:gd name="T36" fmla="*/ 611 w 830"/>
                    <a:gd name="T37" fmla="*/ 358 h 585"/>
                    <a:gd name="T38" fmla="*/ 415 w 830"/>
                    <a:gd name="T39" fmla="*/ 467 h 585"/>
                    <a:gd name="T40" fmla="*/ 219 w 830"/>
                    <a:gd name="T41" fmla="*/ 358 h 585"/>
                    <a:gd name="T42" fmla="*/ 100 w 830"/>
                    <a:gd name="T43" fmla="*/ 90 h 585"/>
                    <a:gd name="T44" fmla="*/ 90 w 830"/>
                    <a:gd name="T45" fmla="*/ 78 h 585"/>
                    <a:gd name="T46" fmla="*/ 50 w 830"/>
                    <a:gd name="T47" fmla="*/ 27 h 585"/>
                    <a:gd name="T48" fmla="*/ 0 w 830"/>
                    <a:gd name="T49" fmla="*/ 3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30" h="585">
                      <a:moveTo>
                        <a:pt x="0" y="3"/>
                      </a:moveTo>
                      <a:cubicBezTo>
                        <a:pt x="0" y="5"/>
                        <a:pt x="0" y="7"/>
                        <a:pt x="0" y="9"/>
                      </a:cubicBezTo>
                      <a:cubicBezTo>
                        <a:pt x="4" y="36"/>
                        <a:pt x="18" y="84"/>
                        <a:pt x="61" y="112"/>
                      </a:cubicBezTo>
                      <a:cubicBezTo>
                        <a:pt x="79" y="162"/>
                        <a:pt x="141" y="329"/>
                        <a:pt x="180" y="381"/>
                      </a:cubicBezTo>
                      <a:cubicBezTo>
                        <a:pt x="180" y="550"/>
                        <a:pt x="180" y="550"/>
                        <a:pt x="180" y="550"/>
                      </a:cubicBezTo>
                      <a:cubicBezTo>
                        <a:pt x="192" y="561"/>
                        <a:pt x="207" y="573"/>
                        <a:pt x="224" y="585"/>
                      </a:cubicBezTo>
                      <a:cubicBezTo>
                        <a:pt x="224" y="421"/>
                        <a:pt x="224" y="421"/>
                        <a:pt x="224" y="421"/>
                      </a:cubicBezTo>
                      <a:cubicBezTo>
                        <a:pt x="277" y="462"/>
                        <a:pt x="359" y="511"/>
                        <a:pt x="415" y="511"/>
                      </a:cubicBezTo>
                      <a:cubicBezTo>
                        <a:pt x="471" y="511"/>
                        <a:pt x="553" y="461"/>
                        <a:pt x="606" y="420"/>
                      </a:cubicBezTo>
                      <a:cubicBezTo>
                        <a:pt x="606" y="585"/>
                        <a:pt x="606" y="585"/>
                        <a:pt x="606" y="585"/>
                      </a:cubicBezTo>
                      <a:cubicBezTo>
                        <a:pt x="623" y="573"/>
                        <a:pt x="637" y="560"/>
                        <a:pt x="650" y="546"/>
                      </a:cubicBezTo>
                      <a:cubicBezTo>
                        <a:pt x="650" y="380"/>
                        <a:pt x="650" y="380"/>
                        <a:pt x="650" y="380"/>
                      </a:cubicBezTo>
                      <a:cubicBezTo>
                        <a:pt x="689" y="328"/>
                        <a:pt x="750" y="162"/>
                        <a:pt x="769" y="112"/>
                      </a:cubicBezTo>
                      <a:cubicBezTo>
                        <a:pt x="815" y="82"/>
                        <a:pt x="827" y="29"/>
                        <a:pt x="830" y="6"/>
                      </a:cubicBezTo>
                      <a:cubicBezTo>
                        <a:pt x="830" y="4"/>
                        <a:pt x="830" y="2"/>
                        <a:pt x="830" y="0"/>
                      </a:cubicBezTo>
                      <a:cubicBezTo>
                        <a:pt x="781" y="23"/>
                        <a:pt x="781" y="23"/>
                        <a:pt x="781" y="23"/>
                      </a:cubicBezTo>
                      <a:cubicBezTo>
                        <a:pt x="775" y="42"/>
                        <a:pt x="763" y="65"/>
                        <a:pt x="740" y="78"/>
                      </a:cubicBezTo>
                      <a:cubicBezTo>
                        <a:pt x="735" y="81"/>
                        <a:pt x="732" y="85"/>
                        <a:pt x="730" y="90"/>
                      </a:cubicBezTo>
                      <a:cubicBezTo>
                        <a:pt x="697" y="181"/>
                        <a:pt x="636" y="334"/>
                        <a:pt x="611" y="358"/>
                      </a:cubicBezTo>
                      <a:cubicBezTo>
                        <a:pt x="573" y="395"/>
                        <a:pt x="470" y="467"/>
                        <a:pt x="415" y="467"/>
                      </a:cubicBezTo>
                      <a:cubicBezTo>
                        <a:pt x="360" y="467"/>
                        <a:pt x="256" y="395"/>
                        <a:pt x="219" y="358"/>
                      </a:cubicBezTo>
                      <a:cubicBezTo>
                        <a:pt x="193" y="334"/>
                        <a:pt x="132" y="181"/>
                        <a:pt x="100" y="90"/>
                      </a:cubicBezTo>
                      <a:cubicBezTo>
                        <a:pt x="98" y="85"/>
                        <a:pt x="95" y="81"/>
                        <a:pt x="90" y="78"/>
                      </a:cubicBezTo>
                      <a:cubicBezTo>
                        <a:pt x="68" y="66"/>
                        <a:pt x="56" y="45"/>
                        <a:pt x="50" y="27"/>
                      </a:cubicBezTo>
                      <a:lnTo>
                        <a:pt x="0" y="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sym typeface="+mn-lt"/>
                  </a:endParaRPr>
                </a:p>
              </p:txBody>
            </p:sp>
            <p:sp>
              <p:nvSpPr>
                <p:cNvPr id="209" name="Freeform 11">
                  <a:extLst>
                    <a:ext uri="{FF2B5EF4-FFF2-40B4-BE49-F238E27FC236}">
                      <a16:creationId xmlns:a16="http://schemas.microsoft.com/office/drawing/2014/main" id="{6937065D-36B8-4505-B57C-61AF5BAF1492}"/>
                    </a:ext>
                  </a:extLst>
                </p:cNvPr>
                <p:cNvSpPr>
                  <a:spLocks noEditPoints="1"/>
                </p:cNvSpPr>
                <p:nvPr/>
              </p:nvSpPr>
              <p:spPr bwMode="auto">
                <a:xfrm>
                  <a:off x="5521451" y="2919603"/>
                  <a:ext cx="1147572" cy="1058037"/>
                </a:xfrm>
                <a:custGeom>
                  <a:avLst/>
                  <a:gdLst>
                    <a:gd name="T0" fmla="*/ 329 w 1608"/>
                    <a:gd name="T1" fmla="*/ 640 h 1481"/>
                    <a:gd name="T2" fmla="*/ 74 w 1608"/>
                    <a:gd name="T3" fmla="*/ 827 h 1481"/>
                    <a:gd name="T4" fmla="*/ 65 w 1608"/>
                    <a:gd name="T5" fmla="*/ 819 h 1481"/>
                    <a:gd name="T6" fmla="*/ 0 w 1608"/>
                    <a:gd name="T7" fmla="*/ 447 h 1481"/>
                    <a:gd name="T8" fmla="*/ 351 w 1608"/>
                    <a:gd name="T9" fmla="*/ 258 h 1481"/>
                    <a:gd name="T10" fmla="*/ 352 w 1608"/>
                    <a:gd name="T11" fmla="*/ 258 h 1481"/>
                    <a:gd name="T12" fmla="*/ 326 w 1608"/>
                    <a:gd name="T13" fmla="*/ 398 h 1481"/>
                    <a:gd name="T14" fmla="*/ 329 w 1608"/>
                    <a:gd name="T15" fmla="*/ 640 h 1481"/>
                    <a:gd name="T16" fmla="*/ 1493 w 1608"/>
                    <a:gd name="T17" fmla="*/ 1481 h 1481"/>
                    <a:gd name="T18" fmla="*/ 1514 w 1608"/>
                    <a:gd name="T19" fmla="*/ 1458 h 1481"/>
                    <a:gd name="T20" fmla="*/ 1513 w 1608"/>
                    <a:gd name="T21" fmla="*/ 1452 h 1481"/>
                    <a:gd name="T22" fmla="*/ 1100 w 1608"/>
                    <a:gd name="T23" fmla="*/ 1153 h 1481"/>
                    <a:gd name="T24" fmla="*/ 802 w 1608"/>
                    <a:gd name="T25" fmla="*/ 1294 h 1481"/>
                    <a:gd name="T26" fmla="*/ 500 w 1608"/>
                    <a:gd name="T27" fmla="*/ 1153 h 1481"/>
                    <a:gd name="T28" fmla="*/ 97 w 1608"/>
                    <a:gd name="T29" fmla="*/ 1433 h 1481"/>
                    <a:gd name="T30" fmla="*/ 94 w 1608"/>
                    <a:gd name="T31" fmla="*/ 1457 h 1481"/>
                    <a:gd name="T32" fmla="*/ 115 w 1608"/>
                    <a:gd name="T33" fmla="*/ 1481 h 1481"/>
                    <a:gd name="T34" fmla="*/ 1493 w 1608"/>
                    <a:gd name="T35" fmla="*/ 1481 h 1481"/>
                    <a:gd name="T36" fmla="*/ 1238 w 1608"/>
                    <a:gd name="T37" fmla="*/ 405 h 1481"/>
                    <a:gd name="T38" fmla="*/ 805 w 1608"/>
                    <a:gd name="T39" fmla="*/ 0 h 1481"/>
                    <a:gd name="T40" fmla="*/ 370 w 1608"/>
                    <a:gd name="T41" fmla="*/ 405 h 1481"/>
                    <a:gd name="T42" fmla="*/ 389 w 1608"/>
                    <a:gd name="T43" fmla="*/ 548 h 1481"/>
                    <a:gd name="T44" fmla="*/ 389 w 1608"/>
                    <a:gd name="T45" fmla="*/ 548 h 1481"/>
                    <a:gd name="T46" fmla="*/ 430 w 1608"/>
                    <a:gd name="T47" fmla="*/ 594 h 1481"/>
                    <a:gd name="T48" fmla="*/ 436 w 1608"/>
                    <a:gd name="T49" fmla="*/ 598 h 1481"/>
                    <a:gd name="T50" fmla="*/ 451 w 1608"/>
                    <a:gd name="T51" fmla="*/ 600 h 1481"/>
                    <a:gd name="T52" fmla="*/ 459 w 1608"/>
                    <a:gd name="T53" fmla="*/ 590 h 1481"/>
                    <a:gd name="T54" fmla="*/ 554 w 1608"/>
                    <a:gd name="T55" fmla="*/ 331 h 1481"/>
                    <a:gd name="T56" fmla="*/ 564 w 1608"/>
                    <a:gd name="T57" fmla="*/ 339 h 1481"/>
                    <a:gd name="T58" fmla="*/ 556 w 1608"/>
                    <a:gd name="T59" fmla="*/ 399 h 1481"/>
                    <a:gd name="T60" fmla="*/ 564 w 1608"/>
                    <a:gd name="T61" fmla="*/ 409 h 1481"/>
                    <a:gd name="T62" fmla="*/ 1124 w 1608"/>
                    <a:gd name="T63" fmla="*/ 317 h 1481"/>
                    <a:gd name="T64" fmla="*/ 1137 w 1608"/>
                    <a:gd name="T65" fmla="*/ 323 h 1481"/>
                    <a:gd name="T66" fmla="*/ 1141 w 1608"/>
                    <a:gd name="T67" fmla="*/ 598 h 1481"/>
                    <a:gd name="T68" fmla="*/ 1149 w 1608"/>
                    <a:gd name="T69" fmla="*/ 606 h 1481"/>
                    <a:gd name="T70" fmla="*/ 1170 w 1608"/>
                    <a:gd name="T71" fmla="*/ 606 h 1481"/>
                    <a:gd name="T72" fmla="*/ 1176 w 1608"/>
                    <a:gd name="T73" fmla="*/ 602 h 1481"/>
                    <a:gd name="T74" fmla="*/ 1221 w 1608"/>
                    <a:gd name="T75" fmla="*/ 542 h 1481"/>
                    <a:gd name="T76" fmla="*/ 1221 w 1608"/>
                    <a:gd name="T77" fmla="*/ 544 h 1481"/>
                    <a:gd name="T78" fmla="*/ 1238 w 1608"/>
                    <a:gd name="T79" fmla="*/ 405 h 1481"/>
                    <a:gd name="T80" fmla="*/ 1257 w 1608"/>
                    <a:gd name="T81" fmla="*/ 258 h 1481"/>
                    <a:gd name="T82" fmla="*/ 1256 w 1608"/>
                    <a:gd name="T83" fmla="*/ 258 h 1481"/>
                    <a:gd name="T84" fmla="*/ 1282 w 1608"/>
                    <a:gd name="T85" fmla="*/ 398 h 1481"/>
                    <a:gd name="T86" fmla="*/ 1279 w 1608"/>
                    <a:gd name="T87" fmla="*/ 640 h 1481"/>
                    <a:gd name="T88" fmla="*/ 1534 w 1608"/>
                    <a:gd name="T89" fmla="*/ 827 h 1481"/>
                    <a:gd name="T90" fmla="*/ 1543 w 1608"/>
                    <a:gd name="T91" fmla="*/ 819 h 1481"/>
                    <a:gd name="T92" fmla="*/ 1608 w 1608"/>
                    <a:gd name="T93" fmla="*/ 447 h 1481"/>
                    <a:gd name="T94" fmla="*/ 1257 w 1608"/>
                    <a:gd name="T95" fmla="*/ 258 h 1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08" h="1481">
                      <a:moveTo>
                        <a:pt x="329" y="640"/>
                      </a:moveTo>
                      <a:cubicBezTo>
                        <a:pt x="329" y="751"/>
                        <a:pt x="166" y="821"/>
                        <a:pt x="74" y="827"/>
                      </a:cubicBezTo>
                      <a:cubicBezTo>
                        <a:pt x="70" y="827"/>
                        <a:pt x="65" y="823"/>
                        <a:pt x="65" y="819"/>
                      </a:cubicBezTo>
                      <a:cubicBezTo>
                        <a:pt x="63" y="566"/>
                        <a:pt x="0" y="576"/>
                        <a:pt x="0" y="447"/>
                      </a:cubicBezTo>
                      <a:cubicBezTo>
                        <a:pt x="0" y="318"/>
                        <a:pt x="166" y="260"/>
                        <a:pt x="351" y="258"/>
                      </a:cubicBezTo>
                      <a:cubicBezTo>
                        <a:pt x="351" y="258"/>
                        <a:pt x="352" y="258"/>
                        <a:pt x="352" y="258"/>
                      </a:cubicBezTo>
                      <a:cubicBezTo>
                        <a:pt x="336" y="303"/>
                        <a:pt x="327" y="350"/>
                        <a:pt x="326" y="398"/>
                      </a:cubicBezTo>
                      <a:cubicBezTo>
                        <a:pt x="245" y="406"/>
                        <a:pt x="329" y="529"/>
                        <a:pt x="329" y="640"/>
                      </a:cubicBezTo>
                      <a:close/>
                      <a:moveTo>
                        <a:pt x="1493" y="1481"/>
                      </a:moveTo>
                      <a:cubicBezTo>
                        <a:pt x="1505" y="1481"/>
                        <a:pt x="1515" y="1470"/>
                        <a:pt x="1514" y="1458"/>
                      </a:cubicBezTo>
                      <a:cubicBezTo>
                        <a:pt x="1514" y="1456"/>
                        <a:pt x="1513" y="1454"/>
                        <a:pt x="1513" y="1452"/>
                      </a:cubicBezTo>
                      <a:cubicBezTo>
                        <a:pt x="1481" y="1202"/>
                        <a:pt x="1124" y="1155"/>
                        <a:pt x="1100" y="1153"/>
                      </a:cubicBezTo>
                      <a:cubicBezTo>
                        <a:pt x="1057" y="1212"/>
                        <a:pt x="983" y="1294"/>
                        <a:pt x="802" y="1294"/>
                      </a:cubicBezTo>
                      <a:cubicBezTo>
                        <a:pt x="621" y="1294"/>
                        <a:pt x="537" y="1196"/>
                        <a:pt x="500" y="1153"/>
                      </a:cubicBezTo>
                      <a:cubicBezTo>
                        <a:pt x="478" y="1153"/>
                        <a:pt x="128" y="1168"/>
                        <a:pt x="97" y="1433"/>
                      </a:cubicBezTo>
                      <a:cubicBezTo>
                        <a:pt x="96" y="1441"/>
                        <a:pt x="95" y="1449"/>
                        <a:pt x="94" y="1457"/>
                      </a:cubicBezTo>
                      <a:cubicBezTo>
                        <a:pt x="93" y="1470"/>
                        <a:pt x="103" y="1481"/>
                        <a:pt x="115" y="1481"/>
                      </a:cubicBezTo>
                      <a:lnTo>
                        <a:pt x="1493" y="1481"/>
                      </a:lnTo>
                      <a:close/>
                      <a:moveTo>
                        <a:pt x="1238" y="405"/>
                      </a:moveTo>
                      <a:cubicBezTo>
                        <a:pt x="1238" y="182"/>
                        <a:pt x="1050" y="0"/>
                        <a:pt x="805" y="0"/>
                      </a:cubicBezTo>
                      <a:cubicBezTo>
                        <a:pt x="560" y="0"/>
                        <a:pt x="370" y="182"/>
                        <a:pt x="370" y="405"/>
                      </a:cubicBezTo>
                      <a:cubicBezTo>
                        <a:pt x="370" y="455"/>
                        <a:pt x="370" y="504"/>
                        <a:pt x="389" y="548"/>
                      </a:cubicBezTo>
                      <a:cubicBezTo>
                        <a:pt x="389" y="548"/>
                        <a:pt x="389" y="548"/>
                        <a:pt x="389" y="548"/>
                      </a:cubicBezTo>
                      <a:cubicBezTo>
                        <a:pt x="418" y="572"/>
                        <a:pt x="428" y="586"/>
                        <a:pt x="430" y="594"/>
                      </a:cubicBezTo>
                      <a:cubicBezTo>
                        <a:pt x="432" y="596"/>
                        <a:pt x="434" y="598"/>
                        <a:pt x="436" y="598"/>
                      </a:cubicBezTo>
                      <a:cubicBezTo>
                        <a:pt x="451" y="600"/>
                        <a:pt x="451" y="600"/>
                        <a:pt x="451" y="600"/>
                      </a:cubicBezTo>
                      <a:cubicBezTo>
                        <a:pt x="455" y="600"/>
                        <a:pt x="461" y="596"/>
                        <a:pt x="459" y="590"/>
                      </a:cubicBezTo>
                      <a:cubicBezTo>
                        <a:pt x="457" y="548"/>
                        <a:pt x="453" y="373"/>
                        <a:pt x="554" y="331"/>
                      </a:cubicBezTo>
                      <a:cubicBezTo>
                        <a:pt x="560" y="327"/>
                        <a:pt x="566" y="333"/>
                        <a:pt x="564" y="339"/>
                      </a:cubicBezTo>
                      <a:cubicBezTo>
                        <a:pt x="556" y="399"/>
                        <a:pt x="556" y="399"/>
                        <a:pt x="556" y="399"/>
                      </a:cubicBezTo>
                      <a:cubicBezTo>
                        <a:pt x="554" y="405"/>
                        <a:pt x="558" y="409"/>
                        <a:pt x="564" y="409"/>
                      </a:cubicBezTo>
                      <a:cubicBezTo>
                        <a:pt x="634" y="403"/>
                        <a:pt x="1038" y="367"/>
                        <a:pt x="1124" y="317"/>
                      </a:cubicBezTo>
                      <a:cubicBezTo>
                        <a:pt x="1131" y="313"/>
                        <a:pt x="1137" y="317"/>
                        <a:pt x="1137" y="323"/>
                      </a:cubicBezTo>
                      <a:cubicBezTo>
                        <a:pt x="1141" y="518"/>
                        <a:pt x="1141" y="580"/>
                        <a:pt x="1141" y="598"/>
                      </a:cubicBezTo>
                      <a:cubicBezTo>
                        <a:pt x="1141" y="602"/>
                        <a:pt x="1145" y="606"/>
                        <a:pt x="1149" y="606"/>
                      </a:cubicBezTo>
                      <a:cubicBezTo>
                        <a:pt x="1170" y="606"/>
                        <a:pt x="1170" y="606"/>
                        <a:pt x="1170" y="606"/>
                      </a:cubicBezTo>
                      <a:cubicBezTo>
                        <a:pt x="1172" y="606"/>
                        <a:pt x="1174" y="604"/>
                        <a:pt x="1176" y="602"/>
                      </a:cubicBezTo>
                      <a:cubicBezTo>
                        <a:pt x="1213" y="562"/>
                        <a:pt x="1221" y="544"/>
                        <a:pt x="1221" y="542"/>
                      </a:cubicBezTo>
                      <a:cubicBezTo>
                        <a:pt x="1221" y="542"/>
                        <a:pt x="1221" y="542"/>
                        <a:pt x="1221" y="544"/>
                      </a:cubicBezTo>
                      <a:cubicBezTo>
                        <a:pt x="1240" y="500"/>
                        <a:pt x="1238" y="453"/>
                        <a:pt x="1238" y="405"/>
                      </a:cubicBezTo>
                      <a:close/>
                      <a:moveTo>
                        <a:pt x="1257" y="258"/>
                      </a:moveTo>
                      <a:cubicBezTo>
                        <a:pt x="1257" y="258"/>
                        <a:pt x="1256" y="258"/>
                        <a:pt x="1256" y="258"/>
                      </a:cubicBezTo>
                      <a:cubicBezTo>
                        <a:pt x="1272" y="303"/>
                        <a:pt x="1281" y="350"/>
                        <a:pt x="1282" y="398"/>
                      </a:cubicBezTo>
                      <a:cubicBezTo>
                        <a:pt x="1363" y="406"/>
                        <a:pt x="1279" y="529"/>
                        <a:pt x="1279" y="640"/>
                      </a:cubicBezTo>
                      <a:cubicBezTo>
                        <a:pt x="1279" y="751"/>
                        <a:pt x="1442" y="821"/>
                        <a:pt x="1534" y="827"/>
                      </a:cubicBezTo>
                      <a:cubicBezTo>
                        <a:pt x="1538" y="827"/>
                        <a:pt x="1543" y="823"/>
                        <a:pt x="1543" y="819"/>
                      </a:cubicBezTo>
                      <a:cubicBezTo>
                        <a:pt x="1545" y="566"/>
                        <a:pt x="1608" y="576"/>
                        <a:pt x="1608" y="447"/>
                      </a:cubicBezTo>
                      <a:cubicBezTo>
                        <a:pt x="1608" y="318"/>
                        <a:pt x="1442" y="260"/>
                        <a:pt x="1257" y="258"/>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sym typeface="+mn-lt"/>
                  </a:endParaRPr>
                </a:p>
              </p:txBody>
            </p:sp>
          </p:grpSp>
        </p:grpSp>
      </p:grpSp>
      <p:grpSp>
        <p:nvGrpSpPr>
          <p:cNvPr id="210" name="Group 209"/>
          <p:cNvGrpSpPr/>
          <p:nvPr/>
        </p:nvGrpSpPr>
        <p:grpSpPr>
          <a:xfrm>
            <a:off x="6715568" y="1817919"/>
            <a:ext cx="1580489" cy="1580489"/>
            <a:chOff x="8957950" y="1613452"/>
            <a:chExt cx="1756099" cy="1756099"/>
          </a:xfrm>
        </p:grpSpPr>
        <p:sp>
          <p:nvSpPr>
            <p:cNvPr id="211" name="Oval 210"/>
            <p:cNvSpPr/>
            <p:nvPr/>
          </p:nvSpPr>
          <p:spPr>
            <a:xfrm>
              <a:off x="8957950" y="1613452"/>
              <a:ext cx="1756099" cy="1756099"/>
            </a:xfrm>
            <a:prstGeom prst="ellipse">
              <a:avLst/>
            </a:prstGeom>
            <a:solidFill>
              <a:srgbClr val="FFFFFF"/>
            </a:solidFill>
            <a:ln w="57150">
              <a:gradFill flip="none" rotWithShape="1">
                <a:gsLst>
                  <a:gs pos="0">
                    <a:schemeClr val="accent5"/>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5000"/>
                </a:lnSpc>
              </a:pPr>
              <a:endParaRPr lang="en-US" sz="1350" kern="0" dirty="0">
                <a:solidFill>
                  <a:schemeClr val="bg1">
                    <a:lumMod val="50000"/>
                  </a:schemeClr>
                </a:solidFill>
                <a:sym typeface="+mn-lt"/>
              </a:endParaRPr>
            </a:p>
          </p:txBody>
        </p:sp>
        <p:sp>
          <p:nvSpPr>
            <p:cNvPr id="212" name="Freeform 37">
              <a:extLst>
                <a:ext uri="{FF2B5EF4-FFF2-40B4-BE49-F238E27FC236}">
                  <a16:creationId xmlns:a16="http://schemas.microsoft.com/office/drawing/2014/main" id="{9F151454-46D4-4364-B13C-F761C8C4002A}"/>
                </a:ext>
              </a:extLst>
            </p:cNvPr>
            <p:cNvSpPr>
              <a:spLocks/>
            </p:cNvSpPr>
            <p:nvPr/>
          </p:nvSpPr>
          <p:spPr bwMode="auto">
            <a:xfrm>
              <a:off x="9427237" y="1945985"/>
              <a:ext cx="694182" cy="1209730"/>
            </a:xfrm>
            <a:custGeom>
              <a:avLst/>
              <a:gdLst>
                <a:gd name="T0" fmla="*/ 256 w 307"/>
                <a:gd name="T1" fmla="*/ 28 h 535"/>
                <a:gd name="T2" fmla="*/ 265 w 307"/>
                <a:gd name="T3" fmla="*/ 42 h 535"/>
                <a:gd name="T4" fmla="*/ 279 w 307"/>
                <a:gd name="T5" fmla="*/ 86 h 535"/>
                <a:gd name="T6" fmla="*/ 288 w 307"/>
                <a:gd name="T7" fmla="*/ 181 h 535"/>
                <a:gd name="T8" fmla="*/ 298 w 307"/>
                <a:gd name="T9" fmla="*/ 279 h 535"/>
                <a:gd name="T10" fmla="*/ 293 w 307"/>
                <a:gd name="T11" fmla="*/ 305 h 535"/>
                <a:gd name="T12" fmla="*/ 298 w 307"/>
                <a:gd name="T13" fmla="*/ 326 h 535"/>
                <a:gd name="T14" fmla="*/ 302 w 307"/>
                <a:gd name="T15" fmla="*/ 340 h 535"/>
                <a:gd name="T16" fmla="*/ 300 w 307"/>
                <a:gd name="T17" fmla="*/ 363 h 535"/>
                <a:gd name="T18" fmla="*/ 300 w 307"/>
                <a:gd name="T19" fmla="*/ 379 h 535"/>
                <a:gd name="T20" fmla="*/ 291 w 307"/>
                <a:gd name="T21" fmla="*/ 391 h 535"/>
                <a:gd name="T22" fmla="*/ 284 w 307"/>
                <a:gd name="T23" fmla="*/ 400 h 535"/>
                <a:gd name="T24" fmla="*/ 277 w 307"/>
                <a:gd name="T25" fmla="*/ 403 h 535"/>
                <a:gd name="T26" fmla="*/ 279 w 307"/>
                <a:gd name="T27" fmla="*/ 414 h 535"/>
                <a:gd name="T28" fmla="*/ 277 w 307"/>
                <a:gd name="T29" fmla="*/ 421 h 535"/>
                <a:gd name="T30" fmla="*/ 274 w 307"/>
                <a:gd name="T31" fmla="*/ 435 h 535"/>
                <a:gd name="T32" fmla="*/ 277 w 307"/>
                <a:gd name="T33" fmla="*/ 444 h 535"/>
                <a:gd name="T34" fmla="*/ 270 w 307"/>
                <a:gd name="T35" fmla="*/ 458 h 535"/>
                <a:gd name="T36" fmla="*/ 274 w 307"/>
                <a:gd name="T37" fmla="*/ 475 h 535"/>
                <a:gd name="T38" fmla="*/ 246 w 307"/>
                <a:gd name="T39" fmla="*/ 491 h 535"/>
                <a:gd name="T40" fmla="*/ 251 w 307"/>
                <a:gd name="T41" fmla="*/ 514 h 535"/>
                <a:gd name="T42" fmla="*/ 211 w 307"/>
                <a:gd name="T43" fmla="*/ 510 h 535"/>
                <a:gd name="T44" fmla="*/ 195 w 307"/>
                <a:gd name="T45" fmla="*/ 528 h 535"/>
                <a:gd name="T46" fmla="*/ 193 w 307"/>
                <a:gd name="T47" fmla="*/ 531 h 535"/>
                <a:gd name="T48" fmla="*/ 184 w 307"/>
                <a:gd name="T49" fmla="*/ 533 h 535"/>
                <a:gd name="T50" fmla="*/ 172 w 307"/>
                <a:gd name="T51" fmla="*/ 512 h 535"/>
                <a:gd name="T52" fmla="*/ 172 w 307"/>
                <a:gd name="T53" fmla="*/ 496 h 535"/>
                <a:gd name="T54" fmla="*/ 165 w 307"/>
                <a:gd name="T55" fmla="*/ 475 h 535"/>
                <a:gd name="T56" fmla="*/ 149 w 307"/>
                <a:gd name="T57" fmla="*/ 456 h 535"/>
                <a:gd name="T58" fmla="*/ 128 w 307"/>
                <a:gd name="T59" fmla="*/ 444 h 535"/>
                <a:gd name="T60" fmla="*/ 109 w 307"/>
                <a:gd name="T61" fmla="*/ 433 h 535"/>
                <a:gd name="T62" fmla="*/ 97 w 307"/>
                <a:gd name="T63" fmla="*/ 421 h 535"/>
                <a:gd name="T64" fmla="*/ 107 w 307"/>
                <a:gd name="T65" fmla="*/ 384 h 535"/>
                <a:gd name="T66" fmla="*/ 109 w 307"/>
                <a:gd name="T67" fmla="*/ 368 h 535"/>
                <a:gd name="T68" fmla="*/ 93 w 307"/>
                <a:gd name="T69" fmla="*/ 354 h 535"/>
                <a:gd name="T70" fmla="*/ 72 w 307"/>
                <a:gd name="T71" fmla="*/ 356 h 535"/>
                <a:gd name="T72" fmla="*/ 65 w 307"/>
                <a:gd name="T73" fmla="*/ 335 h 535"/>
                <a:gd name="T74" fmla="*/ 58 w 307"/>
                <a:gd name="T75" fmla="*/ 319 h 535"/>
                <a:gd name="T76" fmla="*/ 16 w 307"/>
                <a:gd name="T77" fmla="*/ 284 h 535"/>
                <a:gd name="T78" fmla="*/ 7 w 307"/>
                <a:gd name="T79" fmla="*/ 265 h 535"/>
                <a:gd name="T80" fmla="*/ 0 w 307"/>
                <a:gd name="T81" fmla="*/ 233 h 535"/>
                <a:gd name="T82" fmla="*/ 9 w 307"/>
                <a:gd name="T83" fmla="*/ 214 h 535"/>
                <a:gd name="T84" fmla="*/ 11 w 307"/>
                <a:gd name="T85" fmla="*/ 198 h 535"/>
                <a:gd name="T86" fmla="*/ 28 w 307"/>
                <a:gd name="T87" fmla="*/ 184 h 535"/>
                <a:gd name="T88" fmla="*/ 37 w 307"/>
                <a:gd name="T89" fmla="*/ 153 h 535"/>
                <a:gd name="T90" fmla="*/ 25 w 307"/>
                <a:gd name="T91" fmla="*/ 135 h 535"/>
                <a:gd name="T92" fmla="*/ 56 w 307"/>
                <a:gd name="T93" fmla="*/ 114 h 535"/>
                <a:gd name="T94" fmla="*/ 79 w 307"/>
                <a:gd name="T95" fmla="*/ 100 h 535"/>
                <a:gd name="T96" fmla="*/ 81 w 307"/>
                <a:gd name="T97" fmla="*/ 84 h 535"/>
                <a:gd name="T98" fmla="*/ 90 w 307"/>
                <a:gd name="T99" fmla="*/ 58 h 535"/>
                <a:gd name="T100" fmla="*/ 76 w 307"/>
                <a:gd name="T101" fmla="*/ 42 h 535"/>
                <a:gd name="T102" fmla="*/ 67 w 307"/>
                <a:gd name="T103" fmla="*/ 28 h 535"/>
                <a:gd name="T104" fmla="*/ 51 w 307"/>
                <a:gd name="T105" fmla="*/ 16 h 535"/>
                <a:gd name="T106" fmla="*/ 128 w 307"/>
                <a:gd name="T107" fmla="*/ 9 h 535"/>
                <a:gd name="T108" fmla="*/ 214 w 307"/>
                <a:gd name="T109" fmla="*/ 2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07" h="535">
                  <a:moveTo>
                    <a:pt x="251" y="0"/>
                  </a:moveTo>
                  <a:lnTo>
                    <a:pt x="251" y="2"/>
                  </a:lnTo>
                  <a:lnTo>
                    <a:pt x="251" y="11"/>
                  </a:lnTo>
                  <a:lnTo>
                    <a:pt x="251" y="14"/>
                  </a:lnTo>
                  <a:lnTo>
                    <a:pt x="251" y="21"/>
                  </a:lnTo>
                  <a:lnTo>
                    <a:pt x="253" y="23"/>
                  </a:lnTo>
                  <a:lnTo>
                    <a:pt x="256" y="28"/>
                  </a:lnTo>
                  <a:lnTo>
                    <a:pt x="258" y="32"/>
                  </a:lnTo>
                  <a:lnTo>
                    <a:pt x="258" y="35"/>
                  </a:lnTo>
                  <a:lnTo>
                    <a:pt x="260" y="35"/>
                  </a:lnTo>
                  <a:lnTo>
                    <a:pt x="260" y="37"/>
                  </a:lnTo>
                  <a:lnTo>
                    <a:pt x="263" y="37"/>
                  </a:lnTo>
                  <a:lnTo>
                    <a:pt x="265" y="39"/>
                  </a:lnTo>
                  <a:lnTo>
                    <a:pt x="265" y="42"/>
                  </a:lnTo>
                  <a:lnTo>
                    <a:pt x="265" y="44"/>
                  </a:lnTo>
                  <a:lnTo>
                    <a:pt x="267" y="51"/>
                  </a:lnTo>
                  <a:lnTo>
                    <a:pt x="270" y="56"/>
                  </a:lnTo>
                  <a:lnTo>
                    <a:pt x="272" y="63"/>
                  </a:lnTo>
                  <a:lnTo>
                    <a:pt x="274" y="65"/>
                  </a:lnTo>
                  <a:lnTo>
                    <a:pt x="279" y="72"/>
                  </a:lnTo>
                  <a:lnTo>
                    <a:pt x="279" y="86"/>
                  </a:lnTo>
                  <a:lnTo>
                    <a:pt x="281" y="100"/>
                  </a:lnTo>
                  <a:lnTo>
                    <a:pt x="284" y="114"/>
                  </a:lnTo>
                  <a:lnTo>
                    <a:pt x="284" y="128"/>
                  </a:lnTo>
                  <a:lnTo>
                    <a:pt x="286" y="142"/>
                  </a:lnTo>
                  <a:lnTo>
                    <a:pt x="286" y="156"/>
                  </a:lnTo>
                  <a:lnTo>
                    <a:pt x="288" y="167"/>
                  </a:lnTo>
                  <a:lnTo>
                    <a:pt x="288" y="181"/>
                  </a:lnTo>
                  <a:lnTo>
                    <a:pt x="291" y="195"/>
                  </a:lnTo>
                  <a:lnTo>
                    <a:pt x="291" y="209"/>
                  </a:lnTo>
                  <a:lnTo>
                    <a:pt x="293" y="223"/>
                  </a:lnTo>
                  <a:lnTo>
                    <a:pt x="295" y="237"/>
                  </a:lnTo>
                  <a:lnTo>
                    <a:pt x="295" y="251"/>
                  </a:lnTo>
                  <a:lnTo>
                    <a:pt x="298" y="265"/>
                  </a:lnTo>
                  <a:lnTo>
                    <a:pt x="298" y="279"/>
                  </a:lnTo>
                  <a:lnTo>
                    <a:pt x="300" y="293"/>
                  </a:lnTo>
                  <a:lnTo>
                    <a:pt x="300" y="295"/>
                  </a:lnTo>
                  <a:lnTo>
                    <a:pt x="300" y="298"/>
                  </a:lnTo>
                  <a:lnTo>
                    <a:pt x="295" y="300"/>
                  </a:lnTo>
                  <a:lnTo>
                    <a:pt x="293" y="300"/>
                  </a:lnTo>
                  <a:lnTo>
                    <a:pt x="293" y="302"/>
                  </a:lnTo>
                  <a:lnTo>
                    <a:pt x="293" y="305"/>
                  </a:lnTo>
                  <a:lnTo>
                    <a:pt x="295" y="307"/>
                  </a:lnTo>
                  <a:lnTo>
                    <a:pt x="295" y="312"/>
                  </a:lnTo>
                  <a:lnTo>
                    <a:pt x="293" y="316"/>
                  </a:lnTo>
                  <a:lnTo>
                    <a:pt x="293" y="321"/>
                  </a:lnTo>
                  <a:lnTo>
                    <a:pt x="295" y="321"/>
                  </a:lnTo>
                  <a:lnTo>
                    <a:pt x="298" y="323"/>
                  </a:lnTo>
                  <a:lnTo>
                    <a:pt x="298" y="326"/>
                  </a:lnTo>
                  <a:lnTo>
                    <a:pt x="298" y="330"/>
                  </a:lnTo>
                  <a:lnTo>
                    <a:pt x="300" y="330"/>
                  </a:lnTo>
                  <a:lnTo>
                    <a:pt x="300" y="333"/>
                  </a:lnTo>
                  <a:lnTo>
                    <a:pt x="302" y="333"/>
                  </a:lnTo>
                  <a:lnTo>
                    <a:pt x="302" y="335"/>
                  </a:lnTo>
                  <a:lnTo>
                    <a:pt x="305" y="340"/>
                  </a:lnTo>
                  <a:lnTo>
                    <a:pt x="302" y="340"/>
                  </a:lnTo>
                  <a:lnTo>
                    <a:pt x="302" y="342"/>
                  </a:lnTo>
                  <a:lnTo>
                    <a:pt x="305" y="347"/>
                  </a:lnTo>
                  <a:lnTo>
                    <a:pt x="305" y="349"/>
                  </a:lnTo>
                  <a:lnTo>
                    <a:pt x="307" y="354"/>
                  </a:lnTo>
                  <a:lnTo>
                    <a:pt x="305" y="361"/>
                  </a:lnTo>
                  <a:lnTo>
                    <a:pt x="302" y="361"/>
                  </a:lnTo>
                  <a:lnTo>
                    <a:pt x="300" y="363"/>
                  </a:lnTo>
                  <a:lnTo>
                    <a:pt x="300" y="365"/>
                  </a:lnTo>
                  <a:lnTo>
                    <a:pt x="300" y="368"/>
                  </a:lnTo>
                  <a:lnTo>
                    <a:pt x="300" y="370"/>
                  </a:lnTo>
                  <a:lnTo>
                    <a:pt x="298" y="372"/>
                  </a:lnTo>
                  <a:lnTo>
                    <a:pt x="298" y="375"/>
                  </a:lnTo>
                  <a:lnTo>
                    <a:pt x="300" y="377"/>
                  </a:lnTo>
                  <a:lnTo>
                    <a:pt x="300" y="379"/>
                  </a:lnTo>
                  <a:lnTo>
                    <a:pt x="298" y="379"/>
                  </a:lnTo>
                  <a:lnTo>
                    <a:pt x="295" y="382"/>
                  </a:lnTo>
                  <a:lnTo>
                    <a:pt x="293" y="382"/>
                  </a:lnTo>
                  <a:lnTo>
                    <a:pt x="291" y="384"/>
                  </a:lnTo>
                  <a:lnTo>
                    <a:pt x="293" y="386"/>
                  </a:lnTo>
                  <a:lnTo>
                    <a:pt x="291" y="389"/>
                  </a:lnTo>
                  <a:lnTo>
                    <a:pt x="291" y="391"/>
                  </a:lnTo>
                  <a:lnTo>
                    <a:pt x="288" y="391"/>
                  </a:lnTo>
                  <a:lnTo>
                    <a:pt x="288" y="393"/>
                  </a:lnTo>
                  <a:lnTo>
                    <a:pt x="286" y="393"/>
                  </a:lnTo>
                  <a:lnTo>
                    <a:pt x="286" y="396"/>
                  </a:lnTo>
                  <a:lnTo>
                    <a:pt x="286" y="398"/>
                  </a:lnTo>
                  <a:lnTo>
                    <a:pt x="286" y="400"/>
                  </a:lnTo>
                  <a:lnTo>
                    <a:pt x="284" y="400"/>
                  </a:lnTo>
                  <a:lnTo>
                    <a:pt x="284" y="398"/>
                  </a:lnTo>
                  <a:lnTo>
                    <a:pt x="284" y="400"/>
                  </a:lnTo>
                  <a:lnTo>
                    <a:pt x="281" y="400"/>
                  </a:lnTo>
                  <a:lnTo>
                    <a:pt x="281" y="403"/>
                  </a:lnTo>
                  <a:lnTo>
                    <a:pt x="279" y="400"/>
                  </a:lnTo>
                  <a:lnTo>
                    <a:pt x="279" y="403"/>
                  </a:lnTo>
                  <a:lnTo>
                    <a:pt x="277" y="403"/>
                  </a:lnTo>
                  <a:lnTo>
                    <a:pt x="277" y="405"/>
                  </a:lnTo>
                  <a:lnTo>
                    <a:pt x="277" y="407"/>
                  </a:lnTo>
                  <a:lnTo>
                    <a:pt x="277" y="410"/>
                  </a:lnTo>
                  <a:lnTo>
                    <a:pt x="277" y="412"/>
                  </a:lnTo>
                  <a:lnTo>
                    <a:pt x="279" y="412"/>
                  </a:lnTo>
                  <a:lnTo>
                    <a:pt x="281" y="414"/>
                  </a:lnTo>
                  <a:lnTo>
                    <a:pt x="279" y="414"/>
                  </a:lnTo>
                  <a:lnTo>
                    <a:pt x="279" y="416"/>
                  </a:lnTo>
                  <a:lnTo>
                    <a:pt x="277" y="416"/>
                  </a:lnTo>
                  <a:lnTo>
                    <a:pt x="277" y="419"/>
                  </a:lnTo>
                  <a:lnTo>
                    <a:pt x="274" y="421"/>
                  </a:lnTo>
                  <a:lnTo>
                    <a:pt x="277" y="421"/>
                  </a:lnTo>
                  <a:lnTo>
                    <a:pt x="279" y="421"/>
                  </a:lnTo>
                  <a:lnTo>
                    <a:pt x="277" y="421"/>
                  </a:lnTo>
                  <a:lnTo>
                    <a:pt x="277" y="423"/>
                  </a:lnTo>
                  <a:lnTo>
                    <a:pt x="274" y="423"/>
                  </a:lnTo>
                  <a:lnTo>
                    <a:pt x="274" y="426"/>
                  </a:lnTo>
                  <a:lnTo>
                    <a:pt x="274" y="428"/>
                  </a:lnTo>
                  <a:lnTo>
                    <a:pt x="274" y="430"/>
                  </a:lnTo>
                  <a:lnTo>
                    <a:pt x="274" y="433"/>
                  </a:lnTo>
                  <a:lnTo>
                    <a:pt x="274" y="435"/>
                  </a:lnTo>
                  <a:lnTo>
                    <a:pt x="274" y="437"/>
                  </a:lnTo>
                  <a:lnTo>
                    <a:pt x="274" y="440"/>
                  </a:lnTo>
                  <a:lnTo>
                    <a:pt x="272" y="440"/>
                  </a:lnTo>
                  <a:lnTo>
                    <a:pt x="270" y="440"/>
                  </a:lnTo>
                  <a:lnTo>
                    <a:pt x="272" y="442"/>
                  </a:lnTo>
                  <a:lnTo>
                    <a:pt x="274" y="444"/>
                  </a:lnTo>
                  <a:lnTo>
                    <a:pt x="277" y="444"/>
                  </a:lnTo>
                  <a:lnTo>
                    <a:pt x="274" y="447"/>
                  </a:lnTo>
                  <a:lnTo>
                    <a:pt x="272" y="447"/>
                  </a:lnTo>
                  <a:lnTo>
                    <a:pt x="274" y="447"/>
                  </a:lnTo>
                  <a:lnTo>
                    <a:pt x="274" y="449"/>
                  </a:lnTo>
                  <a:lnTo>
                    <a:pt x="274" y="451"/>
                  </a:lnTo>
                  <a:lnTo>
                    <a:pt x="274" y="454"/>
                  </a:lnTo>
                  <a:lnTo>
                    <a:pt x="270" y="458"/>
                  </a:lnTo>
                  <a:lnTo>
                    <a:pt x="270" y="461"/>
                  </a:lnTo>
                  <a:lnTo>
                    <a:pt x="267" y="463"/>
                  </a:lnTo>
                  <a:lnTo>
                    <a:pt x="267" y="465"/>
                  </a:lnTo>
                  <a:lnTo>
                    <a:pt x="270" y="465"/>
                  </a:lnTo>
                  <a:lnTo>
                    <a:pt x="270" y="470"/>
                  </a:lnTo>
                  <a:lnTo>
                    <a:pt x="272" y="472"/>
                  </a:lnTo>
                  <a:lnTo>
                    <a:pt x="274" y="475"/>
                  </a:lnTo>
                  <a:lnTo>
                    <a:pt x="274" y="479"/>
                  </a:lnTo>
                  <a:lnTo>
                    <a:pt x="272" y="479"/>
                  </a:lnTo>
                  <a:lnTo>
                    <a:pt x="258" y="484"/>
                  </a:lnTo>
                  <a:lnTo>
                    <a:pt x="253" y="486"/>
                  </a:lnTo>
                  <a:lnTo>
                    <a:pt x="249" y="489"/>
                  </a:lnTo>
                  <a:lnTo>
                    <a:pt x="246" y="489"/>
                  </a:lnTo>
                  <a:lnTo>
                    <a:pt x="246" y="491"/>
                  </a:lnTo>
                  <a:lnTo>
                    <a:pt x="244" y="496"/>
                  </a:lnTo>
                  <a:lnTo>
                    <a:pt x="244" y="498"/>
                  </a:lnTo>
                  <a:lnTo>
                    <a:pt x="244" y="503"/>
                  </a:lnTo>
                  <a:lnTo>
                    <a:pt x="246" y="505"/>
                  </a:lnTo>
                  <a:lnTo>
                    <a:pt x="249" y="510"/>
                  </a:lnTo>
                  <a:lnTo>
                    <a:pt x="251" y="512"/>
                  </a:lnTo>
                  <a:lnTo>
                    <a:pt x="251" y="514"/>
                  </a:lnTo>
                  <a:lnTo>
                    <a:pt x="251" y="519"/>
                  </a:lnTo>
                  <a:lnTo>
                    <a:pt x="249" y="521"/>
                  </a:lnTo>
                  <a:lnTo>
                    <a:pt x="246" y="521"/>
                  </a:lnTo>
                  <a:lnTo>
                    <a:pt x="242" y="521"/>
                  </a:lnTo>
                  <a:lnTo>
                    <a:pt x="237" y="519"/>
                  </a:lnTo>
                  <a:lnTo>
                    <a:pt x="214" y="510"/>
                  </a:lnTo>
                  <a:lnTo>
                    <a:pt x="211" y="510"/>
                  </a:lnTo>
                  <a:lnTo>
                    <a:pt x="207" y="510"/>
                  </a:lnTo>
                  <a:lnTo>
                    <a:pt x="204" y="512"/>
                  </a:lnTo>
                  <a:lnTo>
                    <a:pt x="202" y="514"/>
                  </a:lnTo>
                  <a:lnTo>
                    <a:pt x="200" y="519"/>
                  </a:lnTo>
                  <a:lnTo>
                    <a:pt x="197" y="524"/>
                  </a:lnTo>
                  <a:lnTo>
                    <a:pt x="195" y="526"/>
                  </a:lnTo>
                  <a:lnTo>
                    <a:pt x="195" y="528"/>
                  </a:lnTo>
                  <a:lnTo>
                    <a:pt x="197" y="531"/>
                  </a:lnTo>
                  <a:lnTo>
                    <a:pt x="200" y="533"/>
                  </a:lnTo>
                  <a:lnTo>
                    <a:pt x="197" y="533"/>
                  </a:lnTo>
                  <a:lnTo>
                    <a:pt x="195" y="535"/>
                  </a:lnTo>
                  <a:lnTo>
                    <a:pt x="195" y="533"/>
                  </a:lnTo>
                  <a:lnTo>
                    <a:pt x="193" y="533"/>
                  </a:lnTo>
                  <a:lnTo>
                    <a:pt x="193" y="531"/>
                  </a:lnTo>
                  <a:lnTo>
                    <a:pt x="190" y="528"/>
                  </a:lnTo>
                  <a:lnTo>
                    <a:pt x="188" y="526"/>
                  </a:lnTo>
                  <a:lnTo>
                    <a:pt x="186" y="526"/>
                  </a:lnTo>
                  <a:lnTo>
                    <a:pt x="186" y="528"/>
                  </a:lnTo>
                  <a:lnTo>
                    <a:pt x="188" y="531"/>
                  </a:lnTo>
                  <a:lnTo>
                    <a:pt x="188" y="533"/>
                  </a:lnTo>
                  <a:lnTo>
                    <a:pt x="184" y="533"/>
                  </a:lnTo>
                  <a:lnTo>
                    <a:pt x="181" y="528"/>
                  </a:lnTo>
                  <a:lnTo>
                    <a:pt x="179" y="528"/>
                  </a:lnTo>
                  <a:lnTo>
                    <a:pt x="179" y="524"/>
                  </a:lnTo>
                  <a:lnTo>
                    <a:pt x="177" y="521"/>
                  </a:lnTo>
                  <a:lnTo>
                    <a:pt x="174" y="519"/>
                  </a:lnTo>
                  <a:lnTo>
                    <a:pt x="172" y="514"/>
                  </a:lnTo>
                  <a:lnTo>
                    <a:pt x="172" y="512"/>
                  </a:lnTo>
                  <a:lnTo>
                    <a:pt x="172" y="510"/>
                  </a:lnTo>
                  <a:lnTo>
                    <a:pt x="170" y="510"/>
                  </a:lnTo>
                  <a:lnTo>
                    <a:pt x="167" y="510"/>
                  </a:lnTo>
                  <a:lnTo>
                    <a:pt x="167" y="505"/>
                  </a:lnTo>
                  <a:lnTo>
                    <a:pt x="170" y="503"/>
                  </a:lnTo>
                  <a:lnTo>
                    <a:pt x="172" y="500"/>
                  </a:lnTo>
                  <a:lnTo>
                    <a:pt x="172" y="496"/>
                  </a:lnTo>
                  <a:lnTo>
                    <a:pt x="172" y="491"/>
                  </a:lnTo>
                  <a:lnTo>
                    <a:pt x="170" y="489"/>
                  </a:lnTo>
                  <a:lnTo>
                    <a:pt x="167" y="486"/>
                  </a:lnTo>
                  <a:lnTo>
                    <a:pt x="165" y="482"/>
                  </a:lnTo>
                  <a:lnTo>
                    <a:pt x="165" y="479"/>
                  </a:lnTo>
                  <a:lnTo>
                    <a:pt x="165" y="477"/>
                  </a:lnTo>
                  <a:lnTo>
                    <a:pt x="165" y="475"/>
                  </a:lnTo>
                  <a:lnTo>
                    <a:pt x="165" y="472"/>
                  </a:lnTo>
                  <a:lnTo>
                    <a:pt x="165" y="470"/>
                  </a:lnTo>
                  <a:lnTo>
                    <a:pt x="163" y="468"/>
                  </a:lnTo>
                  <a:lnTo>
                    <a:pt x="156" y="465"/>
                  </a:lnTo>
                  <a:lnTo>
                    <a:pt x="153" y="463"/>
                  </a:lnTo>
                  <a:lnTo>
                    <a:pt x="151" y="458"/>
                  </a:lnTo>
                  <a:lnTo>
                    <a:pt x="149" y="456"/>
                  </a:lnTo>
                  <a:lnTo>
                    <a:pt x="146" y="454"/>
                  </a:lnTo>
                  <a:lnTo>
                    <a:pt x="142" y="454"/>
                  </a:lnTo>
                  <a:lnTo>
                    <a:pt x="139" y="451"/>
                  </a:lnTo>
                  <a:lnTo>
                    <a:pt x="135" y="447"/>
                  </a:lnTo>
                  <a:lnTo>
                    <a:pt x="132" y="444"/>
                  </a:lnTo>
                  <a:lnTo>
                    <a:pt x="130" y="444"/>
                  </a:lnTo>
                  <a:lnTo>
                    <a:pt x="128" y="444"/>
                  </a:lnTo>
                  <a:lnTo>
                    <a:pt x="125" y="444"/>
                  </a:lnTo>
                  <a:lnTo>
                    <a:pt x="121" y="442"/>
                  </a:lnTo>
                  <a:lnTo>
                    <a:pt x="118" y="440"/>
                  </a:lnTo>
                  <a:lnTo>
                    <a:pt x="116" y="437"/>
                  </a:lnTo>
                  <a:lnTo>
                    <a:pt x="114" y="435"/>
                  </a:lnTo>
                  <a:lnTo>
                    <a:pt x="111" y="435"/>
                  </a:lnTo>
                  <a:lnTo>
                    <a:pt x="109" y="433"/>
                  </a:lnTo>
                  <a:lnTo>
                    <a:pt x="107" y="433"/>
                  </a:lnTo>
                  <a:lnTo>
                    <a:pt x="107" y="430"/>
                  </a:lnTo>
                  <a:lnTo>
                    <a:pt x="104" y="428"/>
                  </a:lnTo>
                  <a:lnTo>
                    <a:pt x="102" y="426"/>
                  </a:lnTo>
                  <a:lnTo>
                    <a:pt x="100" y="423"/>
                  </a:lnTo>
                  <a:lnTo>
                    <a:pt x="97" y="423"/>
                  </a:lnTo>
                  <a:lnTo>
                    <a:pt x="97" y="421"/>
                  </a:lnTo>
                  <a:lnTo>
                    <a:pt x="97" y="419"/>
                  </a:lnTo>
                  <a:lnTo>
                    <a:pt x="95" y="414"/>
                  </a:lnTo>
                  <a:lnTo>
                    <a:pt x="95" y="412"/>
                  </a:lnTo>
                  <a:lnTo>
                    <a:pt x="97" y="407"/>
                  </a:lnTo>
                  <a:lnTo>
                    <a:pt x="100" y="403"/>
                  </a:lnTo>
                  <a:lnTo>
                    <a:pt x="102" y="391"/>
                  </a:lnTo>
                  <a:lnTo>
                    <a:pt x="107" y="384"/>
                  </a:lnTo>
                  <a:lnTo>
                    <a:pt x="107" y="382"/>
                  </a:lnTo>
                  <a:lnTo>
                    <a:pt x="107" y="377"/>
                  </a:lnTo>
                  <a:lnTo>
                    <a:pt x="107" y="375"/>
                  </a:lnTo>
                  <a:lnTo>
                    <a:pt x="107" y="372"/>
                  </a:lnTo>
                  <a:lnTo>
                    <a:pt x="107" y="370"/>
                  </a:lnTo>
                  <a:lnTo>
                    <a:pt x="109" y="370"/>
                  </a:lnTo>
                  <a:lnTo>
                    <a:pt x="109" y="368"/>
                  </a:lnTo>
                  <a:lnTo>
                    <a:pt x="111" y="365"/>
                  </a:lnTo>
                  <a:lnTo>
                    <a:pt x="111" y="363"/>
                  </a:lnTo>
                  <a:lnTo>
                    <a:pt x="109" y="361"/>
                  </a:lnTo>
                  <a:lnTo>
                    <a:pt x="107" y="358"/>
                  </a:lnTo>
                  <a:lnTo>
                    <a:pt x="100" y="354"/>
                  </a:lnTo>
                  <a:lnTo>
                    <a:pt x="95" y="354"/>
                  </a:lnTo>
                  <a:lnTo>
                    <a:pt x="93" y="354"/>
                  </a:lnTo>
                  <a:lnTo>
                    <a:pt x="90" y="351"/>
                  </a:lnTo>
                  <a:lnTo>
                    <a:pt x="88" y="351"/>
                  </a:lnTo>
                  <a:lnTo>
                    <a:pt x="83" y="351"/>
                  </a:lnTo>
                  <a:lnTo>
                    <a:pt x="79" y="358"/>
                  </a:lnTo>
                  <a:lnTo>
                    <a:pt x="76" y="361"/>
                  </a:lnTo>
                  <a:lnTo>
                    <a:pt x="74" y="358"/>
                  </a:lnTo>
                  <a:lnTo>
                    <a:pt x="72" y="356"/>
                  </a:lnTo>
                  <a:lnTo>
                    <a:pt x="67" y="349"/>
                  </a:lnTo>
                  <a:lnTo>
                    <a:pt x="67" y="347"/>
                  </a:lnTo>
                  <a:lnTo>
                    <a:pt x="67" y="344"/>
                  </a:lnTo>
                  <a:lnTo>
                    <a:pt x="65" y="342"/>
                  </a:lnTo>
                  <a:lnTo>
                    <a:pt x="67" y="340"/>
                  </a:lnTo>
                  <a:lnTo>
                    <a:pt x="65" y="337"/>
                  </a:lnTo>
                  <a:lnTo>
                    <a:pt x="65" y="335"/>
                  </a:lnTo>
                  <a:lnTo>
                    <a:pt x="65" y="333"/>
                  </a:lnTo>
                  <a:lnTo>
                    <a:pt x="65" y="330"/>
                  </a:lnTo>
                  <a:lnTo>
                    <a:pt x="62" y="328"/>
                  </a:lnTo>
                  <a:lnTo>
                    <a:pt x="62" y="326"/>
                  </a:lnTo>
                  <a:lnTo>
                    <a:pt x="60" y="323"/>
                  </a:lnTo>
                  <a:lnTo>
                    <a:pt x="58" y="321"/>
                  </a:lnTo>
                  <a:lnTo>
                    <a:pt x="58" y="319"/>
                  </a:lnTo>
                  <a:lnTo>
                    <a:pt x="39" y="307"/>
                  </a:lnTo>
                  <a:lnTo>
                    <a:pt x="37" y="307"/>
                  </a:lnTo>
                  <a:lnTo>
                    <a:pt x="37" y="305"/>
                  </a:lnTo>
                  <a:lnTo>
                    <a:pt x="37" y="302"/>
                  </a:lnTo>
                  <a:lnTo>
                    <a:pt x="35" y="302"/>
                  </a:lnTo>
                  <a:lnTo>
                    <a:pt x="35" y="300"/>
                  </a:lnTo>
                  <a:lnTo>
                    <a:pt x="16" y="284"/>
                  </a:lnTo>
                  <a:lnTo>
                    <a:pt x="14" y="281"/>
                  </a:lnTo>
                  <a:lnTo>
                    <a:pt x="11" y="279"/>
                  </a:lnTo>
                  <a:lnTo>
                    <a:pt x="11" y="277"/>
                  </a:lnTo>
                  <a:lnTo>
                    <a:pt x="11" y="274"/>
                  </a:lnTo>
                  <a:lnTo>
                    <a:pt x="9" y="272"/>
                  </a:lnTo>
                  <a:lnTo>
                    <a:pt x="7" y="270"/>
                  </a:lnTo>
                  <a:lnTo>
                    <a:pt x="7" y="265"/>
                  </a:lnTo>
                  <a:lnTo>
                    <a:pt x="7" y="263"/>
                  </a:lnTo>
                  <a:lnTo>
                    <a:pt x="7" y="261"/>
                  </a:lnTo>
                  <a:lnTo>
                    <a:pt x="4" y="258"/>
                  </a:lnTo>
                  <a:lnTo>
                    <a:pt x="4" y="256"/>
                  </a:lnTo>
                  <a:lnTo>
                    <a:pt x="0" y="240"/>
                  </a:lnTo>
                  <a:lnTo>
                    <a:pt x="0" y="237"/>
                  </a:lnTo>
                  <a:lnTo>
                    <a:pt x="0" y="233"/>
                  </a:lnTo>
                  <a:lnTo>
                    <a:pt x="2" y="228"/>
                  </a:lnTo>
                  <a:lnTo>
                    <a:pt x="2" y="223"/>
                  </a:lnTo>
                  <a:lnTo>
                    <a:pt x="4" y="221"/>
                  </a:lnTo>
                  <a:lnTo>
                    <a:pt x="9" y="219"/>
                  </a:lnTo>
                  <a:lnTo>
                    <a:pt x="11" y="219"/>
                  </a:lnTo>
                  <a:lnTo>
                    <a:pt x="9" y="216"/>
                  </a:lnTo>
                  <a:lnTo>
                    <a:pt x="9" y="214"/>
                  </a:lnTo>
                  <a:lnTo>
                    <a:pt x="9" y="212"/>
                  </a:lnTo>
                  <a:lnTo>
                    <a:pt x="9" y="209"/>
                  </a:lnTo>
                  <a:lnTo>
                    <a:pt x="9" y="207"/>
                  </a:lnTo>
                  <a:lnTo>
                    <a:pt x="7" y="205"/>
                  </a:lnTo>
                  <a:lnTo>
                    <a:pt x="7" y="202"/>
                  </a:lnTo>
                  <a:lnTo>
                    <a:pt x="9" y="200"/>
                  </a:lnTo>
                  <a:lnTo>
                    <a:pt x="11" y="198"/>
                  </a:lnTo>
                  <a:lnTo>
                    <a:pt x="14" y="195"/>
                  </a:lnTo>
                  <a:lnTo>
                    <a:pt x="16" y="195"/>
                  </a:lnTo>
                  <a:lnTo>
                    <a:pt x="21" y="195"/>
                  </a:lnTo>
                  <a:lnTo>
                    <a:pt x="23" y="193"/>
                  </a:lnTo>
                  <a:lnTo>
                    <a:pt x="25" y="191"/>
                  </a:lnTo>
                  <a:lnTo>
                    <a:pt x="28" y="188"/>
                  </a:lnTo>
                  <a:lnTo>
                    <a:pt x="28" y="184"/>
                  </a:lnTo>
                  <a:lnTo>
                    <a:pt x="28" y="179"/>
                  </a:lnTo>
                  <a:lnTo>
                    <a:pt x="28" y="177"/>
                  </a:lnTo>
                  <a:lnTo>
                    <a:pt x="30" y="174"/>
                  </a:lnTo>
                  <a:lnTo>
                    <a:pt x="37" y="165"/>
                  </a:lnTo>
                  <a:lnTo>
                    <a:pt x="37" y="160"/>
                  </a:lnTo>
                  <a:lnTo>
                    <a:pt x="37" y="156"/>
                  </a:lnTo>
                  <a:lnTo>
                    <a:pt x="37" y="153"/>
                  </a:lnTo>
                  <a:lnTo>
                    <a:pt x="37" y="149"/>
                  </a:lnTo>
                  <a:lnTo>
                    <a:pt x="35" y="146"/>
                  </a:lnTo>
                  <a:lnTo>
                    <a:pt x="30" y="144"/>
                  </a:lnTo>
                  <a:lnTo>
                    <a:pt x="28" y="142"/>
                  </a:lnTo>
                  <a:lnTo>
                    <a:pt x="25" y="139"/>
                  </a:lnTo>
                  <a:lnTo>
                    <a:pt x="25" y="137"/>
                  </a:lnTo>
                  <a:lnTo>
                    <a:pt x="25" y="135"/>
                  </a:lnTo>
                  <a:lnTo>
                    <a:pt x="25" y="132"/>
                  </a:lnTo>
                  <a:lnTo>
                    <a:pt x="28" y="128"/>
                  </a:lnTo>
                  <a:lnTo>
                    <a:pt x="28" y="123"/>
                  </a:lnTo>
                  <a:lnTo>
                    <a:pt x="30" y="121"/>
                  </a:lnTo>
                  <a:lnTo>
                    <a:pt x="32" y="119"/>
                  </a:lnTo>
                  <a:lnTo>
                    <a:pt x="53" y="116"/>
                  </a:lnTo>
                  <a:lnTo>
                    <a:pt x="56" y="114"/>
                  </a:lnTo>
                  <a:lnTo>
                    <a:pt x="58" y="114"/>
                  </a:lnTo>
                  <a:lnTo>
                    <a:pt x="60" y="109"/>
                  </a:lnTo>
                  <a:lnTo>
                    <a:pt x="67" y="107"/>
                  </a:lnTo>
                  <a:lnTo>
                    <a:pt x="72" y="105"/>
                  </a:lnTo>
                  <a:lnTo>
                    <a:pt x="74" y="102"/>
                  </a:lnTo>
                  <a:lnTo>
                    <a:pt x="76" y="100"/>
                  </a:lnTo>
                  <a:lnTo>
                    <a:pt x="79" y="100"/>
                  </a:lnTo>
                  <a:lnTo>
                    <a:pt x="79" y="98"/>
                  </a:lnTo>
                  <a:lnTo>
                    <a:pt x="79" y="95"/>
                  </a:lnTo>
                  <a:lnTo>
                    <a:pt x="76" y="93"/>
                  </a:lnTo>
                  <a:lnTo>
                    <a:pt x="79" y="91"/>
                  </a:lnTo>
                  <a:lnTo>
                    <a:pt x="79" y="88"/>
                  </a:lnTo>
                  <a:lnTo>
                    <a:pt x="79" y="86"/>
                  </a:lnTo>
                  <a:lnTo>
                    <a:pt x="81" y="84"/>
                  </a:lnTo>
                  <a:lnTo>
                    <a:pt x="83" y="79"/>
                  </a:lnTo>
                  <a:lnTo>
                    <a:pt x="86" y="79"/>
                  </a:lnTo>
                  <a:lnTo>
                    <a:pt x="88" y="77"/>
                  </a:lnTo>
                  <a:lnTo>
                    <a:pt x="88" y="72"/>
                  </a:lnTo>
                  <a:lnTo>
                    <a:pt x="88" y="67"/>
                  </a:lnTo>
                  <a:lnTo>
                    <a:pt x="90" y="63"/>
                  </a:lnTo>
                  <a:lnTo>
                    <a:pt x="90" y="58"/>
                  </a:lnTo>
                  <a:lnTo>
                    <a:pt x="88" y="53"/>
                  </a:lnTo>
                  <a:lnTo>
                    <a:pt x="88" y="51"/>
                  </a:lnTo>
                  <a:lnTo>
                    <a:pt x="88" y="49"/>
                  </a:lnTo>
                  <a:lnTo>
                    <a:pt x="86" y="49"/>
                  </a:lnTo>
                  <a:lnTo>
                    <a:pt x="83" y="46"/>
                  </a:lnTo>
                  <a:lnTo>
                    <a:pt x="81" y="46"/>
                  </a:lnTo>
                  <a:lnTo>
                    <a:pt x="76" y="42"/>
                  </a:lnTo>
                  <a:lnTo>
                    <a:pt x="74" y="42"/>
                  </a:lnTo>
                  <a:lnTo>
                    <a:pt x="72" y="39"/>
                  </a:lnTo>
                  <a:lnTo>
                    <a:pt x="69" y="39"/>
                  </a:lnTo>
                  <a:lnTo>
                    <a:pt x="69" y="37"/>
                  </a:lnTo>
                  <a:lnTo>
                    <a:pt x="69" y="30"/>
                  </a:lnTo>
                  <a:lnTo>
                    <a:pt x="69" y="32"/>
                  </a:lnTo>
                  <a:lnTo>
                    <a:pt x="67" y="28"/>
                  </a:lnTo>
                  <a:lnTo>
                    <a:pt x="65" y="25"/>
                  </a:lnTo>
                  <a:lnTo>
                    <a:pt x="58" y="23"/>
                  </a:lnTo>
                  <a:lnTo>
                    <a:pt x="56" y="21"/>
                  </a:lnTo>
                  <a:lnTo>
                    <a:pt x="56" y="18"/>
                  </a:lnTo>
                  <a:lnTo>
                    <a:pt x="53" y="18"/>
                  </a:lnTo>
                  <a:lnTo>
                    <a:pt x="51" y="18"/>
                  </a:lnTo>
                  <a:lnTo>
                    <a:pt x="51" y="16"/>
                  </a:lnTo>
                  <a:lnTo>
                    <a:pt x="51" y="14"/>
                  </a:lnTo>
                  <a:lnTo>
                    <a:pt x="65" y="14"/>
                  </a:lnTo>
                  <a:lnTo>
                    <a:pt x="76" y="11"/>
                  </a:lnTo>
                  <a:lnTo>
                    <a:pt x="88" y="11"/>
                  </a:lnTo>
                  <a:lnTo>
                    <a:pt x="102" y="11"/>
                  </a:lnTo>
                  <a:lnTo>
                    <a:pt x="114" y="11"/>
                  </a:lnTo>
                  <a:lnTo>
                    <a:pt x="128" y="9"/>
                  </a:lnTo>
                  <a:lnTo>
                    <a:pt x="139" y="9"/>
                  </a:lnTo>
                  <a:lnTo>
                    <a:pt x="151" y="7"/>
                  </a:lnTo>
                  <a:lnTo>
                    <a:pt x="165" y="7"/>
                  </a:lnTo>
                  <a:lnTo>
                    <a:pt x="177" y="7"/>
                  </a:lnTo>
                  <a:lnTo>
                    <a:pt x="188" y="4"/>
                  </a:lnTo>
                  <a:lnTo>
                    <a:pt x="202" y="4"/>
                  </a:lnTo>
                  <a:lnTo>
                    <a:pt x="214" y="2"/>
                  </a:lnTo>
                  <a:lnTo>
                    <a:pt x="228" y="2"/>
                  </a:lnTo>
                  <a:lnTo>
                    <a:pt x="239" y="2"/>
                  </a:lnTo>
                  <a:lnTo>
                    <a:pt x="251" y="0"/>
                  </a:lnTo>
                  <a:close/>
                </a:path>
              </a:pathLst>
            </a:custGeom>
            <a:solidFill>
              <a:srgbClr val="29BA74"/>
            </a:solidFill>
            <a:ln w="9525">
              <a:solidFill>
                <a:schemeClr val="bg1"/>
              </a:solidFill>
              <a:round/>
              <a:headEnd/>
              <a:tailEnd/>
            </a:ln>
          </p:spPr>
          <p:txBody>
            <a:bodyPr vert="horz" wrap="square" lIns="68580" tIns="34290" rIns="68580" bIns="34290" numCol="1" anchor="t" anchorCtr="0" compatLnSpc="1">
              <a:prstTxWarp prst="textNoShape">
                <a:avLst/>
              </a:prstTxWarp>
            </a:bodyPr>
            <a:lstStyle/>
            <a:p>
              <a:endParaRPr lang="en-US" sz="1350" dirty="0">
                <a:sym typeface="+mn-lt"/>
              </a:endParaRPr>
            </a:p>
          </p:txBody>
        </p:sp>
        <p:sp>
          <p:nvSpPr>
            <p:cNvPr id="213" name="Oval 212"/>
            <p:cNvSpPr/>
            <p:nvPr/>
          </p:nvSpPr>
          <p:spPr>
            <a:xfrm>
              <a:off x="9740463" y="1881416"/>
              <a:ext cx="399822" cy="399822"/>
            </a:xfrm>
            <a:prstGeom prst="ellipse">
              <a:avLst/>
            </a:prstGeom>
            <a:noFill/>
            <a:ln w="38100" cap="rnd" cmpd="sng" algn="ctr">
              <a:solidFill>
                <a:srgbClr val="D4DF33"/>
              </a:solidFill>
              <a:prstDash val="solid"/>
              <a:round/>
              <a:headEnd type="none" w="med" len="med"/>
              <a:tailEnd type="none" w="med" len="me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900" dirty="0">
                <a:solidFill>
                  <a:srgbClr val="FFFFFF"/>
                </a:solidFill>
                <a:sym typeface="+mn-lt"/>
              </a:endParaRPr>
            </a:p>
          </p:txBody>
        </p:sp>
      </p:grpSp>
    </p:spTree>
    <p:extLst>
      <p:ext uri="{BB962C8B-B14F-4D97-AF65-F5344CB8AC3E}">
        <p14:creationId xmlns:p14="http://schemas.microsoft.com/office/powerpoint/2010/main" val="3282576249"/>
      </p:ext>
    </p:extLst>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5B6AD-F5B7-4B2E-9427-B0AA1D40C738}"/>
              </a:ext>
            </a:extLst>
          </p:cNvPr>
          <p:cNvSpPr>
            <a:spLocks noGrp="1"/>
          </p:cNvSpPr>
          <p:nvPr>
            <p:ph type="title"/>
          </p:nvPr>
        </p:nvSpPr>
        <p:spPr>
          <a:xfrm>
            <a:off x="557213" y="1414463"/>
            <a:ext cx="2607469" cy="3721893"/>
          </a:xfrm>
        </p:spPr>
        <p:txBody>
          <a:bodyPr vert="horz" lIns="68580" tIns="34290" rIns="68580" bIns="34290" rtlCol="0" anchor="ctr">
            <a:normAutofit/>
          </a:bodyPr>
          <a:lstStyle/>
          <a:p>
            <a:pPr algn="ctr"/>
            <a:r>
              <a:rPr lang="en-US" sz="3600" dirty="0">
                <a:solidFill>
                  <a:srgbClr val="FFFFFF"/>
                </a:solidFill>
              </a:rPr>
              <a:t>Illinois Early Childhood: A History of Innovation</a:t>
            </a:r>
          </a:p>
        </p:txBody>
      </p:sp>
      <p:pic>
        <p:nvPicPr>
          <p:cNvPr id="7" name="Picture Placeholder 6">
            <a:extLst>
              <a:ext uri="{FF2B5EF4-FFF2-40B4-BE49-F238E27FC236}">
                <a16:creationId xmlns:a16="http://schemas.microsoft.com/office/drawing/2014/main" id="{0DDCFD3C-3B2D-4F14-A8EB-D1A347A5A90C}"/>
              </a:ext>
            </a:extLst>
          </p:cNvPr>
          <p:cNvPicPr>
            <a:picLocks noGrp="1" noChangeAspect="1"/>
          </p:cNvPicPr>
          <p:nvPr>
            <p:ph type="pic" idx="1"/>
          </p:nvPr>
        </p:nvPicPr>
        <p:blipFill>
          <a:blip r:embed="rId2"/>
          <a:srcRect t="10520" b="10520"/>
          <a:stretch>
            <a:fillRect/>
          </a:stretch>
        </p:blipFill>
        <p:spPr>
          <a:xfrm>
            <a:off x="4333287" y="1414463"/>
            <a:ext cx="4447239" cy="4362450"/>
          </a:xfrm>
          <a:prstGeom prst="rect">
            <a:avLst/>
          </a:prstGeom>
        </p:spPr>
      </p:pic>
      <p:sp>
        <p:nvSpPr>
          <p:cNvPr id="3" name="TextBox 2">
            <a:extLst>
              <a:ext uri="{FF2B5EF4-FFF2-40B4-BE49-F238E27FC236}">
                <a16:creationId xmlns:a16="http://schemas.microsoft.com/office/drawing/2014/main" id="{A6DB6BFC-92BD-482C-AE27-A1EFB4061859}"/>
              </a:ext>
            </a:extLst>
          </p:cNvPr>
          <p:cNvSpPr txBox="1"/>
          <p:nvPr/>
        </p:nvSpPr>
        <p:spPr>
          <a:xfrm>
            <a:off x="557213" y="841088"/>
            <a:ext cx="3693917" cy="5509200"/>
          </a:xfrm>
          <a:prstGeom prst="rect">
            <a:avLst/>
          </a:prstGeom>
        </p:spPr>
        <p:style>
          <a:lnRef idx="3">
            <a:schemeClr val="lt1"/>
          </a:lnRef>
          <a:fillRef idx="1">
            <a:schemeClr val="accent4"/>
          </a:fillRef>
          <a:effectRef idx="1">
            <a:schemeClr val="accent4"/>
          </a:effectRef>
          <a:fontRef idx="minor">
            <a:schemeClr val="lt1"/>
          </a:fontRef>
        </p:style>
        <p:txBody>
          <a:bodyPr wrap="square" rtlCol="0" anchor="ctr">
            <a:spAutoFit/>
          </a:bodyPr>
          <a:lstStyle/>
          <a:p>
            <a:pPr algn="ctr"/>
            <a:endParaRPr lang="en-US" sz="4400" dirty="0"/>
          </a:p>
          <a:p>
            <a:pPr algn="ctr"/>
            <a:endParaRPr lang="en-US" sz="4400" dirty="0"/>
          </a:p>
          <a:p>
            <a:pPr algn="ctr"/>
            <a:r>
              <a:rPr lang="en-US" sz="4400" dirty="0"/>
              <a:t>Illinois Early Childhood:  A History of Innovation</a:t>
            </a:r>
          </a:p>
          <a:p>
            <a:pPr algn="ctr"/>
            <a:endParaRPr lang="en-US" sz="4400" dirty="0"/>
          </a:p>
          <a:p>
            <a:pPr algn="ctr"/>
            <a:endParaRPr lang="en-US" sz="4400" dirty="0"/>
          </a:p>
        </p:txBody>
      </p:sp>
    </p:spTree>
    <p:extLst>
      <p:ext uri="{BB962C8B-B14F-4D97-AF65-F5344CB8AC3E}">
        <p14:creationId xmlns:p14="http://schemas.microsoft.com/office/powerpoint/2010/main" val="21903760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A15F8-8A39-4E20-A334-337DB62EFC97}"/>
              </a:ext>
            </a:extLst>
          </p:cNvPr>
          <p:cNvSpPr>
            <a:spLocks noGrp="1"/>
          </p:cNvSpPr>
          <p:nvPr>
            <p:ph type="title"/>
          </p:nvPr>
        </p:nvSpPr>
        <p:spPr>
          <a:xfrm>
            <a:off x="457200" y="81914"/>
            <a:ext cx="8229600" cy="1042036"/>
          </a:xfrm>
        </p:spPr>
        <p:txBody>
          <a:bodyPr anchor="ctr">
            <a:normAutofit/>
          </a:bodyPr>
          <a:lstStyle/>
          <a:p>
            <a:r>
              <a:rPr lang="en-US" dirty="0"/>
              <a:t>Home Visiting</a:t>
            </a:r>
          </a:p>
        </p:txBody>
      </p:sp>
      <p:sp>
        <p:nvSpPr>
          <p:cNvPr id="3" name="Content Placeholder 2">
            <a:extLst>
              <a:ext uri="{FF2B5EF4-FFF2-40B4-BE49-F238E27FC236}">
                <a16:creationId xmlns:a16="http://schemas.microsoft.com/office/drawing/2014/main" id="{EC6B4AF8-3E4A-4A03-BCD9-EDF37B70C2C1}"/>
              </a:ext>
            </a:extLst>
          </p:cNvPr>
          <p:cNvSpPr>
            <a:spLocks noGrp="1"/>
          </p:cNvSpPr>
          <p:nvPr>
            <p:ph idx="1"/>
          </p:nvPr>
        </p:nvSpPr>
        <p:spPr>
          <a:xfrm>
            <a:off x="457200" y="1802130"/>
            <a:ext cx="3848100" cy="4743449"/>
          </a:xfrm>
        </p:spPr>
        <p:txBody>
          <a:bodyPr>
            <a:normAutofit/>
          </a:bodyPr>
          <a:lstStyle/>
          <a:p>
            <a:pPr>
              <a:spcBef>
                <a:spcPts val="600"/>
              </a:spcBef>
              <a:spcAft>
                <a:spcPts val="600"/>
              </a:spcAft>
            </a:pPr>
            <a:r>
              <a:rPr lang="en-US" sz="2000" dirty="0"/>
              <a:t>Parents Too Soon—one of the first state-funded models of intensive parenting support</a:t>
            </a:r>
          </a:p>
          <a:p>
            <a:pPr>
              <a:spcBef>
                <a:spcPts val="600"/>
              </a:spcBef>
              <a:spcAft>
                <a:spcPts val="600"/>
              </a:spcAft>
            </a:pPr>
            <a:r>
              <a:rPr lang="en-US" sz="2000" dirty="0"/>
              <a:t>Doulas—supporting parenting right from the start</a:t>
            </a:r>
          </a:p>
          <a:p>
            <a:pPr>
              <a:spcBef>
                <a:spcPts val="600"/>
              </a:spcBef>
              <a:spcAft>
                <a:spcPts val="600"/>
              </a:spcAft>
            </a:pPr>
            <a:r>
              <a:rPr lang="en-US" sz="2000" dirty="0"/>
              <a:t>Universals Newborn Support pilots</a:t>
            </a:r>
          </a:p>
          <a:p>
            <a:pPr>
              <a:spcBef>
                <a:spcPts val="600"/>
              </a:spcBef>
              <a:spcAft>
                <a:spcPts val="600"/>
              </a:spcAft>
            </a:pPr>
            <a:r>
              <a:rPr lang="en-US" sz="2000" dirty="0"/>
              <a:t>Coordinated Intake in communities with robust and diverse home visiting services</a:t>
            </a:r>
          </a:p>
        </p:txBody>
      </p:sp>
      <p:pic>
        <p:nvPicPr>
          <p:cNvPr id="6" name="Picture 5">
            <a:extLst>
              <a:ext uri="{FF2B5EF4-FFF2-40B4-BE49-F238E27FC236}">
                <a16:creationId xmlns:a16="http://schemas.microsoft.com/office/drawing/2014/main" id="{FD3391E9-04CA-CA46-BCA5-02CFE34C49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38650" y="2606791"/>
            <a:ext cx="4705350" cy="3134129"/>
          </a:xfrm>
          <a:prstGeom prst="rect">
            <a:avLst/>
          </a:prstGeom>
        </p:spPr>
      </p:pic>
    </p:spTree>
    <p:extLst>
      <p:ext uri="{BB962C8B-B14F-4D97-AF65-F5344CB8AC3E}">
        <p14:creationId xmlns:p14="http://schemas.microsoft.com/office/powerpoint/2010/main" val="31692755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62AFAED-7FAE-4BEE-8E99-27A009097166}"/>
              </a:ext>
            </a:extLst>
          </p:cNvPr>
          <p:cNvSpPr>
            <a:spLocks noGrp="1"/>
          </p:cNvSpPr>
          <p:nvPr>
            <p:ph type="title"/>
          </p:nvPr>
        </p:nvSpPr>
        <p:spPr/>
        <p:txBody>
          <a:bodyPr>
            <a:normAutofit/>
          </a:bodyPr>
          <a:lstStyle/>
          <a:p>
            <a:r>
              <a:rPr lang="en-US" dirty="0"/>
              <a:t>Child Care</a:t>
            </a:r>
          </a:p>
        </p:txBody>
      </p:sp>
      <p:sp>
        <p:nvSpPr>
          <p:cNvPr id="3" name="Content Placeholder 2">
            <a:extLst>
              <a:ext uri="{FF2B5EF4-FFF2-40B4-BE49-F238E27FC236}">
                <a16:creationId xmlns:a16="http://schemas.microsoft.com/office/drawing/2014/main" id="{77F9493B-138A-4DFE-A4C2-B9B26B174FC9}"/>
              </a:ext>
            </a:extLst>
          </p:cNvPr>
          <p:cNvSpPr>
            <a:spLocks noGrp="1"/>
          </p:cNvSpPr>
          <p:nvPr>
            <p:ph idx="1"/>
          </p:nvPr>
        </p:nvSpPr>
        <p:spPr>
          <a:xfrm>
            <a:off x="457200" y="1543050"/>
            <a:ext cx="4114800" cy="5257800"/>
          </a:xfrm>
        </p:spPr>
        <p:txBody>
          <a:bodyPr>
            <a:normAutofit lnSpcReduction="10000"/>
          </a:bodyPr>
          <a:lstStyle/>
          <a:p>
            <a:pPr lvl="0">
              <a:lnSpc>
                <a:spcPct val="120000"/>
              </a:lnSpc>
              <a:spcBef>
                <a:spcPts val="600"/>
              </a:spcBef>
              <a:spcAft>
                <a:spcPts val="600"/>
              </a:spcAft>
            </a:pPr>
            <a:r>
              <a:rPr lang="en-US" sz="1800" dirty="0"/>
              <a:t>One of the first states to make robust investments in child care</a:t>
            </a:r>
          </a:p>
          <a:p>
            <a:pPr lvl="0">
              <a:lnSpc>
                <a:spcPct val="120000"/>
              </a:lnSpc>
              <a:spcBef>
                <a:spcPts val="600"/>
              </a:spcBef>
              <a:spcAft>
                <a:spcPts val="600"/>
              </a:spcAft>
            </a:pPr>
            <a:r>
              <a:rPr lang="en-US" sz="1800" dirty="0"/>
              <a:t>Created a single subsidy eligibility system based on income and parents’ employment (or education &amp; training) status</a:t>
            </a:r>
          </a:p>
          <a:p>
            <a:pPr lvl="0">
              <a:lnSpc>
                <a:spcPct val="120000"/>
              </a:lnSpc>
              <a:spcBef>
                <a:spcPts val="600"/>
              </a:spcBef>
              <a:spcAft>
                <a:spcPts val="600"/>
              </a:spcAft>
            </a:pPr>
            <a:r>
              <a:rPr lang="en-US" sz="1800" dirty="0"/>
              <a:t>Unionized home child care workforce—has ensured access to health insurance, training</a:t>
            </a:r>
          </a:p>
          <a:p>
            <a:pPr lvl="0">
              <a:lnSpc>
                <a:spcPct val="120000"/>
              </a:lnSpc>
              <a:spcBef>
                <a:spcPts val="600"/>
              </a:spcBef>
              <a:spcAft>
                <a:spcPts val="600"/>
              </a:spcAft>
            </a:pPr>
            <a:r>
              <a:rPr lang="en-US" sz="1800" dirty="0"/>
              <a:t>Tiered subsidy reimbursement, even for Family, Friend, and Neighbor care</a:t>
            </a:r>
          </a:p>
        </p:txBody>
      </p:sp>
      <p:pic>
        <p:nvPicPr>
          <p:cNvPr id="7" name="Picture 6">
            <a:extLst>
              <a:ext uri="{FF2B5EF4-FFF2-40B4-BE49-F238E27FC236}">
                <a16:creationId xmlns:a16="http://schemas.microsoft.com/office/drawing/2014/main" id="{73F0802C-2A72-0543-91C6-6C4090241FAF}"/>
              </a:ext>
            </a:extLst>
          </p:cNvPr>
          <p:cNvPicPr>
            <a:picLocks noChangeAspect="1"/>
          </p:cNvPicPr>
          <p:nvPr/>
        </p:nvPicPr>
        <p:blipFill rotWithShape="1">
          <a:blip r:embed="rId3">
            <a:extLst>
              <a:ext uri="{28A0092B-C50C-407E-A947-70E740481C1C}">
                <a14:useLocalDpi xmlns:a14="http://schemas.microsoft.com/office/drawing/2010/main" val="0"/>
              </a:ext>
            </a:extLst>
          </a:blip>
          <a:srcRect l="19394"/>
          <a:stretch/>
        </p:blipFill>
        <p:spPr>
          <a:xfrm>
            <a:off x="4763383" y="2362200"/>
            <a:ext cx="4380617" cy="3619500"/>
          </a:xfrm>
          <a:prstGeom prst="rect">
            <a:avLst/>
          </a:prstGeom>
        </p:spPr>
      </p:pic>
    </p:spTree>
    <p:extLst>
      <p:ext uri="{BB962C8B-B14F-4D97-AF65-F5344CB8AC3E}">
        <p14:creationId xmlns:p14="http://schemas.microsoft.com/office/powerpoint/2010/main" val="7878426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C3D25-963D-4423-9EFB-A830CD2FAC42}"/>
              </a:ext>
            </a:extLst>
          </p:cNvPr>
          <p:cNvSpPr>
            <a:spLocks noGrp="1"/>
          </p:cNvSpPr>
          <p:nvPr>
            <p:ph type="title"/>
          </p:nvPr>
        </p:nvSpPr>
        <p:spPr/>
        <p:txBody>
          <a:bodyPr vert="horz" lIns="68580" tIns="34290" rIns="68580" bIns="34290" rtlCol="0" anchor="ctr">
            <a:normAutofit/>
          </a:bodyPr>
          <a:lstStyle/>
          <a:p>
            <a:r>
              <a:rPr lang="en-US" dirty="0"/>
              <a:t>State Pre-K: Preschool for All</a:t>
            </a:r>
          </a:p>
        </p:txBody>
      </p:sp>
      <p:sp>
        <p:nvSpPr>
          <p:cNvPr id="3" name="Content Placeholder 2">
            <a:extLst>
              <a:ext uri="{FF2B5EF4-FFF2-40B4-BE49-F238E27FC236}">
                <a16:creationId xmlns:a16="http://schemas.microsoft.com/office/drawing/2014/main" id="{B0CB64AB-76B8-4603-AD85-A54C1BBC260D}"/>
              </a:ext>
            </a:extLst>
          </p:cNvPr>
          <p:cNvSpPr>
            <a:spLocks noGrp="1"/>
          </p:cNvSpPr>
          <p:nvPr>
            <p:ph idx="1"/>
          </p:nvPr>
        </p:nvSpPr>
        <p:spPr>
          <a:xfrm>
            <a:off x="457200" y="1524000"/>
            <a:ext cx="8367486" cy="2209799"/>
          </a:xfrm>
        </p:spPr>
        <p:txBody>
          <a:bodyPr vert="horz" lIns="68580" tIns="34290" rIns="68580" bIns="34290" rtlCol="0">
            <a:normAutofit/>
          </a:bodyPr>
          <a:lstStyle/>
          <a:p>
            <a:pPr>
              <a:spcBef>
                <a:spcPts val="600"/>
              </a:spcBef>
              <a:spcAft>
                <a:spcPts val="600"/>
              </a:spcAft>
            </a:pPr>
            <a:r>
              <a:rPr lang="en-US" sz="2000" dirty="0"/>
              <a:t>One of the earliest states to establish state-funded preschool</a:t>
            </a:r>
          </a:p>
          <a:p>
            <a:pPr>
              <a:spcBef>
                <a:spcPts val="600"/>
              </a:spcBef>
              <a:spcAft>
                <a:spcPts val="600"/>
              </a:spcAft>
            </a:pPr>
            <a:r>
              <a:rPr lang="en-US" sz="2000" dirty="0"/>
              <a:t>High standards from the start: Certified teachers, low class size</a:t>
            </a:r>
          </a:p>
          <a:p>
            <a:pPr>
              <a:spcBef>
                <a:spcPts val="600"/>
              </a:spcBef>
              <a:spcAft>
                <a:spcPts val="600"/>
              </a:spcAft>
            </a:pPr>
            <a:r>
              <a:rPr lang="en-US" sz="2000" dirty="0"/>
              <a:t>First state in the country to establish statutory goal of providing universal access to preschool for all THREE- and </a:t>
            </a:r>
            <a:r>
              <a:rPr lang="en-US" sz="2000" dirty="0" err="1"/>
              <a:t>FOUR-year</a:t>
            </a:r>
            <a:r>
              <a:rPr lang="en-US" sz="2000" dirty="0"/>
              <a:t>-old children</a:t>
            </a:r>
          </a:p>
        </p:txBody>
      </p:sp>
      <p:pic>
        <p:nvPicPr>
          <p:cNvPr id="6" name="Picture 5">
            <a:extLst>
              <a:ext uri="{FF2B5EF4-FFF2-40B4-BE49-F238E27FC236}">
                <a16:creationId xmlns:a16="http://schemas.microsoft.com/office/drawing/2014/main" id="{A11D6713-D2A6-684C-9DE7-A6A746E29D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2000" y="3733800"/>
            <a:ext cx="5080000" cy="3124200"/>
          </a:xfrm>
          <a:prstGeom prst="rect">
            <a:avLst/>
          </a:prstGeom>
        </p:spPr>
      </p:pic>
    </p:spTree>
    <p:extLst>
      <p:ext uri="{BB962C8B-B14F-4D97-AF65-F5344CB8AC3E}">
        <p14:creationId xmlns:p14="http://schemas.microsoft.com/office/powerpoint/2010/main" val="38396931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ADA2C-69B7-4C15-BCF2-36433E263A87}"/>
              </a:ext>
            </a:extLst>
          </p:cNvPr>
          <p:cNvSpPr>
            <a:spLocks noGrp="1"/>
          </p:cNvSpPr>
          <p:nvPr>
            <p:ph type="title"/>
          </p:nvPr>
        </p:nvSpPr>
        <p:spPr/>
        <p:txBody>
          <a:bodyPr/>
          <a:lstStyle/>
          <a:p>
            <a:r>
              <a:rPr lang="en-US" dirty="0"/>
              <a:t>Cross-System Innovations </a:t>
            </a:r>
          </a:p>
        </p:txBody>
      </p:sp>
      <p:pic>
        <p:nvPicPr>
          <p:cNvPr id="5" name="Content Placeholder 4">
            <a:extLst>
              <a:ext uri="{FF2B5EF4-FFF2-40B4-BE49-F238E27FC236}">
                <a16:creationId xmlns:a16="http://schemas.microsoft.com/office/drawing/2014/main" id="{44641A06-635C-47F2-8D3B-6BF80981A443}"/>
              </a:ext>
            </a:extLst>
          </p:cNvPr>
          <p:cNvPicPr>
            <a:picLocks noGrp="1" noChangeAspect="1"/>
          </p:cNvPicPr>
          <p:nvPr>
            <p:ph sz="half" idx="1"/>
          </p:nvPr>
        </p:nvPicPr>
        <p:blipFill>
          <a:blip r:embed="rId3"/>
          <a:stretch>
            <a:fillRect/>
          </a:stretch>
        </p:blipFill>
        <p:spPr>
          <a:xfrm>
            <a:off x="0" y="1563433"/>
            <a:ext cx="3886200" cy="1483233"/>
          </a:xfrm>
          <a:prstGeom prst="rect">
            <a:avLst/>
          </a:prstGeom>
        </p:spPr>
      </p:pic>
      <p:sp>
        <p:nvSpPr>
          <p:cNvPr id="4" name="Content Placeholder 3">
            <a:extLst>
              <a:ext uri="{FF2B5EF4-FFF2-40B4-BE49-F238E27FC236}">
                <a16:creationId xmlns:a16="http://schemas.microsoft.com/office/drawing/2014/main" id="{099496F9-08CC-45FC-8CF7-B052E687626C}"/>
              </a:ext>
            </a:extLst>
          </p:cNvPr>
          <p:cNvSpPr>
            <a:spLocks noGrp="1"/>
          </p:cNvSpPr>
          <p:nvPr>
            <p:ph sz="half" idx="2"/>
          </p:nvPr>
        </p:nvSpPr>
        <p:spPr>
          <a:xfrm>
            <a:off x="4133850" y="1600200"/>
            <a:ext cx="4552950" cy="5257800"/>
          </a:xfrm>
        </p:spPr>
        <p:txBody>
          <a:bodyPr>
            <a:normAutofit/>
          </a:bodyPr>
          <a:lstStyle/>
          <a:p>
            <a:pPr>
              <a:lnSpc>
                <a:spcPct val="120000"/>
              </a:lnSpc>
              <a:spcBef>
                <a:spcPts val="600"/>
              </a:spcBef>
              <a:spcAft>
                <a:spcPts val="600"/>
              </a:spcAft>
            </a:pPr>
            <a:r>
              <a:rPr lang="en-US" sz="1800" b="1" dirty="0"/>
              <a:t>ExceleRate Illinois:</a:t>
            </a:r>
            <a:r>
              <a:rPr lang="en-US" sz="1800" dirty="0"/>
              <a:t> A Quality Rating and Improvement System that is truly cross-sector</a:t>
            </a:r>
          </a:p>
          <a:p>
            <a:pPr>
              <a:lnSpc>
                <a:spcPct val="120000"/>
              </a:lnSpc>
              <a:spcBef>
                <a:spcPts val="600"/>
              </a:spcBef>
              <a:spcAft>
                <a:spcPts val="600"/>
              </a:spcAft>
            </a:pPr>
            <a:r>
              <a:rPr lang="en-US" sz="1800" b="1" dirty="0"/>
              <a:t>QRIS supports </a:t>
            </a:r>
            <a:r>
              <a:rPr lang="en-US" sz="1800" dirty="0"/>
              <a:t>for license-exempt home providers</a:t>
            </a:r>
          </a:p>
          <a:p>
            <a:pPr>
              <a:lnSpc>
                <a:spcPct val="120000"/>
              </a:lnSpc>
              <a:spcBef>
                <a:spcPts val="600"/>
              </a:spcBef>
              <a:spcAft>
                <a:spcPts val="600"/>
              </a:spcAft>
            </a:pPr>
            <a:r>
              <a:rPr lang="en-US" sz="1800" b="1" dirty="0"/>
              <a:t>Gateways Credential &amp; Registry:</a:t>
            </a:r>
            <a:r>
              <a:rPr lang="en-US" sz="1800" dirty="0"/>
              <a:t> Competency-based system of credentials inclusive of all early childhood workforce roles</a:t>
            </a:r>
          </a:p>
          <a:p>
            <a:pPr>
              <a:lnSpc>
                <a:spcPct val="120000"/>
              </a:lnSpc>
              <a:spcBef>
                <a:spcPts val="600"/>
              </a:spcBef>
              <a:spcAft>
                <a:spcPts val="600"/>
              </a:spcAft>
            </a:pPr>
            <a:r>
              <a:rPr lang="en-US" sz="1800" b="1" dirty="0"/>
              <a:t>IECAM (Illinois Early Childhood Asset Map): </a:t>
            </a:r>
            <a:r>
              <a:rPr lang="en-US" sz="1800" dirty="0"/>
              <a:t>Online tool that maps demographics against supply of various early childhood programs and funding streams</a:t>
            </a:r>
          </a:p>
        </p:txBody>
      </p:sp>
      <p:pic>
        <p:nvPicPr>
          <p:cNvPr id="6" name="Picture 5">
            <a:extLst>
              <a:ext uri="{FF2B5EF4-FFF2-40B4-BE49-F238E27FC236}">
                <a16:creationId xmlns:a16="http://schemas.microsoft.com/office/drawing/2014/main" id="{50600E21-BF78-4BB7-9658-4C0790F1D7C0}"/>
              </a:ext>
            </a:extLst>
          </p:cNvPr>
          <p:cNvPicPr>
            <a:picLocks noChangeAspect="1"/>
          </p:cNvPicPr>
          <p:nvPr/>
        </p:nvPicPr>
        <p:blipFill>
          <a:blip r:embed="rId4"/>
          <a:stretch>
            <a:fillRect/>
          </a:stretch>
        </p:blipFill>
        <p:spPr>
          <a:xfrm>
            <a:off x="1305520" y="3520259"/>
            <a:ext cx="2193131" cy="1171575"/>
          </a:xfrm>
          <a:prstGeom prst="rect">
            <a:avLst/>
          </a:prstGeom>
        </p:spPr>
      </p:pic>
      <p:pic>
        <p:nvPicPr>
          <p:cNvPr id="7" name="Picture 6">
            <a:extLst>
              <a:ext uri="{FF2B5EF4-FFF2-40B4-BE49-F238E27FC236}">
                <a16:creationId xmlns:a16="http://schemas.microsoft.com/office/drawing/2014/main" id="{D9FF7195-2B0B-4B14-A933-A01938845323}"/>
              </a:ext>
            </a:extLst>
          </p:cNvPr>
          <p:cNvPicPr>
            <a:picLocks noChangeAspect="1"/>
          </p:cNvPicPr>
          <p:nvPr/>
        </p:nvPicPr>
        <p:blipFill>
          <a:blip r:embed="rId5"/>
          <a:stretch>
            <a:fillRect/>
          </a:stretch>
        </p:blipFill>
        <p:spPr>
          <a:xfrm>
            <a:off x="406003" y="5165428"/>
            <a:ext cx="2457450" cy="1042988"/>
          </a:xfrm>
          <a:prstGeom prst="rect">
            <a:avLst/>
          </a:prstGeom>
        </p:spPr>
      </p:pic>
    </p:spTree>
    <p:extLst>
      <p:ext uri="{BB962C8B-B14F-4D97-AF65-F5344CB8AC3E}">
        <p14:creationId xmlns:p14="http://schemas.microsoft.com/office/powerpoint/2010/main" val="14574658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64387-951C-4389-8353-92C68BD2398B}"/>
              </a:ext>
            </a:extLst>
          </p:cNvPr>
          <p:cNvSpPr>
            <a:spLocks noGrp="1"/>
          </p:cNvSpPr>
          <p:nvPr>
            <p:ph type="title"/>
          </p:nvPr>
        </p:nvSpPr>
        <p:spPr/>
        <p:txBody>
          <a:bodyPr anchor="ctr">
            <a:normAutofit/>
          </a:bodyPr>
          <a:lstStyle/>
          <a:p>
            <a:r>
              <a:rPr lang="en-US" dirty="0"/>
              <a:t>Funding Innovations</a:t>
            </a:r>
          </a:p>
        </p:txBody>
      </p:sp>
      <p:sp>
        <p:nvSpPr>
          <p:cNvPr id="3" name="Content Placeholder 2">
            <a:extLst>
              <a:ext uri="{FF2B5EF4-FFF2-40B4-BE49-F238E27FC236}">
                <a16:creationId xmlns:a16="http://schemas.microsoft.com/office/drawing/2014/main" id="{F87A7BF5-00E4-403B-A548-7FADA422FF7F}"/>
              </a:ext>
            </a:extLst>
          </p:cNvPr>
          <p:cNvSpPr>
            <a:spLocks noGrp="1"/>
          </p:cNvSpPr>
          <p:nvPr>
            <p:ph idx="1"/>
          </p:nvPr>
        </p:nvSpPr>
        <p:spPr>
          <a:xfrm>
            <a:off x="4038600" y="1600200"/>
            <a:ext cx="4953000" cy="5257800"/>
          </a:xfrm>
        </p:spPr>
        <p:txBody>
          <a:bodyPr>
            <a:noAutofit/>
          </a:bodyPr>
          <a:lstStyle/>
          <a:p>
            <a:pPr>
              <a:spcBef>
                <a:spcPts val="600"/>
              </a:spcBef>
              <a:spcAft>
                <a:spcPts val="600"/>
              </a:spcAft>
            </a:pPr>
            <a:r>
              <a:rPr lang="en-US" sz="1800" dirty="0"/>
              <a:t>Birth to Three Set-Aside: ensures that our investment in infants and toddlers grows as we grow our preschool programs</a:t>
            </a:r>
          </a:p>
          <a:p>
            <a:pPr>
              <a:spcBef>
                <a:spcPts val="600"/>
              </a:spcBef>
              <a:spcAft>
                <a:spcPts val="600"/>
              </a:spcAft>
            </a:pPr>
            <a:r>
              <a:rPr lang="en-US" sz="1800" dirty="0"/>
              <a:t>“Blending and Braiding”: Intentional policies to encourage programs to layer multiple funding streams to better meet the needs of children and families</a:t>
            </a:r>
          </a:p>
          <a:p>
            <a:pPr lvl="1">
              <a:spcBef>
                <a:spcPts val="600"/>
              </a:spcBef>
              <a:spcAft>
                <a:spcPts val="600"/>
              </a:spcAft>
            </a:pPr>
            <a:r>
              <a:rPr lang="en-US" sz="1800" dirty="0"/>
              <a:t>Child Care + Preschool for All/Prevention Initiative</a:t>
            </a:r>
          </a:p>
          <a:p>
            <a:pPr lvl="1">
              <a:spcBef>
                <a:spcPts val="600"/>
              </a:spcBef>
              <a:spcAft>
                <a:spcPts val="600"/>
              </a:spcAft>
            </a:pPr>
            <a:r>
              <a:rPr lang="en-US" sz="1800" dirty="0"/>
              <a:t>Child Care + Head Start/Early Head Start</a:t>
            </a:r>
          </a:p>
          <a:p>
            <a:pPr lvl="1">
              <a:spcBef>
                <a:spcPts val="600"/>
              </a:spcBef>
              <a:spcAft>
                <a:spcPts val="600"/>
              </a:spcAft>
            </a:pPr>
            <a:r>
              <a:rPr lang="en-US" sz="1800" dirty="0"/>
              <a:t>Preschool for All + Head Start</a:t>
            </a:r>
          </a:p>
          <a:p>
            <a:pPr lvl="1">
              <a:spcBef>
                <a:spcPts val="600"/>
              </a:spcBef>
              <a:spcAft>
                <a:spcPts val="600"/>
              </a:spcAft>
            </a:pPr>
            <a:r>
              <a:rPr lang="en-US" sz="1800" dirty="0"/>
              <a:t>All three funding streams together</a:t>
            </a:r>
          </a:p>
        </p:txBody>
      </p:sp>
      <p:pic>
        <p:nvPicPr>
          <p:cNvPr id="6" name="Picture 5">
            <a:extLst>
              <a:ext uri="{FF2B5EF4-FFF2-40B4-BE49-F238E27FC236}">
                <a16:creationId xmlns:a16="http://schemas.microsoft.com/office/drawing/2014/main" id="{B0B8339C-62B5-4449-8285-991A4D1A3228}"/>
              </a:ext>
            </a:extLst>
          </p:cNvPr>
          <p:cNvPicPr>
            <a:picLocks noChangeAspect="1"/>
          </p:cNvPicPr>
          <p:nvPr/>
        </p:nvPicPr>
        <p:blipFill rotWithShape="1">
          <a:blip r:embed="rId3">
            <a:extLst>
              <a:ext uri="{28A0092B-C50C-407E-A947-70E740481C1C}">
                <a14:useLocalDpi xmlns:a14="http://schemas.microsoft.com/office/drawing/2010/main" val="0"/>
              </a:ext>
            </a:extLst>
          </a:blip>
          <a:srcRect l="8303" r="31699"/>
          <a:stretch/>
        </p:blipFill>
        <p:spPr>
          <a:xfrm>
            <a:off x="0" y="2018960"/>
            <a:ext cx="3933371" cy="3920672"/>
          </a:xfrm>
          <a:prstGeom prst="rect">
            <a:avLst/>
          </a:prstGeom>
        </p:spPr>
      </p:pic>
    </p:spTree>
    <p:extLst>
      <p:ext uri="{BB962C8B-B14F-4D97-AF65-F5344CB8AC3E}">
        <p14:creationId xmlns:p14="http://schemas.microsoft.com/office/powerpoint/2010/main" val="37782901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56766-8E41-4F2E-98AB-6978BBEA2C39}"/>
              </a:ext>
            </a:extLst>
          </p:cNvPr>
          <p:cNvSpPr>
            <a:spLocks noGrp="1"/>
          </p:cNvSpPr>
          <p:nvPr>
            <p:ph type="title"/>
          </p:nvPr>
        </p:nvSpPr>
        <p:spPr/>
        <p:txBody>
          <a:bodyPr anchor="ctr">
            <a:normAutofit/>
          </a:bodyPr>
          <a:lstStyle/>
          <a:p>
            <a:r>
              <a:rPr lang="en-US" dirty="0"/>
              <a:t>Taking Stock of Where We Are</a:t>
            </a:r>
          </a:p>
        </p:txBody>
      </p:sp>
      <p:sp>
        <p:nvSpPr>
          <p:cNvPr id="3" name="Content Placeholder 2">
            <a:extLst>
              <a:ext uri="{FF2B5EF4-FFF2-40B4-BE49-F238E27FC236}">
                <a16:creationId xmlns:a16="http://schemas.microsoft.com/office/drawing/2014/main" id="{11AC38A6-E2CC-4CD7-9932-E979E734A906}"/>
              </a:ext>
            </a:extLst>
          </p:cNvPr>
          <p:cNvSpPr>
            <a:spLocks noGrp="1"/>
          </p:cNvSpPr>
          <p:nvPr>
            <p:ph idx="1"/>
          </p:nvPr>
        </p:nvSpPr>
        <p:spPr>
          <a:xfrm>
            <a:off x="4310743" y="1817684"/>
            <a:ext cx="4376057" cy="4753770"/>
          </a:xfrm>
        </p:spPr>
        <p:txBody>
          <a:bodyPr>
            <a:normAutofit/>
          </a:bodyPr>
          <a:lstStyle/>
          <a:p>
            <a:pPr>
              <a:spcBef>
                <a:spcPts val="600"/>
              </a:spcBef>
              <a:spcAft>
                <a:spcPts val="600"/>
              </a:spcAft>
            </a:pPr>
            <a:r>
              <a:rPr lang="en-US" sz="2000" dirty="0"/>
              <a:t>Do children and families have </a:t>
            </a:r>
            <a:r>
              <a:rPr lang="en-US" sz="2000" b="1" i="1" dirty="0"/>
              <a:t>equitable access to high quality services</a:t>
            </a:r>
            <a:r>
              <a:rPr lang="en-US" sz="2000" dirty="0"/>
              <a:t>?</a:t>
            </a:r>
          </a:p>
          <a:p>
            <a:pPr>
              <a:spcBef>
                <a:spcPts val="600"/>
              </a:spcBef>
              <a:spcAft>
                <a:spcPts val="600"/>
              </a:spcAft>
            </a:pPr>
            <a:endParaRPr lang="en-US" sz="2000" dirty="0"/>
          </a:p>
          <a:p>
            <a:pPr>
              <a:spcBef>
                <a:spcPts val="600"/>
              </a:spcBef>
              <a:spcAft>
                <a:spcPts val="600"/>
              </a:spcAft>
            </a:pPr>
            <a:r>
              <a:rPr lang="en-US" sz="2000" dirty="0"/>
              <a:t>Is </a:t>
            </a:r>
            <a:r>
              <a:rPr lang="en-US" sz="2000" b="1" i="1" dirty="0"/>
              <a:t>public funding </a:t>
            </a:r>
            <a:r>
              <a:rPr lang="en-US" sz="2000" dirty="0"/>
              <a:t>providing services that meet children and families’ needs?</a:t>
            </a:r>
          </a:p>
          <a:p>
            <a:pPr>
              <a:spcBef>
                <a:spcPts val="600"/>
              </a:spcBef>
              <a:spcAft>
                <a:spcPts val="600"/>
              </a:spcAft>
            </a:pPr>
            <a:endParaRPr lang="en-US" sz="2000" dirty="0"/>
          </a:p>
          <a:p>
            <a:pPr>
              <a:spcBef>
                <a:spcPts val="600"/>
              </a:spcBef>
              <a:spcAft>
                <a:spcPts val="600"/>
              </a:spcAft>
            </a:pPr>
            <a:r>
              <a:rPr lang="en-US" sz="2000" dirty="0"/>
              <a:t>Is the </a:t>
            </a:r>
            <a:r>
              <a:rPr lang="en-US" sz="2000" b="1" i="1" dirty="0"/>
              <a:t>system stable enough </a:t>
            </a:r>
            <a:r>
              <a:rPr lang="en-US" sz="2000" dirty="0"/>
              <a:t>for providers to plan ahead and consider expansions where needed?</a:t>
            </a:r>
          </a:p>
        </p:txBody>
      </p:sp>
      <p:pic>
        <p:nvPicPr>
          <p:cNvPr id="9" name="Picture 8">
            <a:extLst>
              <a:ext uri="{FF2B5EF4-FFF2-40B4-BE49-F238E27FC236}">
                <a16:creationId xmlns:a16="http://schemas.microsoft.com/office/drawing/2014/main" id="{23D04A37-6100-E54A-92D5-46E40EE84A6A}"/>
              </a:ext>
            </a:extLst>
          </p:cNvPr>
          <p:cNvPicPr>
            <a:picLocks noChangeAspect="1"/>
          </p:cNvPicPr>
          <p:nvPr/>
        </p:nvPicPr>
        <p:blipFill rotWithShape="1">
          <a:blip r:embed="rId3">
            <a:extLst>
              <a:ext uri="{28A0092B-C50C-407E-A947-70E740481C1C}">
                <a14:useLocalDpi xmlns:a14="http://schemas.microsoft.com/office/drawing/2010/main" val="0"/>
              </a:ext>
            </a:extLst>
          </a:blip>
          <a:srcRect l="9226" r="10714" b="8142"/>
          <a:stretch/>
        </p:blipFill>
        <p:spPr>
          <a:xfrm>
            <a:off x="210457" y="2526334"/>
            <a:ext cx="3904343" cy="3336471"/>
          </a:xfrm>
          <a:prstGeom prst="rect">
            <a:avLst/>
          </a:prstGeom>
        </p:spPr>
      </p:pic>
    </p:spTree>
    <p:extLst>
      <p:ext uri="{BB962C8B-B14F-4D97-AF65-F5344CB8AC3E}">
        <p14:creationId xmlns:p14="http://schemas.microsoft.com/office/powerpoint/2010/main" val="8219363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608F2-E290-4A47-981B-78D8AD41ACC0}"/>
              </a:ext>
            </a:extLst>
          </p:cNvPr>
          <p:cNvSpPr>
            <a:spLocks noGrp="1"/>
          </p:cNvSpPr>
          <p:nvPr>
            <p:ph type="title"/>
          </p:nvPr>
        </p:nvSpPr>
        <p:spPr>
          <a:xfrm>
            <a:off x="457200" y="2857500"/>
            <a:ext cx="8229600" cy="1143000"/>
          </a:xfrm>
        </p:spPr>
        <p:txBody>
          <a:bodyPr/>
          <a:lstStyle/>
          <a:p>
            <a:r>
              <a:rPr lang="en-US" i="1" dirty="0"/>
              <a:t>Introduction</a:t>
            </a:r>
          </a:p>
        </p:txBody>
      </p:sp>
      <p:sp>
        <p:nvSpPr>
          <p:cNvPr id="4" name="Slide Number Placeholder 3">
            <a:extLst>
              <a:ext uri="{FF2B5EF4-FFF2-40B4-BE49-F238E27FC236}">
                <a16:creationId xmlns:a16="http://schemas.microsoft.com/office/drawing/2014/main" id="{440E35D3-4E81-4096-861B-0041C8E038FF}"/>
              </a:ext>
            </a:extLst>
          </p:cNvPr>
          <p:cNvSpPr>
            <a:spLocks noGrp="1"/>
          </p:cNvSpPr>
          <p:nvPr>
            <p:ph type="sldNum" sz="quarter" idx="12"/>
          </p:nvPr>
        </p:nvSpPr>
        <p:spPr/>
        <p:txBody>
          <a:bodyPr/>
          <a:lstStyle/>
          <a:p>
            <a:fld id="{9BA150B5-8DFC-458F-AD8B-0D6E73DD8F1E}" type="slidenum">
              <a:rPr lang="en-US" smtClean="0"/>
              <a:t>2</a:t>
            </a:fld>
            <a:endParaRPr lang="en-US"/>
          </a:p>
        </p:txBody>
      </p:sp>
    </p:spTree>
    <p:extLst>
      <p:ext uri="{BB962C8B-B14F-4D97-AF65-F5344CB8AC3E}">
        <p14:creationId xmlns:p14="http://schemas.microsoft.com/office/powerpoint/2010/main" val="3770159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29E364-863C-294E-A44A-A2C22918BDF5}"/>
              </a:ext>
            </a:extLst>
          </p:cNvPr>
          <p:cNvSpPr>
            <a:spLocks noGrp="1"/>
          </p:cNvSpPr>
          <p:nvPr>
            <p:ph type="title"/>
          </p:nvPr>
        </p:nvSpPr>
        <p:spPr/>
        <p:txBody>
          <a:bodyPr/>
          <a:lstStyle/>
          <a:p>
            <a:r>
              <a:rPr lang="en-US" sz="2000" dirty="0"/>
              <a:t>Illinois spends over $1.8 billion per year on ECEC in federal and state dollars with much more invested by families, local government, philanthropy, and other private sources</a:t>
            </a:r>
          </a:p>
        </p:txBody>
      </p:sp>
      <p:sp>
        <p:nvSpPr>
          <p:cNvPr id="4" name="Slide Number Placeholder 3">
            <a:extLst>
              <a:ext uri="{FF2B5EF4-FFF2-40B4-BE49-F238E27FC236}">
                <a16:creationId xmlns:a16="http://schemas.microsoft.com/office/drawing/2014/main" id="{AB59295D-E4DB-BA45-9C7B-ED0AE540524B}"/>
              </a:ext>
            </a:extLst>
          </p:cNvPr>
          <p:cNvSpPr>
            <a:spLocks noGrp="1"/>
          </p:cNvSpPr>
          <p:nvPr>
            <p:ph type="sldNum" sz="quarter" idx="12"/>
          </p:nvPr>
        </p:nvSpPr>
        <p:spPr/>
        <p:txBody>
          <a:bodyPr/>
          <a:lstStyle/>
          <a:p>
            <a:fld id="{9BA150B5-8DFC-458F-AD8B-0D6E73DD8F1E}" type="slidenum">
              <a:rPr lang="en-US" smtClean="0"/>
              <a:t>20</a:t>
            </a:fld>
            <a:endParaRPr lang="en-US" dirty="0"/>
          </a:p>
        </p:txBody>
      </p:sp>
      <p:pic>
        <p:nvPicPr>
          <p:cNvPr id="40" name="Picture 39">
            <a:extLst>
              <a:ext uri="{FF2B5EF4-FFF2-40B4-BE49-F238E27FC236}">
                <a16:creationId xmlns:a16="http://schemas.microsoft.com/office/drawing/2014/main" id="{F81AE8D1-12E4-994F-B84A-DDDD2B794140}"/>
              </a:ext>
            </a:extLst>
          </p:cNvPr>
          <p:cNvPicPr>
            <a:picLocks noChangeAspect="1"/>
          </p:cNvPicPr>
          <p:nvPr/>
        </p:nvPicPr>
        <p:blipFill>
          <a:blip r:embed="rId3"/>
          <a:stretch>
            <a:fillRect/>
          </a:stretch>
        </p:blipFill>
        <p:spPr>
          <a:xfrm>
            <a:off x="266187" y="2151140"/>
            <a:ext cx="8877813" cy="4032667"/>
          </a:xfrm>
          <a:prstGeom prst="rect">
            <a:avLst/>
          </a:prstGeom>
        </p:spPr>
      </p:pic>
      <p:sp>
        <p:nvSpPr>
          <p:cNvPr id="41" name="Rectangle 40">
            <a:extLst>
              <a:ext uri="{FF2B5EF4-FFF2-40B4-BE49-F238E27FC236}">
                <a16:creationId xmlns:a16="http://schemas.microsoft.com/office/drawing/2014/main" id="{9CA82ED3-7E22-9F4A-A06C-6245626EB15A}"/>
              </a:ext>
            </a:extLst>
          </p:cNvPr>
          <p:cNvSpPr/>
          <p:nvPr/>
        </p:nvSpPr>
        <p:spPr>
          <a:xfrm>
            <a:off x="457200" y="1462404"/>
            <a:ext cx="8398042" cy="369332"/>
          </a:xfrm>
          <a:prstGeom prst="rect">
            <a:avLst/>
          </a:prstGeom>
        </p:spPr>
        <p:txBody>
          <a:bodyPr wrap="square">
            <a:spAutoFit/>
          </a:bodyPr>
          <a:lstStyle/>
          <a:p>
            <a:pPr algn="ctr"/>
            <a:r>
              <a:rPr lang="en-US" dirty="0"/>
              <a:t>Programs are administered across three state agencies </a:t>
            </a:r>
          </a:p>
        </p:txBody>
      </p:sp>
      <p:sp>
        <p:nvSpPr>
          <p:cNvPr id="5" name="TextBox 4">
            <a:extLst>
              <a:ext uri="{FF2B5EF4-FFF2-40B4-BE49-F238E27FC236}">
                <a16:creationId xmlns:a16="http://schemas.microsoft.com/office/drawing/2014/main" id="{77119E21-00C7-274C-828D-B49E9C423EAA}"/>
              </a:ext>
            </a:extLst>
          </p:cNvPr>
          <p:cNvSpPr txBox="1"/>
          <p:nvPr/>
        </p:nvSpPr>
        <p:spPr>
          <a:xfrm>
            <a:off x="638629" y="3294743"/>
            <a:ext cx="725714" cy="276999"/>
          </a:xfrm>
          <a:prstGeom prst="rect">
            <a:avLst/>
          </a:prstGeom>
          <a:solidFill>
            <a:schemeClr val="bg1"/>
          </a:solidFill>
        </p:spPr>
        <p:txBody>
          <a:bodyPr wrap="square" rtlCol="0">
            <a:spAutoFit/>
          </a:bodyPr>
          <a:lstStyle/>
          <a:p>
            <a:r>
              <a:rPr lang="en-US" sz="1200" dirty="0">
                <a:solidFill>
                  <a:srgbClr val="00B050"/>
                </a:solidFill>
                <a:latin typeface="Calibri" panose="020F0502020204030204" pitchFamily="34" charset="0"/>
                <a:cs typeface="Calibri" panose="020F0502020204030204" pitchFamily="34" charset="0"/>
              </a:rPr>
              <a:t>$615M</a:t>
            </a:r>
          </a:p>
        </p:txBody>
      </p:sp>
      <p:sp>
        <p:nvSpPr>
          <p:cNvPr id="9" name="TextBox 8">
            <a:extLst>
              <a:ext uri="{FF2B5EF4-FFF2-40B4-BE49-F238E27FC236}">
                <a16:creationId xmlns:a16="http://schemas.microsoft.com/office/drawing/2014/main" id="{160088F9-C2AF-8941-B8BF-5E8A3ADF194D}"/>
              </a:ext>
            </a:extLst>
          </p:cNvPr>
          <p:cNvSpPr txBox="1"/>
          <p:nvPr/>
        </p:nvSpPr>
        <p:spPr>
          <a:xfrm>
            <a:off x="6524172" y="3288714"/>
            <a:ext cx="725714" cy="276999"/>
          </a:xfrm>
          <a:prstGeom prst="rect">
            <a:avLst/>
          </a:prstGeom>
          <a:solidFill>
            <a:schemeClr val="bg1"/>
          </a:solidFill>
        </p:spPr>
        <p:txBody>
          <a:bodyPr wrap="square" rtlCol="0">
            <a:spAutoFit/>
          </a:bodyPr>
          <a:lstStyle/>
          <a:p>
            <a:r>
              <a:rPr lang="en-US" sz="1200" dirty="0">
                <a:solidFill>
                  <a:srgbClr val="00B050"/>
                </a:solidFill>
                <a:latin typeface="Calibri" panose="020F0502020204030204" pitchFamily="34" charset="0"/>
                <a:cs typeface="Calibri" panose="020F0502020204030204" pitchFamily="34" charset="0"/>
              </a:rPr>
              <a:t>$27M</a:t>
            </a:r>
          </a:p>
        </p:txBody>
      </p:sp>
      <p:sp>
        <p:nvSpPr>
          <p:cNvPr id="10" name="TextBox 9">
            <a:extLst>
              <a:ext uri="{FF2B5EF4-FFF2-40B4-BE49-F238E27FC236}">
                <a16:creationId xmlns:a16="http://schemas.microsoft.com/office/drawing/2014/main" id="{65B5A6D9-B43C-9443-962F-05099C2104E5}"/>
              </a:ext>
            </a:extLst>
          </p:cNvPr>
          <p:cNvSpPr txBox="1"/>
          <p:nvPr/>
        </p:nvSpPr>
        <p:spPr>
          <a:xfrm>
            <a:off x="3104278" y="5237876"/>
            <a:ext cx="725714" cy="276999"/>
          </a:xfrm>
          <a:prstGeom prst="rect">
            <a:avLst/>
          </a:prstGeom>
          <a:solidFill>
            <a:schemeClr val="bg1"/>
          </a:solidFill>
        </p:spPr>
        <p:txBody>
          <a:bodyPr wrap="square" rtlCol="0">
            <a:spAutoFit/>
          </a:bodyPr>
          <a:lstStyle/>
          <a:p>
            <a:r>
              <a:rPr lang="en-US" sz="1200" dirty="0">
                <a:solidFill>
                  <a:srgbClr val="00B050"/>
                </a:solidFill>
                <a:latin typeface="Calibri" panose="020F0502020204030204" pitchFamily="34" charset="0"/>
                <a:cs typeface="Calibri" panose="020F0502020204030204" pitchFamily="34" charset="0"/>
              </a:rPr>
              <a:t>$380M</a:t>
            </a:r>
          </a:p>
        </p:txBody>
      </p:sp>
      <p:sp>
        <p:nvSpPr>
          <p:cNvPr id="11" name="TextBox 10">
            <a:extLst>
              <a:ext uri="{FF2B5EF4-FFF2-40B4-BE49-F238E27FC236}">
                <a16:creationId xmlns:a16="http://schemas.microsoft.com/office/drawing/2014/main" id="{04A9D01B-E3CE-3844-BB46-80252E732312}"/>
              </a:ext>
            </a:extLst>
          </p:cNvPr>
          <p:cNvSpPr txBox="1"/>
          <p:nvPr/>
        </p:nvSpPr>
        <p:spPr>
          <a:xfrm>
            <a:off x="3467135" y="3255281"/>
            <a:ext cx="725714" cy="276999"/>
          </a:xfrm>
          <a:prstGeom prst="rect">
            <a:avLst/>
          </a:prstGeom>
          <a:solidFill>
            <a:schemeClr val="bg1"/>
          </a:solidFill>
        </p:spPr>
        <p:txBody>
          <a:bodyPr wrap="square" rtlCol="0">
            <a:spAutoFit/>
          </a:bodyPr>
          <a:lstStyle/>
          <a:p>
            <a:r>
              <a:rPr lang="en-US" sz="1200" dirty="0">
                <a:solidFill>
                  <a:srgbClr val="00B050"/>
                </a:solidFill>
                <a:latin typeface="Calibri" panose="020F0502020204030204" pitchFamily="34" charset="0"/>
                <a:cs typeface="Calibri" panose="020F0502020204030204" pitchFamily="34" charset="0"/>
              </a:rPr>
              <a:t>$740M</a:t>
            </a:r>
          </a:p>
        </p:txBody>
      </p:sp>
      <p:sp>
        <p:nvSpPr>
          <p:cNvPr id="12" name="TextBox 11">
            <a:extLst>
              <a:ext uri="{FF2B5EF4-FFF2-40B4-BE49-F238E27FC236}">
                <a16:creationId xmlns:a16="http://schemas.microsoft.com/office/drawing/2014/main" id="{95A09ED1-CC6D-7F47-8D91-B15C4100454B}"/>
              </a:ext>
            </a:extLst>
          </p:cNvPr>
          <p:cNvSpPr txBox="1"/>
          <p:nvPr/>
        </p:nvSpPr>
        <p:spPr>
          <a:xfrm>
            <a:off x="1978463" y="2781820"/>
            <a:ext cx="725714" cy="276999"/>
          </a:xfrm>
          <a:prstGeom prst="rect">
            <a:avLst/>
          </a:prstGeom>
          <a:solidFill>
            <a:schemeClr val="bg1"/>
          </a:solidFill>
        </p:spPr>
        <p:txBody>
          <a:bodyPr wrap="square" rtlCol="0">
            <a:spAutoFit/>
          </a:bodyPr>
          <a:lstStyle/>
          <a:p>
            <a:r>
              <a:rPr lang="en-US" sz="1200" dirty="0">
                <a:latin typeface="Calibri" panose="020F0502020204030204" pitchFamily="34" charset="0"/>
                <a:cs typeface="Calibri" panose="020F0502020204030204" pitchFamily="34" charset="0"/>
              </a:rPr>
              <a:t>$12.6B</a:t>
            </a:r>
          </a:p>
        </p:txBody>
      </p:sp>
      <p:sp>
        <p:nvSpPr>
          <p:cNvPr id="13" name="TextBox 12">
            <a:extLst>
              <a:ext uri="{FF2B5EF4-FFF2-40B4-BE49-F238E27FC236}">
                <a16:creationId xmlns:a16="http://schemas.microsoft.com/office/drawing/2014/main" id="{048AFE57-3638-1B4A-BE88-F01EC7D52A8F}"/>
              </a:ext>
            </a:extLst>
          </p:cNvPr>
          <p:cNvSpPr txBox="1"/>
          <p:nvPr/>
        </p:nvSpPr>
        <p:spPr>
          <a:xfrm>
            <a:off x="7990113" y="2781820"/>
            <a:ext cx="725714" cy="261610"/>
          </a:xfrm>
          <a:prstGeom prst="rect">
            <a:avLst/>
          </a:prstGeom>
          <a:solidFill>
            <a:schemeClr val="bg1"/>
          </a:solidFill>
        </p:spPr>
        <p:txBody>
          <a:bodyPr wrap="square" rtlCol="0">
            <a:spAutoFit/>
          </a:bodyPr>
          <a:lstStyle/>
          <a:p>
            <a:r>
              <a:rPr lang="en-US" sz="1100" dirty="0">
                <a:latin typeface="Calibri" panose="020F0502020204030204" pitchFamily="34" charset="0"/>
                <a:cs typeface="Calibri" panose="020F0502020204030204" pitchFamily="34" charset="0"/>
              </a:rPr>
              <a:t>$1.3B</a:t>
            </a:r>
          </a:p>
        </p:txBody>
      </p:sp>
      <p:sp>
        <p:nvSpPr>
          <p:cNvPr id="14" name="TextBox 13">
            <a:extLst>
              <a:ext uri="{FF2B5EF4-FFF2-40B4-BE49-F238E27FC236}">
                <a16:creationId xmlns:a16="http://schemas.microsoft.com/office/drawing/2014/main" id="{CF57963A-B188-5247-AA43-48330A59054B}"/>
              </a:ext>
            </a:extLst>
          </p:cNvPr>
          <p:cNvSpPr txBox="1"/>
          <p:nvPr/>
        </p:nvSpPr>
        <p:spPr>
          <a:xfrm>
            <a:off x="4969774" y="2781820"/>
            <a:ext cx="725714" cy="276999"/>
          </a:xfrm>
          <a:prstGeom prst="rect">
            <a:avLst/>
          </a:prstGeom>
          <a:solidFill>
            <a:schemeClr val="bg1"/>
          </a:solidFill>
        </p:spPr>
        <p:txBody>
          <a:bodyPr wrap="square" rtlCol="0">
            <a:spAutoFit/>
          </a:bodyPr>
          <a:lstStyle/>
          <a:p>
            <a:r>
              <a:rPr lang="en-US" sz="1200" dirty="0">
                <a:latin typeface="Calibri" panose="020F0502020204030204" pitchFamily="34" charset="0"/>
                <a:cs typeface="Calibri" panose="020F0502020204030204" pitchFamily="34" charset="0"/>
              </a:rPr>
              <a:t>$6.8B</a:t>
            </a:r>
          </a:p>
        </p:txBody>
      </p:sp>
      <p:sp>
        <p:nvSpPr>
          <p:cNvPr id="3" name="TextBox 2">
            <a:extLst>
              <a:ext uri="{FF2B5EF4-FFF2-40B4-BE49-F238E27FC236}">
                <a16:creationId xmlns:a16="http://schemas.microsoft.com/office/drawing/2014/main" id="{92BF4679-9014-374E-9E0F-1186BC8187F3}"/>
              </a:ext>
            </a:extLst>
          </p:cNvPr>
          <p:cNvSpPr txBox="1"/>
          <p:nvPr/>
        </p:nvSpPr>
        <p:spPr>
          <a:xfrm>
            <a:off x="7068457" y="5080000"/>
            <a:ext cx="1801299" cy="454095"/>
          </a:xfrm>
          <a:prstGeom prst="rect">
            <a:avLst/>
          </a:prstGeom>
          <a:solidFill>
            <a:schemeClr val="bg1"/>
          </a:solidFill>
        </p:spPr>
        <p:txBody>
          <a:bodyPr wrap="square" rtlCol="0">
            <a:spAutoFit/>
          </a:bodyPr>
          <a:lstStyle/>
          <a:p>
            <a:endParaRPr lang="en-US"/>
          </a:p>
        </p:txBody>
      </p:sp>
      <p:sp>
        <p:nvSpPr>
          <p:cNvPr id="15" name="TextBox 14">
            <a:extLst>
              <a:ext uri="{FF2B5EF4-FFF2-40B4-BE49-F238E27FC236}">
                <a16:creationId xmlns:a16="http://schemas.microsoft.com/office/drawing/2014/main" id="{98409D9C-8580-5049-940A-ED0F65448510}"/>
              </a:ext>
            </a:extLst>
          </p:cNvPr>
          <p:cNvSpPr txBox="1"/>
          <p:nvPr/>
        </p:nvSpPr>
        <p:spPr>
          <a:xfrm>
            <a:off x="266187" y="2151139"/>
            <a:ext cx="1098156" cy="230832"/>
          </a:xfrm>
          <a:prstGeom prst="rect">
            <a:avLst/>
          </a:prstGeom>
          <a:solidFill>
            <a:schemeClr val="bg1"/>
          </a:solidFill>
        </p:spPr>
        <p:txBody>
          <a:bodyPr wrap="square" rtlCol="0">
            <a:spAutoFit/>
          </a:bodyPr>
          <a:lstStyle/>
          <a:p>
            <a:r>
              <a:rPr lang="en-US" sz="900" i="1" dirty="0">
                <a:latin typeface="Calibri" panose="020F0502020204030204" pitchFamily="34" charset="0"/>
                <a:cs typeface="Calibri" panose="020F0502020204030204" pitchFamily="34" charset="0"/>
              </a:rPr>
              <a:t>2020 allocations</a:t>
            </a:r>
          </a:p>
        </p:txBody>
      </p:sp>
      <p:sp>
        <p:nvSpPr>
          <p:cNvPr id="16" name="TextBox 15">
            <a:extLst>
              <a:ext uri="{FF2B5EF4-FFF2-40B4-BE49-F238E27FC236}">
                <a16:creationId xmlns:a16="http://schemas.microsoft.com/office/drawing/2014/main" id="{0D435ADA-4C5C-A94E-809B-3C15DC48A5B6}"/>
              </a:ext>
            </a:extLst>
          </p:cNvPr>
          <p:cNvSpPr txBox="1"/>
          <p:nvPr/>
        </p:nvSpPr>
        <p:spPr>
          <a:xfrm>
            <a:off x="2167147" y="3277762"/>
            <a:ext cx="725714" cy="276999"/>
          </a:xfrm>
          <a:prstGeom prst="rect">
            <a:avLst/>
          </a:prstGeom>
          <a:solidFill>
            <a:schemeClr val="bg1"/>
          </a:solidFill>
        </p:spPr>
        <p:txBody>
          <a:bodyPr wrap="square" rtlCol="0">
            <a:spAutoFit/>
          </a:bodyPr>
          <a:lstStyle/>
          <a:p>
            <a:r>
              <a:rPr lang="en-US" sz="1200" dirty="0">
                <a:solidFill>
                  <a:schemeClr val="tx1">
                    <a:lumMod val="65000"/>
                    <a:lumOff val="35000"/>
                  </a:schemeClr>
                </a:solidFill>
                <a:latin typeface="Calibri" panose="020F0502020204030204" pitchFamily="34" charset="0"/>
                <a:cs typeface="Calibri" panose="020F0502020204030204" pitchFamily="34" charset="0"/>
              </a:rPr>
              <a:t>$12B</a:t>
            </a:r>
          </a:p>
        </p:txBody>
      </p:sp>
      <p:sp>
        <p:nvSpPr>
          <p:cNvPr id="17" name="TextBox 16">
            <a:extLst>
              <a:ext uri="{FF2B5EF4-FFF2-40B4-BE49-F238E27FC236}">
                <a16:creationId xmlns:a16="http://schemas.microsoft.com/office/drawing/2014/main" id="{876DFA45-2588-FD46-96AE-663A230F73D8}"/>
              </a:ext>
            </a:extLst>
          </p:cNvPr>
          <p:cNvSpPr txBox="1"/>
          <p:nvPr/>
        </p:nvSpPr>
        <p:spPr>
          <a:xfrm>
            <a:off x="5224184" y="3274199"/>
            <a:ext cx="725714" cy="276999"/>
          </a:xfrm>
          <a:prstGeom prst="rect">
            <a:avLst/>
          </a:prstGeom>
          <a:solidFill>
            <a:schemeClr val="bg1"/>
          </a:solidFill>
        </p:spPr>
        <p:txBody>
          <a:bodyPr wrap="square" rtlCol="0">
            <a:spAutoFit/>
          </a:bodyPr>
          <a:lstStyle/>
          <a:p>
            <a:r>
              <a:rPr lang="en-US" sz="1200" dirty="0">
                <a:solidFill>
                  <a:schemeClr val="tx1">
                    <a:lumMod val="65000"/>
                    <a:lumOff val="35000"/>
                  </a:schemeClr>
                </a:solidFill>
                <a:latin typeface="Calibri" panose="020F0502020204030204" pitchFamily="34" charset="0"/>
                <a:cs typeface="Calibri" panose="020F0502020204030204" pitchFamily="34" charset="0"/>
              </a:rPr>
              <a:t>$6B</a:t>
            </a:r>
          </a:p>
        </p:txBody>
      </p:sp>
      <p:sp>
        <p:nvSpPr>
          <p:cNvPr id="18" name="TextBox 17">
            <a:extLst>
              <a:ext uri="{FF2B5EF4-FFF2-40B4-BE49-F238E27FC236}">
                <a16:creationId xmlns:a16="http://schemas.microsoft.com/office/drawing/2014/main" id="{B5E93557-21BA-EC4C-B346-12678FCDCCC5}"/>
              </a:ext>
            </a:extLst>
          </p:cNvPr>
          <p:cNvSpPr txBox="1"/>
          <p:nvPr/>
        </p:nvSpPr>
        <p:spPr>
          <a:xfrm>
            <a:off x="8222206" y="3255280"/>
            <a:ext cx="725714" cy="276999"/>
          </a:xfrm>
          <a:prstGeom prst="rect">
            <a:avLst/>
          </a:prstGeom>
          <a:solidFill>
            <a:schemeClr val="bg1"/>
          </a:solidFill>
        </p:spPr>
        <p:txBody>
          <a:bodyPr wrap="square" rtlCol="0">
            <a:spAutoFit/>
          </a:bodyPr>
          <a:lstStyle/>
          <a:p>
            <a:r>
              <a:rPr lang="en-US" sz="1200" dirty="0">
                <a:solidFill>
                  <a:schemeClr val="tx1">
                    <a:lumMod val="65000"/>
                    <a:lumOff val="35000"/>
                  </a:schemeClr>
                </a:solidFill>
                <a:latin typeface="Calibri" panose="020F0502020204030204" pitchFamily="34" charset="0"/>
                <a:cs typeface="Calibri" panose="020F0502020204030204" pitchFamily="34" charset="0"/>
              </a:rPr>
              <a:t>$1.2B</a:t>
            </a:r>
          </a:p>
        </p:txBody>
      </p:sp>
    </p:spTree>
    <p:extLst>
      <p:ext uri="{BB962C8B-B14F-4D97-AF65-F5344CB8AC3E}">
        <p14:creationId xmlns:p14="http://schemas.microsoft.com/office/powerpoint/2010/main" val="17035789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D79301-AD80-482C-961A-4BB232740C6E}"/>
              </a:ext>
            </a:extLst>
          </p:cNvPr>
          <p:cNvSpPr>
            <a:spLocks noGrp="1"/>
          </p:cNvSpPr>
          <p:nvPr>
            <p:ph type="title"/>
          </p:nvPr>
        </p:nvSpPr>
        <p:spPr/>
        <p:txBody>
          <a:bodyPr/>
          <a:lstStyle/>
          <a:p>
            <a:r>
              <a:rPr lang="en-US" dirty="0"/>
              <a:t>Upper income families access center-based ECEC at higher rates than other families</a:t>
            </a:r>
          </a:p>
        </p:txBody>
      </p:sp>
      <p:sp>
        <p:nvSpPr>
          <p:cNvPr id="4" name="Slide Number Placeholder 3">
            <a:extLst>
              <a:ext uri="{FF2B5EF4-FFF2-40B4-BE49-F238E27FC236}">
                <a16:creationId xmlns:a16="http://schemas.microsoft.com/office/drawing/2014/main" id="{1B47095D-C95C-4FAB-98E1-8B68A882017A}"/>
              </a:ext>
            </a:extLst>
          </p:cNvPr>
          <p:cNvSpPr>
            <a:spLocks noGrp="1"/>
          </p:cNvSpPr>
          <p:nvPr>
            <p:ph type="sldNum" sz="quarter" idx="12"/>
          </p:nvPr>
        </p:nvSpPr>
        <p:spPr/>
        <p:txBody>
          <a:bodyPr/>
          <a:lstStyle/>
          <a:p>
            <a:fld id="{9BA150B5-8DFC-458F-AD8B-0D6E73DD8F1E}" type="slidenum">
              <a:rPr lang="en-US" smtClean="0"/>
              <a:t>21</a:t>
            </a:fld>
            <a:endParaRPr lang="en-US" dirty="0"/>
          </a:p>
        </p:txBody>
      </p:sp>
      <p:sp>
        <p:nvSpPr>
          <p:cNvPr id="7" name="TextBox 6">
            <a:extLst>
              <a:ext uri="{FF2B5EF4-FFF2-40B4-BE49-F238E27FC236}">
                <a16:creationId xmlns:a16="http://schemas.microsoft.com/office/drawing/2014/main" id="{4B32DCAF-B12A-624E-9743-0FC6EB15EA94}"/>
              </a:ext>
            </a:extLst>
          </p:cNvPr>
          <p:cNvSpPr txBox="1"/>
          <p:nvPr/>
        </p:nvSpPr>
        <p:spPr>
          <a:xfrm>
            <a:off x="0" y="6535213"/>
            <a:ext cx="4914900" cy="276999"/>
          </a:xfrm>
          <a:prstGeom prst="rect">
            <a:avLst/>
          </a:prstGeom>
          <a:noFill/>
        </p:spPr>
        <p:txBody>
          <a:bodyPr wrap="square" rtlCol="0">
            <a:spAutoFit/>
          </a:bodyPr>
          <a:lstStyle/>
          <a:p>
            <a:pPr>
              <a:spcAft>
                <a:spcPts val="450"/>
              </a:spcAft>
              <a:defRPr/>
            </a:pPr>
            <a:r>
              <a:rPr lang="en-US" sz="1200" dirty="0">
                <a:solidFill>
                  <a:prstClr val="black"/>
                </a:solidFill>
                <a:latin typeface="Calibri" panose="020F0502020204030204"/>
              </a:rPr>
              <a:t>Source: Chaudry, Morrissey, Weiland, and Yoshikawa (2017)</a:t>
            </a:r>
          </a:p>
        </p:txBody>
      </p:sp>
      <p:graphicFrame>
        <p:nvGraphicFramePr>
          <p:cNvPr id="8" name="Content Placeholder 5">
            <a:extLst>
              <a:ext uri="{FF2B5EF4-FFF2-40B4-BE49-F238E27FC236}">
                <a16:creationId xmlns:a16="http://schemas.microsoft.com/office/drawing/2014/main" id="{949A92BB-27CF-084D-A282-82BD691064E9}"/>
              </a:ext>
            </a:extLst>
          </p:cNvPr>
          <p:cNvGraphicFramePr>
            <a:graphicFrameLocks/>
          </p:cNvGraphicFramePr>
          <p:nvPr/>
        </p:nvGraphicFramePr>
        <p:xfrm>
          <a:off x="750656" y="1466850"/>
          <a:ext cx="7642689" cy="48291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0808197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427A16-412B-7B42-87AA-09F5B29BB0A9}"/>
              </a:ext>
            </a:extLst>
          </p:cNvPr>
          <p:cNvSpPr>
            <a:spLocks noGrp="1"/>
          </p:cNvSpPr>
          <p:nvPr>
            <p:ph type="title"/>
          </p:nvPr>
        </p:nvSpPr>
        <p:spPr/>
        <p:txBody>
          <a:bodyPr/>
          <a:lstStyle/>
          <a:p>
            <a:r>
              <a:rPr lang="en-US" dirty="0"/>
              <a:t>Program availability varies across the state and is inequitably distributed</a:t>
            </a:r>
          </a:p>
        </p:txBody>
      </p:sp>
      <p:sp>
        <p:nvSpPr>
          <p:cNvPr id="4" name="Slide Number Placeholder 3">
            <a:extLst>
              <a:ext uri="{FF2B5EF4-FFF2-40B4-BE49-F238E27FC236}">
                <a16:creationId xmlns:a16="http://schemas.microsoft.com/office/drawing/2014/main" id="{731D693E-9E77-FB4A-A01F-635BCF1715C4}"/>
              </a:ext>
            </a:extLst>
          </p:cNvPr>
          <p:cNvSpPr>
            <a:spLocks noGrp="1"/>
          </p:cNvSpPr>
          <p:nvPr>
            <p:ph type="sldNum" sz="quarter" idx="12"/>
          </p:nvPr>
        </p:nvSpPr>
        <p:spPr/>
        <p:txBody>
          <a:bodyPr/>
          <a:lstStyle/>
          <a:p>
            <a:fld id="{9BA150B5-8DFC-458F-AD8B-0D6E73DD8F1E}" type="slidenum">
              <a:rPr lang="en-US" smtClean="0"/>
              <a:t>22</a:t>
            </a:fld>
            <a:endParaRPr lang="en-US" dirty="0"/>
          </a:p>
        </p:txBody>
      </p:sp>
      <p:pic>
        <p:nvPicPr>
          <p:cNvPr id="7" name="Picture 6">
            <a:extLst>
              <a:ext uri="{FF2B5EF4-FFF2-40B4-BE49-F238E27FC236}">
                <a16:creationId xmlns:a16="http://schemas.microsoft.com/office/drawing/2014/main" id="{7E528774-317E-964C-8A0E-F404C986125E}"/>
              </a:ext>
            </a:extLst>
          </p:cNvPr>
          <p:cNvPicPr>
            <a:picLocks noChangeAspect="1"/>
          </p:cNvPicPr>
          <p:nvPr/>
        </p:nvPicPr>
        <p:blipFill>
          <a:blip r:embed="rId3"/>
          <a:stretch>
            <a:fillRect/>
          </a:stretch>
        </p:blipFill>
        <p:spPr>
          <a:xfrm>
            <a:off x="4572000" y="1349760"/>
            <a:ext cx="4301672" cy="5508239"/>
          </a:xfrm>
          <a:prstGeom prst="rect">
            <a:avLst/>
          </a:prstGeom>
        </p:spPr>
      </p:pic>
      <p:pic>
        <p:nvPicPr>
          <p:cNvPr id="8" name="Picture 7">
            <a:extLst>
              <a:ext uri="{FF2B5EF4-FFF2-40B4-BE49-F238E27FC236}">
                <a16:creationId xmlns:a16="http://schemas.microsoft.com/office/drawing/2014/main" id="{DB0F3773-595F-E941-A9DD-3BB8BA74A80D}"/>
              </a:ext>
            </a:extLst>
          </p:cNvPr>
          <p:cNvPicPr>
            <a:picLocks noChangeAspect="1"/>
          </p:cNvPicPr>
          <p:nvPr/>
        </p:nvPicPr>
        <p:blipFill rotWithShape="1">
          <a:blip r:embed="rId4"/>
          <a:srcRect t="3176" r="3763"/>
          <a:stretch/>
        </p:blipFill>
        <p:spPr>
          <a:xfrm>
            <a:off x="270328" y="1349761"/>
            <a:ext cx="4301673" cy="5508239"/>
          </a:xfrm>
          <a:prstGeom prst="rect">
            <a:avLst/>
          </a:prstGeom>
        </p:spPr>
      </p:pic>
    </p:spTree>
    <p:extLst>
      <p:ext uri="{BB962C8B-B14F-4D97-AF65-F5344CB8AC3E}">
        <p14:creationId xmlns:p14="http://schemas.microsoft.com/office/powerpoint/2010/main" val="23670672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B1BC14C-A62C-F646-A70A-B791E2AB4283}"/>
              </a:ext>
            </a:extLst>
          </p:cNvPr>
          <p:cNvPicPr>
            <a:picLocks noChangeAspect="1"/>
          </p:cNvPicPr>
          <p:nvPr/>
        </p:nvPicPr>
        <p:blipFill>
          <a:blip r:embed="rId3"/>
          <a:stretch>
            <a:fillRect/>
          </a:stretch>
        </p:blipFill>
        <p:spPr>
          <a:xfrm>
            <a:off x="940981" y="1772103"/>
            <a:ext cx="7262037" cy="4337050"/>
          </a:xfrm>
          <a:prstGeom prst="rect">
            <a:avLst/>
          </a:prstGeom>
        </p:spPr>
      </p:pic>
      <p:sp>
        <p:nvSpPr>
          <p:cNvPr id="2" name="Title 1">
            <a:extLst>
              <a:ext uri="{FF2B5EF4-FFF2-40B4-BE49-F238E27FC236}">
                <a16:creationId xmlns:a16="http://schemas.microsoft.com/office/drawing/2014/main" id="{664A0A95-98CB-BD4D-9E91-F0490786DA31}"/>
              </a:ext>
            </a:extLst>
          </p:cNvPr>
          <p:cNvSpPr>
            <a:spLocks noGrp="1"/>
          </p:cNvSpPr>
          <p:nvPr>
            <p:ph type="title"/>
          </p:nvPr>
        </p:nvSpPr>
        <p:spPr>
          <a:xfrm>
            <a:off x="257175" y="0"/>
            <a:ext cx="8886825" cy="1143000"/>
          </a:xfrm>
        </p:spPr>
        <p:txBody>
          <a:bodyPr/>
          <a:lstStyle/>
          <a:p>
            <a:r>
              <a:rPr lang="en-US" dirty="0"/>
              <a:t>Illinois spends 85% less on ECCE for children </a:t>
            </a:r>
            <a:br>
              <a:rPr lang="en-US" dirty="0"/>
            </a:br>
            <a:r>
              <a:rPr lang="en-US" dirty="0"/>
              <a:t>0-5 as on K-12 for school-aged children</a:t>
            </a:r>
          </a:p>
        </p:txBody>
      </p:sp>
      <p:sp>
        <p:nvSpPr>
          <p:cNvPr id="4" name="Slide Number Placeholder 3">
            <a:extLst>
              <a:ext uri="{FF2B5EF4-FFF2-40B4-BE49-F238E27FC236}">
                <a16:creationId xmlns:a16="http://schemas.microsoft.com/office/drawing/2014/main" id="{233EBB58-98F9-EF4F-A191-5FCE3A9C6EF5}"/>
              </a:ext>
            </a:extLst>
          </p:cNvPr>
          <p:cNvSpPr>
            <a:spLocks noGrp="1"/>
          </p:cNvSpPr>
          <p:nvPr>
            <p:ph type="sldNum" sz="quarter" idx="12"/>
          </p:nvPr>
        </p:nvSpPr>
        <p:spPr/>
        <p:txBody>
          <a:bodyPr/>
          <a:lstStyle/>
          <a:p>
            <a:fld id="{9BA150B5-8DFC-458F-AD8B-0D6E73DD8F1E}" type="slidenum">
              <a:rPr lang="en-US" smtClean="0"/>
              <a:t>23</a:t>
            </a:fld>
            <a:endParaRPr lang="en-US" dirty="0"/>
          </a:p>
        </p:txBody>
      </p:sp>
      <p:cxnSp>
        <p:nvCxnSpPr>
          <p:cNvPr id="9" name="Straight Arrow Connector 8">
            <a:extLst>
              <a:ext uri="{FF2B5EF4-FFF2-40B4-BE49-F238E27FC236}">
                <a16:creationId xmlns:a16="http://schemas.microsoft.com/office/drawing/2014/main" id="{8FBEC3B3-79A0-1742-9901-DA4BA338A14F}"/>
              </a:ext>
            </a:extLst>
          </p:cNvPr>
          <p:cNvCxnSpPr/>
          <p:nvPr/>
        </p:nvCxnSpPr>
        <p:spPr>
          <a:xfrm flipV="1">
            <a:off x="4238171" y="2989943"/>
            <a:ext cx="1611086" cy="190137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FA0DFD78-7CAE-9341-98FF-DC310F5738F5}"/>
              </a:ext>
            </a:extLst>
          </p:cNvPr>
          <p:cNvSpPr txBox="1"/>
          <p:nvPr/>
        </p:nvSpPr>
        <p:spPr>
          <a:xfrm>
            <a:off x="4397829" y="3715657"/>
            <a:ext cx="1320800" cy="584775"/>
          </a:xfrm>
          <a:prstGeom prst="rect">
            <a:avLst/>
          </a:prstGeom>
          <a:solidFill>
            <a:schemeClr val="bg1"/>
          </a:solidFill>
        </p:spPr>
        <p:txBody>
          <a:bodyPr wrap="square" rtlCol="0">
            <a:spAutoFit/>
          </a:bodyPr>
          <a:lstStyle/>
          <a:p>
            <a:pPr algn="ctr"/>
            <a:r>
              <a:rPr lang="en-US" sz="1600" b="1" dirty="0">
                <a:solidFill>
                  <a:srgbClr val="FF0000"/>
                </a:solidFill>
              </a:rPr>
              <a:t>7x </a:t>
            </a:r>
            <a:r>
              <a:rPr lang="en-US" sz="1600" dirty="0">
                <a:solidFill>
                  <a:srgbClr val="FF0000"/>
                </a:solidFill>
              </a:rPr>
              <a:t>higher spending</a:t>
            </a:r>
          </a:p>
        </p:txBody>
      </p:sp>
    </p:spTree>
    <p:extLst>
      <p:ext uri="{BB962C8B-B14F-4D97-AF65-F5344CB8AC3E}">
        <p14:creationId xmlns:p14="http://schemas.microsoft.com/office/powerpoint/2010/main" val="13959150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D79301-AD80-482C-961A-4BB232740C6E}"/>
              </a:ext>
            </a:extLst>
          </p:cNvPr>
          <p:cNvSpPr>
            <a:spLocks noGrp="1"/>
          </p:cNvSpPr>
          <p:nvPr>
            <p:ph type="title"/>
          </p:nvPr>
        </p:nvSpPr>
        <p:spPr>
          <a:xfrm>
            <a:off x="457200" y="0"/>
            <a:ext cx="8477250" cy="1143000"/>
          </a:xfrm>
        </p:spPr>
        <p:txBody>
          <a:bodyPr/>
          <a:lstStyle/>
          <a:p>
            <a:r>
              <a:rPr lang="en-US" dirty="0"/>
              <a:t>Wages for most ECEC teachers and assistants qualify them for public assistance</a:t>
            </a:r>
          </a:p>
        </p:txBody>
      </p:sp>
      <p:sp>
        <p:nvSpPr>
          <p:cNvPr id="4" name="Slide Number Placeholder 3">
            <a:extLst>
              <a:ext uri="{FF2B5EF4-FFF2-40B4-BE49-F238E27FC236}">
                <a16:creationId xmlns:a16="http://schemas.microsoft.com/office/drawing/2014/main" id="{1B47095D-C95C-4FAB-98E1-8B68A882017A}"/>
              </a:ext>
            </a:extLst>
          </p:cNvPr>
          <p:cNvSpPr>
            <a:spLocks noGrp="1"/>
          </p:cNvSpPr>
          <p:nvPr>
            <p:ph type="sldNum" sz="quarter" idx="12"/>
          </p:nvPr>
        </p:nvSpPr>
        <p:spPr/>
        <p:txBody>
          <a:bodyPr/>
          <a:lstStyle/>
          <a:p>
            <a:fld id="{9BA150B5-8DFC-458F-AD8B-0D6E73DD8F1E}" type="slidenum">
              <a:rPr lang="en-US" smtClean="0"/>
              <a:t>24</a:t>
            </a:fld>
            <a:endParaRPr lang="en-US" dirty="0"/>
          </a:p>
        </p:txBody>
      </p:sp>
      <p:pic>
        <p:nvPicPr>
          <p:cNvPr id="5" name="Picture 4">
            <a:extLst>
              <a:ext uri="{FF2B5EF4-FFF2-40B4-BE49-F238E27FC236}">
                <a16:creationId xmlns:a16="http://schemas.microsoft.com/office/drawing/2014/main" id="{84730801-EFC5-D847-8E99-537CD16914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7786" y="1467557"/>
            <a:ext cx="5368428" cy="51407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00615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p:custDataLst>
              <p:tags r:id="rId2"/>
            </p:custDataLst>
          </p:nvPr>
        </p:nvGraphicFramePr>
        <p:xfrm>
          <a:off x="1191" y="858441"/>
          <a:ext cx="1191" cy="1191"/>
        </p:xfrm>
        <a:graphic>
          <a:graphicData uri="http://schemas.openxmlformats.org/presentationml/2006/ole">
            <mc:AlternateContent xmlns:mc="http://schemas.openxmlformats.org/markup-compatibility/2006">
              <mc:Choice xmlns:v="urn:schemas-microsoft-com:vml" Requires="v">
                <p:oleObj spid="_x0000_s2050" name="think-cell Slide" r:id="rId6" imgW="473" imgH="473" progId="TCLayout.ActiveDocument.1">
                  <p:embed/>
                </p:oleObj>
              </mc:Choice>
              <mc:Fallback>
                <p:oleObj name="think-cell Slide" r:id="rId6" imgW="473" imgH="473" progId="TCLayout.ActiveDocument.1">
                  <p:embed/>
                  <p:pic>
                    <p:nvPicPr>
                      <p:cNvPr id="7" name="Object 6" hidden="1"/>
                      <p:cNvPicPr/>
                      <p:nvPr/>
                    </p:nvPicPr>
                    <p:blipFill>
                      <a:blip r:embed="rId7"/>
                      <a:stretch>
                        <a:fillRect/>
                      </a:stretch>
                    </p:blipFill>
                    <p:spPr>
                      <a:xfrm>
                        <a:off x="1191" y="858441"/>
                        <a:ext cx="1191" cy="1191"/>
                      </a:xfrm>
                      <a:prstGeom prst="rect">
                        <a:avLst/>
                      </a:prstGeom>
                    </p:spPr>
                  </p:pic>
                </p:oleObj>
              </mc:Fallback>
            </mc:AlternateContent>
          </a:graphicData>
        </a:graphic>
      </p:graphicFrame>
      <p:sp>
        <p:nvSpPr>
          <p:cNvPr id="68" name="Rectangle 67" hidden="1"/>
          <p:cNvSpPr/>
          <p:nvPr>
            <p:custDataLst>
              <p:tags r:id="rId3"/>
            </p:custDataLst>
          </p:nvPr>
        </p:nvSpPr>
        <p:spPr>
          <a:xfrm>
            <a:off x="0" y="857250"/>
            <a:ext cx="119063" cy="119063"/>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spcBef>
                <a:spcPct val="0"/>
              </a:spcBef>
              <a:spcAft>
                <a:spcPct val="0"/>
              </a:spcAft>
            </a:pPr>
            <a:endParaRPr lang="en-US" dirty="0">
              <a:solidFill>
                <a:srgbClr val="FFFFFF"/>
              </a:solidFill>
              <a:latin typeface="Trebuchet MS" panose="020B0603020202020204" pitchFamily="34" charset="0"/>
              <a:ea typeface="+mj-ea"/>
              <a:cs typeface="+mj-cs"/>
              <a:sym typeface="Trebuchet MS" panose="020B0603020202020204" pitchFamily="34" charset="0"/>
            </a:endParaRPr>
          </a:p>
        </p:txBody>
      </p:sp>
      <p:sp>
        <p:nvSpPr>
          <p:cNvPr id="13" name="Title 12"/>
          <p:cNvSpPr>
            <a:spLocks noGrp="1"/>
          </p:cNvSpPr>
          <p:nvPr>
            <p:ph type="title"/>
          </p:nvPr>
        </p:nvSpPr>
        <p:spPr/>
        <p:txBody>
          <a:bodyPr>
            <a:noAutofit/>
          </a:bodyPr>
          <a:lstStyle/>
          <a:p>
            <a:r>
              <a:rPr lang="en-US" sz="2400" i="1" dirty="0"/>
              <a:t>Provider perspective: </a:t>
            </a:r>
            <a:r>
              <a:rPr lang="en-US" sz="2400" dirty="0"/>
              <a:t>drafting a quality grant funding proposal requires time and grant writing skills</a:t>
            </a:r>
          </a:p>
        </p:txBody>
      </p:sp>
      <p:cxnSp>
        <p:nvCxnSpPr>
          <p:cNvPr id="81" name="Straight Arrow Connector 80"/>
          <p:cNvCxnSpPr/>
          <p:nvPr/>
        </p:nvCxnSpPr>
        <p:spPr>
          <a:xfrm>
            <a:off x="369973" y="6499215"/>
            <a:ext cx="8187287" cy="0"/>
          </a:xfrm>
          <a:prstGeom prst="straightConnector1">
            <a:avLst/>
          </a:prstGeom>
          <a:ln w="57150"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74" name="Freeform 73"/>
          <p:cNvSpPr/>
          <p:nvPr/>
        </p:nvSpPr>
        <p:spPr>
          <a:xfrm rot="16200000">
            <a:off x="2616382" y="53088"/>
            <a:ext cx="1438550" cy="5661802"/>
          </a:xfrm>
          <a:custGeom>
            <a:avLst/>
            <a:gdLst>
              <a:gd name="connsiteX0" fmla="*/ 0 w 10654464"/>
              <a:gd name="connsiteY0" fmla="*/ 141646 h 3898725"/>
              <a:gd name="connsiteX1" fmla="*/ 9309004 w 10654464"/>
              <a:gd name="connsiteY1" fmla="*/ 155396 h 3898725"/>
              <a:gd name="connsiteX2" fmla="*/ 9790268 w 10654464"/>
              <a:gd name="connsiteY2" fmla="*/ 1722939 h 3898725"/>
              <a:gd name="connsiteX3" fmla="*/ 1615669 w 10654464"/>
              <a:gd name="connsiteY3" fmla="*/ 1977321 h 3898725"/>
              <a:gd name="connsiteX4" fmla="*/ 1024403 w 10654464"/>
              <a:gd name="connsiteY4" fmla="*/ 3682368 h 3898725"/>
              <a:gd name="connsiteX5" fmla="*/ 10484662 w 10654464"/>
              <a:gd name="connsiteY5" fmla="*/ 3874873 h 3898725"/>
              <a:gd name="connsiteX6" fmla="*/ 10484662 w 10654464"/>
              <a:gd name="connsiteY6" fmla="*/ 3874873 h 3898725"/>
              <a:gd name="connsiteX0" fmla="*/ -2 w 18858437"/>
              <a:gd name="connsiteY0" fmla="*/ 18105 h 4582775"/>
              <a:gd name="connsiteX1" fmla="*/ 17032462 w 18858437"/>
              <a:gd name="connsiteY1" fmla="*/ 839446 h 4582775"/>
              <a:gd name="connsiteX2" fmla="*/ 17513726 w 18858437"/>
              <a:gd name="connsiteY2" fmla="*/ 2406989 h 4582775"/>
              <a:gd name="connsiteX3" fmla="*/ 9339127 w 18858437"/>
              <a:gd name="connsiteY3" fmla="*/ 2661371 h 4582775"/>
              <a:gd name="connsiteX4" fmla="*/ 8747861 w 18858437"/>
              <a:gd name="connsiteY4" fmla="*/ 4366418 h 4582775"/>
              <a:gd name="connsiteX5" fmla="*/ 18208120 w 18858437"/>
              <a:gd name="connsiteY5" fmla="*/ 4558923 h 4582775"/>
              <a:gd name="connsiteX6" fmla="*/ 18208120 w 18858437"/>
              <a:gd name="connsiteY6" fmla="*/ 4558923 h 4582775"/>
              <a:gd name="connsiteX0" fmla="*/ 1 w 19210803"/>
              <a:gd name="connsiteY0" fmla="*/ 14265 h 4790623"/>
              <a:gd name="connsiteX1" fmla="*/ 17362684 w 19210803"/>
              <a:gd name="connsiteY1" fmla="*/ 1047294 h 4790623"/>
              <a:gd name="connsiteX2" fmla="*/ 17843948 w 19210803"/>
              <a:gd name="connsiteY2" fmla="*/ 2614837 h 4790623"/>
              <a:gd name="connsiteX3" fmla="*/ 9669349 w 19210803"/>
              <a:gd name="connsiteY3" fmla="*/ 2869219 h 4790623"/>
              <a:gd name="connsiteX4" fmla="*/ 9078083 w 19210803"/>
              <a:gd name="connsiteY4" fmla="*/ 4574266 h 4790623"/>
              <a:gd name="connsiteX5" fmla="*/ 18538342 w 19210803"/>
              <a:gd name="connsiteY5" fmla="*/ 4766771 h 4790623"/>
              <a:gd name="connsiteX6" fmla="*/ 18538342 w 19210803"/>
              <a:gd name="connsiteY6" fmla="*/ 4766771 h 4790623"/>
              <a:gd name="connsiteX0" fmla="*/ 226633 w 19437435"/>
              <a:gd name="connsiteY0" fmla="*/ 90874 h 4867232"/>
              <a:gd name="connsiteX1" fmla="*/ 17589316 w 19437435"/>
              <a:gd name="connsiteY1" fmla="*/ 1123903 h 4867232"/>
              <a:gd name="connsiteX2" fmla="*/ 18070580 w 19437435"/>
              <a:gd name="connsiteY2" fmla="*/ 2691446 h 4867232"/>
              <a:gd name="connsiteX3" fmla="*/ 9895981 w 19437435"/>
              <a:gd name="connsiteY3" fmla="*/ 2945828 h 4867232"/>
              <a:gd name="connsiteX4" fmla="*/ 9304715 w 19437435"/>
              <a:gd name="connsiteY4" fmla="*/ 4650875 h 4867232"/>
              <a:gd name="connsiteX5" fmla="*/ 18764974 w 19437435"/>
              <a:gd name="connsiteY5" fmla="*/ 4843380 h 4867232"/>
              <a:gd name="connsiteX6" fmla="*/ 18764974 w 19437435"/>
              <a:gd name="connsiteY6" fmla="*/ 4843380 h 4867232"/>
              <a:gd name="connsiteX0" fmla="*/ 1 w 19210803"/>
              <a:gd name="connsiteY0" fmla="*/ 0 h 4776358"/>
              <a:gd name="connsiteX1" fmla="*/ 17362684 w 19210803"/>
              <a:gd name="connsiteY1" fmla="*/ 1033029 h 4776358"/>
              <a:gd name="connsiteX2" fmla="*/ 17843948 w 19210803"/>
              <a:gd name="connsiteY2" fmla="*/ 2600572 h 4776358"/>
              <a:gd name="connsiteX3" fmla="*/ 9669349 w 19210803"/>
              <a:gd name="connsiteY3" fmla="*/ 2854954 h 4776358"/>
              <a:gd name="connsiteX4" fmla="*/ 9078083 w 19210803"/>
              <a:gd name="connsiteY4" fmla="*/ 4560001 h 4776358"/>
              <a:gd name="connsiteX5" fmla="*/ 18538342 w 19210803"/>
              <a:gd name="connsiteY5" fmla="*/ 4752506 h 4776358"/>
              <a:gd name="connsiteX6" fmla="*/ 18538342 w 19210803"/>
              <a:gd name="connsiteY6" fmla="*/ 4752506 h 4776358"/>
              <a:gd name="connsiteX0" fmla="*/ 1 w 18556342"/>
              <a:gd name="connsiteY0" fmla="*/ 0 h 4776358"/>
              <a:gd name="connsiteX1" fmla="*/ 11018193 w 18556342"/>
              <a:gd name="connsiteY1" fmla="*/ 1089644 h 4776358"/>
              <a:gd name="connsiteX2" fmla="*/ 17362684 w 18556342"/>
              <a:gd name="connsiteY2" fmla="*/ 1033029 h 4776358"/>
              <a:gd name="connsiteX3" fmla="*/ 17843948 w 18556342"/>
              <a:gd name="connsiteY3" fmla="*/ 2600572 h 4776358"/>
              <a:gd name="connsiteX4" fmla="*/ 9669349 w 18556342"/>
              <a:gd name="connsiteY4" fmla="*/ 2854954 h 4776358"/>
              <a:gd name="connsiteX5" fmla="*/ 9078083 w 18556342"/>
              <a:gd name="connsiteY5" fmla="*/ 4560001 h 4776358"/>
              <a:gd name="connsiteX6" fmla="*/ 18538342 w 18556342"/>
              <a:gd name="connsiteY6" fmla="*/ 4752506 h 4776358"/>
              <a:gd name="connsiteX7" fmla="*/ 18538342 w 18556342"/>
              <a:gd name="connsiteY7" fmla="*/ 4752506 h 4776358"/>
              <a:gd name="connsiteX0" fmla="*/ 1 w 18854779"/>
              <a:gd name="connsiteY0" fmla="*/ 0 h 4776358"/>
              <a:gd name="connsiteX1" fmla="*/ 5530665 w 18854779"/>
              <a:gd name="connsiteY1" fmla="*/ 981329 h 4776358"/>
              <a:gd name="connsiteX2" fmla="*/ 17362684 w 18854779"/>
              <a:gd name="connsiteY2" fmla="*/ 1033029 h 4776358"/>
              <a:gd name="connsiteX3" fmla="*/ 17843948 w 18854779"/>
              <a:gd name="connsiteY3" fmla="*/ 2600572 h 4776358"/>
              <a:gd name="connsiteX4" fmla="*/ 9669349 w 18854779"/>
              <a:gd name="connsiteY4" fmla="*/ 2854954 h 4776358"/>
              <a:gd name="connsiteX5" fmla="*/ 9078083 w 18854779"/>
              <a:gd name="connsiteY5" fmla="*/ 4560001 h 4776358"/>
              <a:gd name="connsiteX6" fmla="*/ 18538342 w 18854779"/>
              <a:gd name="connsiteY6" fmla="*/ 4752506 h 4776358"/>
              <a:gd name="connsiteX7" fmla="*/ 18538342 w 18854779"/>
              <a:gd name="connsiteY7" fmla="*/ 4752506 h 4776358"/>
              <a:gd name="connsiteX0" fmla="*/ 1 w 18854779"/>
              <a:gd name="connsiteY0" fmla="*/ 0 h 4776358"/>
              <a:gd name="connsiteX1" fmla="*/ 5530665 w 18854779"/>
              <a:gd name="connsiteY1" fmla="*/ 981329 h 4776358"/>
              <a:gd name="connsiteX2" fmla="*/ 17362684 w 18854779"/>
              <a:gd name="connsiteY2" fmla="*/ 1033029 h 4776358"/>
              <a:gd name="connsiteX3" fmla="*/ 17843948 w 18854779"/>
              <a:gd name="connsiteY3" fmla="*/ 2600572 h 4776358"/>
              <a:gd name="connsiteX4" fmla="*/ 9669349 w 18854779"/>
              <a:gd name="connsiteY4" fmla="*/ 2854954 h 4776358"/>
              <a:gd name="connsiteX5" fmla="*/ 9078083 w 18854779"/>
              <a:gd name="connsiteY5" fmla="*/ 4560001 h 4776358"/>
              <a:gd name="connsiteX6" fmla="*/ 18538342 w 18854779"/>
              <a:gd name="connsiteY6" fmla="*/ 4752506 h 4776358"/>
              <a:gd name="connsiteX7" fmla="*/ 18538342 w 18854779"/>
              <a:gd name="connsiteY7" fmla="*/ 4752506 h 4776358"/>
              <a:gd name="connsiteX0" fmla="*/ 0 w 18906548"/>
              <a:gd name="connsiteY0" fmla="*/ 0 h 4819686"/>
              <a:gd name="connsiteX1" fmla="*/ 5582434 w 18906548"/>
              <a:gd name="connsiteY1" fmla="*/ 1024657 h 4819686"/>
              <a:gd name="connsiteX2" fmla="*/ 17414453 w 18906548"/>
              <a:gd name="connsiteY2" fmla="*/ 1076357 h 4819686"/>
              <a:gd name="connsiteX3" fmla="*/ 17895717 w 18906548"/>
              <a:gd name="connsiteY3" fmla="*/ 2643900 h 4819686"/>
              <a:gd name="connsiteX4" fmla="*/ 9721118 w 18906548"/>
              <a:gd name="connsiteY4" fmla="*/ 2898282 h 4819686"/>
              <a:gd name="connsiteX5" fmla="*/ 9129852 w 18906548"/>
              <a:gd name="connsiteY5" fmla="*/ 4603329 h 4819686"/>
              <a:gd name="connsiteX6" fmla="*/ 18590111 w 18906548"/>
              <a:gd name="connsiteY6" fmla="*/ 4795834 h 4819686"/>
              <a:gd name="connsiteX7" fmla="*/ 18590111 w 18906548"/>
              <a:gd name="connsiteY7" fmla="*/ 4795834 h 4819686"/>
              <a:gd name="connsiteX0" fmla="*/ 0 w 18906548"/>
              <a:gd name="connsiteY0" fmla="*/ 0 h 4819686"/>
              <a:gd name="connsiteX1" fmla="*/ 5582434 w 18906548"/>
              <a:gd name="connsiteY1" fmla="*/ 1024657 h 4819686"/>
              <a:gd name="connsiteX2" fmla="*/ 17414453 w 18906548"/>
              <a:gd name="connsiteY2" fmla="*/ 1076357 h 4819686"/>
              <a:gd name="connsiteX3" fmla="*/ 17895717 w 18906548"/>
              <a:gd name="connsiteY3" fmla="*/ 2643900 h 4819686"/>
              <a:gd name="connsiteX4" fmla="*/ 9721118 w 18906548"/>
              <a:gd name="connsiteY4" fmla="*/ 2898282 h 4819686"/>
              <a:gd name="connsiteX5" fmla="*/ 9129852 w 18906548"/>
              <a:gd name="connsiteY5" fmla="*/ 4603329 h 4819686"/>
              <a:gd name="connsiteX6" fmla="*/ 18590111 w 18906548"/>
              <a:gd name="connsiteY6" fmla="*/ 4795834 h 4819686"/>
              <a:gd name="connsiteX7" fmla="*/ 18590111 w 18906548"/>
              <a:gd name="connsiteY7" fmla="*/ 4795834 h 4819686"/>
              <a:gd name="connsiteX0" fmla="*/ 0 w 18887797"/>
              <a:gd name="connsiteY0" fmla="*/ 0 h 4819686"/>
              <a:gd name="connsiteX1" fmla="*/ 5893044 w 18887797"/>
              <a:gd name="connsiteY1" fmla="*/ 1457932 h 4819686"/>
              <a:gd name="connsiteX2" fmla="*/ 17414453 w 18887797"/>
              <a:gd name="connsiteY2" fmla="*/ 1076357 h 4819686"/>
              <a:gd name="connsiteX3" fmla="*/ 17895717 w 18887797"/>
              <a:gd name="connsiteY3" fmla="*/ 2643900 h 4819686"/>
              <a:gd name="connsiteX4" fmla="*/ 9721118 w 18887797"/>
              <a:gd name="connsiteY4" fmla="*/ 2898282 h 4819686"/>
              <a:gd name="connsiteX5" fmla="*/ 9129852 w 18887797"/>
              <a:gd name="connsiteY5" fmla="*/ 4603329 h 4819686"/>
              <a:gd name="connsiteX6" fmla="*/ 18590111 w 18887797"/>
              <a:gd name="connsiteY6" fmla="*/ 4795834 h 4819686"/>
              <a:gd name="connsiteX7" fmla="*/ 18590111 w 18887797"/>
              <a:gd name="connsiteY7" fmla="*/ 4795834 h 4819686"/>
              <a:gd name="connsiteX0" fmla="*/ 0 w 18590115"/>
              <a:gd name="connsiteY0" fmla="*/ 0 h 4819686"/>
              <a:gd name="connsiteX1" fmla="*/ 5893044 w 18590115"/>
              <a:gd name="connsiteY1" fmla="*/ 1457932 h 4819686"/>
              <a:gd name="connsiteX2" fmla="*/ 15188386 w 18590115"/>
              <a:gd name="connsiteY2" fmla="*/ 1740712 h 4819686"/>
              <a:gd name="connsiteX3" fmla="*/ 17895717 w 18590115"/>
              <a:gd name="connsiteY3" fmla="*/ 2643900 h 4819686"/>
              <a:gd name="connsiteX4" fmla="*/ 9721118 w 18590115"/>
              <a:gd name="connsiteY4" fmla="*/ 2898282 h 4819686"/>
              <a:gd name="connsiteX5" fmla="*/ 9129852 w 18590115"/>
              <a:gd name="connsiteY5" fmla="*/ 4603329 h 4819686"/>
              <a:gd name="connsiteX6" fmla="*/ 18590111 w 18590115"/>
              <a:gd name="connsiteY6" fmla="*/ 4795834 h 4819686"/>
              <a:gd name="connsiteX7" fmla="*/ 18590111 w 18590115"/>
              <a:gd name="connsiteY7" fmla="*/ 4795834 h 4819686"/>
              <a:gd name="connsiteX0" fmla="*/ 0 w 18590115"/>
              <a:gd name="connsiteY0" fmla="*/ 0 h 4819686"/>
              <a:gd name="connsiteX1" fmla="*/ 15188386 w 18590115"/>
              <a:gd name="connsiteY1" fmla="*/ 1740712 h 4819686"/>
              <a:gd name="connsiteX2" fmla="*/ 17895717 w 18590115"/>
              <a:gd name="connsiteY2" fmla="*/ 2643900 h 4819686"/>
              <a:gd name="connsiteX3" fmla="*/ 9721118 w 18590115"/>
              <a:gd name="connsiteY3" fmla="*/ 2898282 h 4819686"/>
              <a:gd name="connsiteX4" fmla="*/ 9129852 w 18590115"/>
              <a:gd name="connsiteY4" fmla="*/ 4603329 h 4819686"/>
              <a:gd name="connsiteX5" fmla="*/ 18590111 w 18590115"/>
              <a:gd name="connsiteY5" fmla="*/ 4795834 h 4819686"/>
              <a:gd name="connsiteX6" fmla="*/ 18590111 w 18590115"/>
              <a:gd name="connsiteY6" fmla="*/ 4795834 h 4819686"/>
              <a:gd name="connsiteX0" fmla="*/ 0 w 18590115"/>
              <a:gd name="connsiteY0" fmla="*/ 0 h 4819686"/>
              <a:gd name="connsiteX1" fmla="*/ 3459912 w 18590115"/>
              <a:gd name="connsiteY1" fmla="*/ 1299064 h 4819686"/>
              <a:gd name="connsiteX2" fmla="*/ 15188386 w 18590115"/>
              <a:gd name="connsiteY2" fmla="*/ 1740712 h 4819686"/>
              <a:gd name="connsiteX3" fmla="*/ 17895717 w 18590115"/>
              <a:gd name="connsiteY3" fmla="*/ 2643900 h 4819686"/>
              <a:gd name="connsiteX4" fmla="*/ 9721118 w 18590115"/>
              <a:gd name="connsiteY4" fmla="*/ 2898282 h 4819686"/>
              <a:gd name="connsiteX5" fmla="*/ 9129852 w 18590115"/>
              <a:gd name="connsiteY5" fmla="*/ 4603329 h 4819686"/>
              <a:gd name="connsiteX6" fmla="*/ 18590111 w 18590115"/>
              <a:gd name="connsiteY6" fmla="*/ 4795834 h 4819686"/>
              <a:gd name="connsiteX7" fmla="*/ 18590111 w 18590115"/>
              <a:gd name="connsiteY7" fmla="*/ 4795834 h 4819686"/>
              <a:gd name="connsiteX0" fmla="*/ 0 w 18590115"/>
              <a:gd name="connsiteY0" fmla="*/ 0 h 4819686"/>
              <a:gd name="connsiteX1" fmla="*/ 3459912 w 18590115"/>
              <a:gd name="connsiteY1" fmla="*/ 1299064 h 4819686"/>
              <a:gd name="connsiteX2" fmla="*/ 15188386 w 18590115"/>
              <a:gd name="connsiteY2" fmla="*/ 1740712 h 4819686"/>
              <a:gd name="connsiteX3" fmla="*/ 17895717 w 18590115"/>
              <a:gd name="connsiteY3" fmla="*/ 2643900 h 4819686"/>
              <a:gd name="connsiteX4" fmla="*/ 9721118 w 18590115"/>
              <a:gd name="connsiteY4" fmla="*/ 2898282 h 4819686"/>
              <a:gd name="connsiteX5" fmla="*/ 9129852 w 18590115"/>
              <a:gd name="connsiteY5" fmla="*/ 4603329 h 4819686"/>
              <a:gd name="connsiteX6" fmla="*/ 18590111 w 18590115"/>
              <a:gd name="connsiteY6" fmla="*/ 4795834 h 4819686"/>
              <a:gd name="connsiteX7" fmla="*/ 18590111 w 18590115"/>
              <a:gd name="connsiteY7" fmla="*/ 4795834 h 4819686"/>
              <a:gd name="connsiteX0" fmla="*/ 0 w 18590115"/>
              <a:gd name="connsiteY0" fmla="*/ 0 h 4819686"/>
              <a:gd name="connsiteX1" fmla="*/ 3459912 w 18590115"/>
              <a:gd name="connsiteY1" fmla="*/ 1299064 h 4819686"/>
              <a:gd name="connsiteX2" fmla="*/ 15188386 w 18590115"/>
              <a:gd name="connsiteY2" fmla="*/ 1740712 h 4819686"/>
              <a:gd name="connsiteX3" fmla="*/ 17895717 w 18590115"/>
              <a:gd name="connsiteY3" fmla="*/ 2643900 h 4819686"/>
              <a:gd name="connsiteX4" fmla="*/ 9721118 w 18590115"/>
              <a:gd name="connsiteY4" fmla="*/ 2898282 h 4819686"/>
              <a:gd name="connsiteX5" fmla="*/ 9129852 w 18590115"/>
              <a:gd name="connsiteY5" fmla="*/ 4603329 h 4819686"/>
              <a:gd name="connsiteX6" fmla="*/ 18590111 w 18590115"/>
              <a:gd name="connsiteY6" fmla="*/ 4795834 h 4819686"/>
              <a:gd name="connsiteX7" fmla="*/ 18590111 w 18590115"/>
              <a:gd name="connsiteY7" fmla="*/ 4795834 h 4819686"/>
              <a:gd name="connsiteX0" fmla="*/ 0 w 18590115"/>
              <a:gd name="connsiteY0" fmla="*/ 0 h 4819686"/>
              <a:gd name="connsiteX1" fmla="*/ 3459912 w 18590115"/>
              <a:gd name="connsiteY1" fmla="*/ 1299064 h 4819686"/>
              <a:gd name="connsiteX2" fmla="*/ 13997693 w 18590115"/>
              <a:gd name="connsiteY2" fmla="*/ 2137885 h 4819686"/>
              <a:gd name="connsiteX3" fmla="*/ 17895717 w 18590115"/>
              <a:gd name="connsiteY3" fmla="*/ 2643900 h 4819686"/>
              <a:gd name="connsiteX4" fmla="*/ 9721118 w 18590115"/>
              <a:gd name="connsiteY4" fmla="*/ 2898282 h 4819686"/>
              <a:gd name="connsiteX5" fmla="*/ 9129852 w 18590115"/>
              <a:gd name="connsiteY5" fmla="*/ 4603329 h 4819686"/>
              <a:gd name="connsiteX6" fmla="*/ 18590111 w 18590115"/>
              <a:gd name="connsiteY6" fmla="*/ 4795834 h 4819686"/>
              <a:gd name="connsiteX7" fmla="*/ 18590111 w 18590115"/>
              <a:gd name="connsiteY7" fmla="*/ 4795834 h 4819686"/>
              <a:gd name="connsiteX0" fmla="*/ 0 w 18590115"/>
              <a:gd name="connsiteY0" fmla="*/ 0 h 4819686"/>
              <a:gd name="connsiteX1" fmla="*/ 3459912 w 18590115"/>
              <a:gd name="connsiteY1" fmla="*/ 1299064 h 4819686"/>
              <a:gd name="connsiteX2" fmla="*/ 12185775 w 18590115"/>
              <a:gd name="connsiteY2" fmla="*/ 1675729 h 4819686"/>
              <a:gd name="connsiteX3" fmla="*/ 17895717 w 18590115"/>
              <a:gd name="connsiteY3" fmla="*/ 2643900 h 4819686"/>
              <a:gd name="connsiteX4" fmla="*/ 9721118 w 18590115"/>
              <a:gd name="connsiteY4" fmla="*/ 2898282 h 4819686"/>
              <a:gd name="connsiteX5" fmla="*/ 9129852 w 18590115"/>
              <a:gd name="connsiteY5" fmla="*/ 4603329 h 4819686"/>
              <a:gd name="connsiteX6" fmla="*/ 18590111 w 18590115"/>
              <a:gd name="connsiteY6" fmla="*/ 4795834 h 4819686"/>
              <a:gd name="connsiteX7" fmla="*/ 18590111 w 18590115"/>
              <a:gd name="connsiteY7" fmla="*/ 4795834 h 4819686"/>
              <a:gd name="connsiteX0" fmla="*/ 0 w 18590115"/>
              <a:gd name="connsiteY0" fmla="*/ 0 h 4819686"/>
              <a:gd name="connsiteX1" fmla="*/ 3459912 w 18590115"/>
              <a:gd name="connsiteY1" fmla="*/ 1299064 h 4819686"/>
              <a:gd name="connsiteX2" fmla="*/ 12185775 w 18590115"/>
              <a:gd name="connsiteY2" fmla="*/ 1675729 h 4819686"/>
              <a:gd name="connsiteX3" fmla="*/ 2986225 w 18590115"/>
              <a:gd name="connsiteY3" fmla="*/ 2463373 h 4819686"/>
              <a:gd name="connsiteX4" fmla="*/ 9721118 w 18590115"/>
              <a:gd name="connsiteY4" fmla="*/ 2898282 h 4819686"/>
              <a:gd name="connsiteX5" fmla="*/ 9129852 w 18590115"/>
              <a:gd name="connsiteY5" fmla="*/ 4603329 h 4819686"/>
              <a:gd name="connsiteX6" fmla="*/ 18590111 w 18590115"/>
              <a:gd name="connsiteY6" fmla="*/ 4795834 h 4819686"/>
              <a:gd name="connsiteX7" fmla="*/ 18590111 w 18590115"/>
              <a:gd name="connsiteY7" fmla="*/ 4795834 h 4819686"/>
              <a:gd name="connsiteX0" fmla="*/ 0 w 18590115"/>
              <a:gd name="connsiteY0" fmla="*/ 0 h 4819686"/>
              <a:gd name="connsiteX1" fmla="*/ 3459912 w 18590115"/>
              <a:gd name="connsiteY1" fmla="*/ 1299064 h 4819686"/>
              <a:gd name="connsiteX2" fmla="*/ 12237544 w 18590115"/>
              <a:gd name="connsiteY2" fmla="*/ 1892371 h 4819686"/>
              <a:gd name="connsiteX3" fmla="*/ 2986225 w 18590115"/>
              <a:gd name="connsiteY3" fmla="*/ 2463373 h 4819686"/>
              <a:gd name="connsiteX4" fmla="*/ 9721118 w 18590115"/>
              <a:gd name="connsiteY4" fmla="*/ 2898282 h 4819686"/>
              <a:gd name="connsiteX5" fmla="*/ 9129852 w 18590115"/>
              <a:gd name="connsiteY5" fmla="*/ 4603329 h 4819686"/>
              <a:gd name="connsiteX6" fmla="*/ 18590111 w 18590115"/>
              <a:gd name="connsiteY6" fmla="*/ 4795834 h 4819686"/>
              <a:gd name="connsiteX7" fmla="*/ 18590111 w 18590115"/>
              <a:gd name="connsiteY7" fmla="*/ 4795834 h 4819686"/>
              <a:gd name="connsiteX0" fmla="*/ 0 w 18590115"/>
              <a:gd name="connsiteY0" fmla="*/ 0 h 4819686"/>
              <a:gd name="connsiteX1" fmla="*/ 2579828 w 18590115"/>
              <a:gd name="connsiteY1" fmla="*/ 1132979 h 4819686"/>
              <a:gd name="connsiteX2" fmla="*/ 12237544 w 18590115"/>
              <a:gd name="connsiteY2" fmla="*/ 1892371 h 4819686"/>
              <a:gd name="connsiteX3" fmla="*/ 2986225 w 18590115"/>
              <a:gd name="connsiteY3" fmla="*/ 2463373 h 4819686"/>
              <a:gd name="connsiteX4" fmla="*/ 9721118 w 18590115"/>
              <a:gd name="connsiteY4" fmla="*/ 2898282 h 4819686"/>
              <a:gd name="connsiteX5" fmla="*/ 9129852 w 18590115"/>
              <a:gd name="connsiteY5" fmla="*/ 4603329 h 4819686"/>
              <a:gd name="connsiteX6" fmla="*/ 18590111 w 18590115"/>
              <a:gd name="connsiteY6" fmla="*/ 4795834 h 4819686"/>
              <a:gd name="connsiteX7" fmla="*/ 18590111 w 18590115"/>
              <a:gd name="connsiteY7" fmla="*/ 4795834 h 4819686"/>
              <a:gd name="connsiteX0" fmla="*/ 0 w 18590115"/>
              <a:gd name="connsiteY0" fmla="*/ 0 h 4819686"/>
              <a:gd name="connsiteX1" fmla="*/ 2942211 w 18590115"/>
              <a:gd name="connsiteY1" fmla="*/ 1197974 h 4819686"/>
              <a:gd name="connsiteX2" fmla="*/ 12237544 w 18590115"/>
              <a:gd name="connsiteY2" fmla="*/ 1892371 h 4819686"/>
              <a:gd name="connsiteX3" fmla="*/ 2986225 w 18590115"/>
              <a:gd name="connsiteY3" fmla="*/ 2463373 h 4819686"/>
              <a:gd name="connsiteX4" fmla="*/ 9721118 w 18590115"/>
              <a:gd name="connsiteY4" fmla="*/ 2898282 h 4819686"/>
              <a:gd name="connsiteX5" fmla="*/ 9129852 w 18590115"/>
              <a:gd name="connsiteY5" fmla="*/ 4603329 h 4819686"/>
              <a:gd name="connsiteX6" fmla="*/ 18590111 w 18590115"/>
              <a:gd name="connsiteY6" fmla="*/ 4795834 h 4819686"/>
              <a:gd name="connsiteX7" fmla="*/ 18590111 w 18590115"/>
              <a:gd name="connsiteY7" fmla="*/ 4795834 h 4819686"/>
              <a:gd name="connsiteX0" fmla="*/ 0 w 18590115"/>
              <a:gd name="connsiteY0" fmla="*/ 0 h 4819686"/>
              <a:gd name="connsiteX1" fmla="*/ 2942211 w 18590115"/>
              <a:gd name="connsiteY1" fmla="*/ 1197974 h 4819686"/>
              <a:gd name="connsiteX2" fmla="*/ 12237544 w 18590115"/>
              <a:gd name="connsiteY2" fmla="*/ 1892371 h 4819686"/>
              <a:gd name="connsiteX3" fmla="*/ 2986225 w 18590115"/>
              <a:gd name="connsiteY3" fmla="*/ 2463373 h 4819686"/>
              <a:gd name="connsiteX4" fmla="*/ 9721118 w 18590115"/>
              <a:gd name="connsiteY4" fmla="*/ 2898282 h 4819686"/>
              <a:gd name="connsiteX5" fmla="*/ 9129852 w 18590115"/>
              <a:gd name="connsiteY5" fmla="*/ 4603329 h 4819686"/>
              <a:gd name="connsiteX6" fmla="*/ 18590111 w 18590115"/>
              <a:gd name="connsiteY6" fmla="*/ 4795834 h 4819686"/>
              <a:gd name="connsiteX7" fmla="*/ 18590111 w 18590115"/>
              <a:gd name="connsiteY7" fmla="*/ 4795834 h 4819686"/>
              <a:gd name="connsiteX0" fmla="*/ 0 w 18590115"/>
              <a:gd name="connsiteY0" fmla="*/ 0 h 4819686"/>
              <a:gd name="connsiteX1" fmla="*/ 2942211 w 18590115"/>
              <a:gd name="connsiteY1" fmla="*/ 1197974 h 4819686"/>
              <a:gd name="connsiteX2" fmla="*/ 12237544 w 18590115"/>
              <a:gd name="connsiteY2" fmla="*/ 1986251 h 4819686"/>
              <a:gd name="connsiteX3" fmla="*/ 2986225 w 18590115"/>
              <a:gd name="connsiteY3" fmla="*/ 2463373 h 4819686"/>
              <a:gd name="connsiteX4" fmla="*/ 9721118 w 18590115"/>
              <a:gd name="connsiteY4" fmla="*/ 2898282 h 4819686"/>
              <a:gd name="connsiteX5" fmla="*/ 9129852 w 18590115"/>
              <a:gd name="connsiteY5" fmla="*/ 4603329 h 4819686"/>
              <a:gd name="connsiteX6" fmla="*/ 18590111 w 18590115"/>
              <a:gd name="connsiteY6" fmla="*/ 4795834 h 4819686"/>
              <a:gd name="connsiteX7" fmla="*/ 18590111 w 18590115"/>
              <a:gd name="connsiteY7" fmla="*/ 4795834 h 4819686"/>
              <a:gd name="connsiteX0" fmla="*/ 0 w 18590115"/>
              <a:gd name="connsiteY0" fmla="*/ 0 h 4819686"/>
              <a:gd name="connsiteX1" fmla="*/ 2942211 w 18590115"/>
              <a:gd name="connsiteY1" fmla="*/ 1197974 h 4819686"/>
              <a:gd name="connsiteX2" fmla="*/ 12237544 w 18590115"/>
              <a:gd name="connsiteY2" fmla="*/ 1986251 h 4819686"/>
              <a:gd name="connsiteX3" fmla="*/ 1847295 w 18590115"/>
              <a:gd name="connsiteY3" fmla="*/ 2730563 h 4819686"/>
              <a:gd name="connsiteX4" fmla="*/ 9721118 w 18590115"/>
              <a:gd name="connsiteY4" fmla="*/ 2898282 h 4819686"/>
              <a:gd name="connsiteX5" fmla="*/ 9129852 w 18590115"/>
              <a:gd name="connsiteY5" fmla="*/ 4603329 h 4819686"/>
              <a:gd name="connsiteX6" fmla="*/ 18590111 w 18590115"/>
              <a:gd name="connsiteY6" fmla="*/ 4795834 h 4819686"/>
              <a:gd name="connsiteX7" fmla="*/ 18590111 w 18590115"/>
              <a:gd name="connsiteY7" fmla="*/ 4795834 h 4819686"/>
              <a:gd name="connsiteX0" fmla="*/ 0 w 18590115"/>
              <a:gd name="connsiteY0" fmla="*/ 0 h 4795901"/>
              <a:gd name="connsiteX1" fmla="*/ 2942211 w 18590115"/>
              <a:gd name="connsiteY1" fmla="*/ 1197974 h 4795901"/>
              <a:gd name="connsiteX2" fmla="*/ 12237544 w 18590115"/>
              <a:gd name="connsiteY2" fmla="*/ 1986251 h 4795901"/>
              <a:gd name="connsiteX3" fmla="*/ 1847295 w 18590115"/>
              <a:gd name="connsiteY3" fmla="*/ 2730563 h 4795901"/>
              <a:gd name="connsiteX4" fmla="*/ 8996320 w 18590115"/>
              <a:gd name="connsiteY4" fmla="*/ 3584304 h 4795901"/>
              <a:gd name="connsiteX5" fmla="*/ 9129852 w 18590115"/>
              <a:gd name="connsiteY5" fmla="*/ 4603329 h 4795901"/>
              <a:gd name="connsiteX6" fmla="*/ 18590111 w 18590115"/>
              <a:gd name="connsiteY6" fmla="*/ 4795834 h 4795901"/>
              <a:gd name="connsiteX7" fmla="*/ 18590111 w 18590115"/>
              <a:gd name="connsiteY7" fmla="*/ 4795834 h 4795901"/>
              <a:gd name="connsiteX0" fmla="*/ 0 w 18590115"/>
              <a:gd name="connsiteY0" fmla="*/ 0 h 4795902"/>
              <a:gd name="connsiteX1" fmla="*/ 2942211 w 18590115"/>
              <a:gd name="connsiteY1" fmla="*/ 1197974 h 4795902"/>
              <a:gd name="connsiteX2" fmla="*/ 12237544 w 18590115"/>
              <a:gd name="connsiteY2" fmla="*/ 1986251 h 4795902"/>
              <a:gd name="connsiteX3" fmla="*/ 4435739 w 18590115"/>
              <a:gd name="connsiteY3" fmla="*/ 2752231 h 4795902"/>
              <a:gd name="connsiteX4" fmla="*/ 8996320 w 18590115"/>
              <a:gd name="connsiteY4" fmla="*/ 3584304 h 4795902"/>
              <a:gd name="connsiteX5" fmla="*/ 9129852 w 18590115"/>
              <a:gd name="connsiteY5" fmla="*/ 4603329 h 4795902"/>
              <a:gd name="connsiteX6" fmla="*/ 18590111 w 18590115"/>
              <a:gd name="connsiteY6" fmla="*/ 4795834 h 4795902"/>
              <a:gd name="connsiteX7" fmla="*/ 18590111 w 18590115"/>
              <a:gd name="connsiteY7" fmla="*/ 4795834 h 4795902"/>
              <a:gd name="connsiteX0" fmla="*/ 0 w 18590115"/>
              <a:gd name="connsiteY0" fmla="*/ 0 h 4795834"/>
              <a:gd name="connsiteX1" fmla="*/ 2942211 w 18590115"/>
              <a:gd name="connsiteY1" fmla="*/ 1197974 h 4795834"/>
              <a:gd name="connsiteX2" fmla="*/ 12237544 w 18590115"/>
              <a:gd name="connsiteY2" fmla="*/ 1986251 h 4795834"/>
              <a:gd name="connsiteX3" fmla="*/ 4435739 w 18590115"/>
              <a:gd name="connsiteY3" fmla="*/ 2752231 h 4795834"/>
              <a:gd name="connsiteX4" fmla="*/ 14742684 w 18590115"/>
              <a:gd name="connsiteY4" fmla="*/ 3670959 h 4795834"/>
              <a:gd name="connsiteX5" fmla="*/ 9129852 w 18590115"/>
              <a:gd name="connsiteY5" fmla="*/ 4603329 h 4795834"/>
              <a:gd name="connsiteX6" fmla="*/ 18590111 w 18590115"/>
              <a:gd name="connsiteY6" fmla="*/ 4795834 h 4795834"/>
              <a:gd name="connsiteX7" fmla="*/ 18590111 w 18590115"/>
              <a:gd name="connsiteY7" fmla="*/ 4795834 h 4795834"/>
              <a:gd name="connsiteX0" fmla="*/ 0 w 19314882"/>
              <a:gd name="connsiteY0" fmla="*/ 0 h 5749039"/>
              <a:gd name="connsiteX1" fmla="*/ 2942211 w 19314882"/>
              <a:gd name="connsiteY1" fmla="*/ 1197974 h 5749039"/>
              <a:gd name="connsiteX2" fmla="*/ 12237544 w 19314882"/>
              <a:gd name="connsiteY2" fmla="*/ 1986251 h 5749039"/>
              <a:gd name="connsiteX3" fmla="*/ 4435739 w 19314882"/>
              <a:gd name="connsiteY3" fmla="*/ 2752231 h 5749039"/>
              <a:gd name="connsiteX4" fmla="*/ 14742684 w 19314882"/>
              <a:gd name="connsiteY4" fmla="*/ 3670959 h 5749039"/>
              <a:gd name="connsiteX5" fmla="*/ 9129852 w 19314882"/>
              <a:gd name="connsiteY5" fmla="*/ 4603329 h 5749039"/>
              <a:gd name="connsiteX6" fmla="*/ 18590111 w 19314882"/>
              <a:gd name="connsiteY6" fmla="*/ 4795834 h 5749039"/>
              <a:gd name="connsiteX7" fmla="*/ 19314882 w 19314882"/>
              <a:gd name="connsiteY7" fmla="*/ 5749039 h 5749039"/>
              <a:gd name="connsiteX0" fmla="*/ 0 w 19314882"/>
              <a:gd name="connsiteY0" fmla="*/ 0 h 5749039"/>
              <a:gd name="connsiteX1" fmla="*/ 2942211 w 19314882"/>
              <a:gd name="connsiteY1" fmla="*/ 1197974 h 5749039"/>
              <a:gd name="connsiteX2" fmla="*/ 12237544 w 19314882"/>
              <a:gd name="connsiteY2" fmla="*/ 1986251 h 5749039"/>
              <a:gd name="connsiteX3" fmla="*/ 4435739 w 19314882"/>
              <a:gd name="connsiteY3" fmla="*/ 2752231 h 5749039"/>
              <a:gd name="connsiteX4" fmla="*/ 14742684 w 19314882"/>
              <a:gd name="connsiteY4" fmla="*/ 3670959 h 5749039"/>
              <a:gd name="connsiteX5" fmla="*/ 9129852 w 19314882"/>
              <a:gd name="connsiteY5" fmla="*/ 4603329 h 5749039"/>
              <a:gd name="connsiteX6" fmla="*/ 17502964 w 19314882"/>
              <a:gd name="connsiteY6" fmla="*/ 5416861 h 5749039"/>
              <a:gd name="connsiteX7" fmla="*/ 19314882 w 19314882"/>
              <a:gd name="connsiteY7" fmla="*/ 5749039 h 5749039"/>
              <a:gd name="connsiteX0" fmla="*/ 0 w 24388252"/>
              <a:gd name="connsiteY0" fmla="*/ 0 h 10652268"/>
              <a:gd name="connsiteX1" fmla="*/ 2942211 w 24388252"/>
              <a:gd name="connsiteY1" fmla="*/ 1197974 h 10652268"/>
              <a:gd name="connsiteX2" fmla="*/ 12237544 w 24388252"/>
              <a:gd name="connsiteY2" fmla="*/ 1986251 h 10652268"/>
              <a:gd name="connsiteX3" fmla="*/ 4435739 w 24388252"/>
              <a:gd name="connsiteY3" fmla="*/ 2752231 h 10652268"/>
              <a:gd name="connsiteX4" fmla="*/ 14742684 w 24388252"/>
              <a:gd name="connsiteY4" fmla="*/ 3670959 h 10652268"/>
              <a:gd name="connsiteX5" fmla="*/ 9129852 w 24388252"/>
              <a:gd name="connsiteY5" fmla="*/ 4603329 h 10652268"/>
              <a:gd name="connsiteX6" fmla="*/ 17502964 w 24388252"/>
              <a:gd name="connsiteY6" fmla="*/ 5416861 h 10652268"/>
              <a:gd name="connsiteX7" fmla="*/ 24388252 w 24388252"/>
              <a:gd name="connsiteY7" fmla="*/ 10652268 h 1065226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9129852 w 41523819"/>
              <a:gd name="connsiteY5" fmla="*/ 4603329 h 16140418"/>
              <a:gd name="connsiteX6" fmla="*/ 17502964 w 41523819"/>
              <a:gd name="connsiteY6" fmla="*/ 5416861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502964 w 41523819"/>
              <a:gd name="connsiteY6" fmla="*/ 5416861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658271 w 41523819"/>
              <a:gd name="connsiteY6" fmla="*/ 5229109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5998641 w 41523819"/>
              <a:gd name="connsiteY7" fmla="*/ 5885205 h 16140418"/>
              <a:gd name="connsiteX8" fmla="*/ 41523819 w 41523819"/>
              <a:gd name="connsiteY8"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5998641 w 41523819"/>
              <a:gd name="connsiteY7" fmla="*/ 5885205 h 16140418"/>
              <a:gd name="connsiteX8" fmla="*/ 41523819 w 41523819"/>
              <a:gd name="connsiteY8"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5998641 w 41523819"/>
              <a:gd name="connsiteY7" fmla="*/ 5885205 h 16140418"/>
              <a:gd name="connsiteX8" fmla="*/ 41523819 w 41523819"/>
              <a:gd name="connsiteY8"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5998641 w 41523819"/>
              <a:gd name="connsiteY7" fmla="*/ 5885205 h 16140418"/>
              <a:gd name="connsiteX8" fmla="*/ 41523819 w 41523819"/>
              <a:gd name="connsiteY8"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5532719 w 41523819"/>
              <a:gd name="connsiteY7" fmla="*/ 5964639 h 16140418"/>
              <a:gd name="connsiteX8" fmla="*/ 41523819 w 41523819"/>
              <a:gd name="connsiteY8"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5532719 w 41523819"/>
              <a:gd name="connsiteY7" fmla="*/ 5964639 h 16140418"/>
              <a:gd name="connsiteX8" fmla="*/ 41523819 w 41523819"/>
              <a:gd name="connsiteY8"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5532719 w 41523819"/>
              <a:gd name="connsiteY7" fmla="*/ 5964639 h 16140418"/>
              <a:gd name="connsiteX8" fmla="*/ 15731228 w 41523819"/>
              <a:gd name="connsiteY8" fmla="*/ 7098375 h 16140418"/>
              <a:gd name="connsiteX9" fmla="*/ 41523819 w 41523819"/>
              <a:gd name="connsiteY9"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5532719 w 41523819"/>
              <a:gd name="connsiteY7" fmla="*/ 5964639 h 16140418"/>
              <a:gd name="connsiteX8" fmla="*/ 15731228 w 41523819"/>
              <a:gd name="connsiteY8" fmla="*/ 7098375 h 16140418"/>
              <a:gd name="connsiteX9" fmla="*/ 41523819 w 41523819"/>
              <a:gd name="connsiteY9"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5532719 w 41523819"/>
              <a:gd name="connsiteY7" fmla="*/ 5964639 h 16140418"/>
              <a:gd name="connsiteX8" fmla="*/ 15731228 w 41523819"/>
              <a:gd name="connsiteY8" fmla="*/ 7098375 h 16140418"/>
              <a:gd name="connsiteX9" fmla="*/ 41523819 w 41523819"/>
              <a:gd name="connsiteY9"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5532719 w 41523819"/>
              <a:gd name="connsiteY7" fmla="*/ 5964639 h 16140418"/>
              <a:gd name="connsiteX8" fmla="*/ 15731228 w 41523819"/>
              <a:gd name="connsiteY8" fmla="*/ 7098375 h 16140418"/>
              <a:gd name="connsiteX9" fmla="*/ 41523819 w 41523819"/>
              <a:gd name="connsiteY9"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5532719 w 41523819"/>
              <a:gd name="connsiteY7" fmla="*/ 5964639 h 16140418"/>
              <a:gd name="connsiteX8" fmla="*/ 15731228 w 41523819"/>
              <a:gd name="connsiteY8" fmla="*/ 7098375 h 16140418"/>
              <a:gd name="connsiteX9" fmla="*/ 41523819 w 41523819"/>
              <a:gd name="connsiteY9"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5532719 w 41523819"/>
              <a:gd name="connsiteY7" fmla="*/ 5964639 h 16140418"/>
              <a:gd name="connsiteX8" fmla="*/ 15731228 w 41523819"/>
              <a:gd name="connsiteY8" fmla="*/ 7098375 h 16140418"/>
              <a:gd name="connsiteX9" fmla="*/ 41523819 w 41523819"/>
              <a:gd name="connsiteY9"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5532719 w 41523819"/>
              <a:gd name="connsiteY7" fmla="*/ 5964639 h 16140418"/>
              <a:gd name="connsiteX8" fmla="*/ 15731228 w 41523819"/>
              <a:gd name="connsiteY8" fmla="*/ 7098375 h 16140418"/>
              <a:gd name="connsiteX9" fmla="*/ 41523819 w 41523819"/>
              <a:gd name="connsiteY9"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5532719 w 41523819"/>
              <a:gd name="connsiteY7" fmla="*/ 5964639 h 16140418"/>
              <a:gd name="connsiteX8" fmla="*/ 15731228 w 41523819"/>
              <a:gd name="connsiteY8" fmla="*/ 7098375 h 16140418"/>
              <a:gd name="connsiteX9" fmla="*/ 41523819 w 41523819"/>
              <a:gd name="connsiteY9"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11411659 w 41523819"/>
              <a:gd name="connsiteY3" fmla="*/ 2916620 h 16140418"/>
              <a:gd name="connsiteX4" fmla="*/ 4435739 w 41523819"/>
              <a:gd name="connsiteY4" fmla="*/ 2752231 h 16140418"/>
              <a:gd name="connsiteX5" fmla="*/ 14742684 w 41523819"/>
              <a:gd name="connsiteY5" fmla="*/ 3670959 h 16140418"/>
              <a:gd name="connsiteX6" fmla="*/ 4936559 w 41523819"/>
              <a:gd name="connsiteY6" fmla="*/ 4473347 h 16140418"/>
              <a:gd name="connsiteX7" fmla="*/ 17761810 w 41523819"/>
              <a:gd name="connsiteY7" fmla="*/ 5193003 h 16140418"/>
              <a:gd name="connsiteX8" fmla="*/ 5532719 w 41523819"/>
              <a:gd name="connsiteY8" fmla="*/ 5964639 h 16140418"/>
              <a:gd name="connsiteX9" fmla="*/ 15731228 w 41523819"/>
              <a:gd name="connsiteY9" fmla="*/ 7098375 h 16140418"/>
              <a:gd name="connsiteX10" fmla="*/ 41523819 w 41523819"/>
              <a:gd name="connsiteY10"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11411659 w 41523819"/>
              <a:gd name="connsiteY3" fmla="*/ 2916620 h 16140418"/>
              <a:gd name="connsiteX4" fmla="*/ 4280427 w 41523819"/>
              <a:gd name="connsiteY4" fmla="*/ 3582675 h 16140418"/>
              <a:gd name="connsiteX5" fmla="*/ 14742684 w 41523819"/>
              <a:gd name="connsiteY5" fmla="*/ 3670959 h 16140418"/>
              <a:gd name="connsiteX6" fmla="*/ 4936559 w 41523819"/>
              <a:gd name="connsiteY6" fmla="*/ 4473347 h 16140418"/>
              <a:gd name="connsiteX7" fmla="*/ 17761810 w 41523819"/>
              <a:gd name="connsiteY7" fmla="*/ 5193003 h 16140418"/>
              <a:gd name="connsiteX8" fmla="*/ 5532719 w 41523819"/>
              <a:gd name="connsiteY8" fmla="*/ 5964639 h 16140418"/>
              <a:gd name="connsiteX9" fmla="*/ 15731228 w 41523819"/>
              <a:gd name="connsiteY9" fmla="*/ 7098375 h 16140418"/>
              <a:gd name="connsiteX10" fmla="*/ 41523819 w 41523819"/>
              <a:gd name="connsiteY10"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11411659 w 41523819"/>
              <a:gd name="connsiteY3" fmla="*/ 2916620 h 16140418"/>
              <a:gd name="connsiteX4" fmla="*/ 4228658 w 41523819"/>
              <a:gd name="connsiteY4" fmla="*/ 3662109 h 16140418"/>
              <a:gd name="connsiteX5" fmla="*/ 14742684 w 41523819"/>
              <a:gd name="connsiteY5" fmla="*/ 3670959 h 16140418"/>
              <a:gd name="connsiteX6" fmla="*/ 4936559 w 41523819"/>
              <a:gd name="connsiteY6" fmla="*/ 4473347 h 16140418"/>
              <a:gd name="connsiteX7" fmla="*/ 17761810 w 41523819"/>
              <a:gd name="connsiteY7" fmla="*/ 5193003 h 16140418"/>
              <a:gd name="connsiteX8" fmla="*/ 5532719 w 41523819"/>
              <a:gd name="connsiteY8" fmla="*/ 5964639 h 16140418"/>
              <a:gd name="connsiteX9" fmla="*/ 15731228 w 41523819"/>
              <a:gd name="connsiteY9" fmla="*/ 7098375 h 16140418"/>
              <a:gd name="connsiteX10" fmla="*/ 41523819 w 41523819"/>
              <a:gd name="connsiteY10"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11981119 w 41523819"/>
              <a:gd name="connsiteY3" fmla="*/ 3241577 h 16140418"/>
              <a:gd name="connsiteX4" fmla="*/ 4228658 w 41523819"/>
              <a:gd name="connsiteY4" fmla="*/ 3662109 h 16140418"/>
              <a:gd name="connsiteX5" fmla="*/ 14742684 w 41523819"/>
              <a:gd name="connsiteY5" fmla="*/ 3670959 h 16140418"/>
              <a:gd name="connsiteX6" fmla="*/ 4936559 w 41523819"/>
              <a:gd name="connsiteY6" fmla="*/ 4473347 h 16140418"/>
              <a:gd name="connsiteX7" fmla="*/ 17761810 w 41523819"/>
              <a:gd name="connsiteY7" fmla="*/ 5193003 h 16140418"/>
              <a:gd name="connsiteX8" fmla="*/ 5532719 w 41523819"/>
              <a:gd name="connsiteY8" fmla="*/ 5964639 h 16140418"/>
              <a:gd name="connsiteX9" fmla="*/ 15731228 w 41523819"/>
              <a:gd name="connsiteY9" fmla="*/ 7098375 h 16140418"/>
              <a:gd name="connsiteX10" fmla="*/ 41523819 w 41523819"/>
              <a:gd name="connsiteY10"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11981119 w 41523819"/>
              <a:gd name="connsiteY3" fmla="*/ 3241577 h 16140418"/>
              <a:gd name="connsiteX4" fmla="*/ 4008680 w 41523819"/>
              <a:gd name="connsiteY4" fmla="*/ 3754285 h 16140418"/>
              <a:gd name="connsiteX5" fmla="*/ 4228658 w 41523819"/>
              <a:gd name="connsiteY5" fmla="*/ 3662109 h 16140418"/>
              <a:gd name="connsiteX6" fmla="*/ 14742684 w 41523819"/>
              <a:gd name="connsiteY6" fmla="*/ 3670959 h 16140418"/>
              <a:gd name="connsiteX7" fmla="*/ 4936559 w 41523819"/>
              <a:gd name="connsiteY7" fmla="*/ 4473347 h 16140418"/>
              <a:gd name="connsiteX8" fmla="*/ 17761810 w 41523819"/>
              <a:gd name="connsiteY8" fmla="*/ 5193003 h 16140418"/>
              <a:gd name="connsiteX9" fmla="*/ 5532719 w 41523819"/>
              <a:gd name="connsiteY9" fmla="*/ 5964639 h 16140418"/>
              <a:gd name="connsiteX10" fmla="*/ 15731228 w 41523819"/>
              <a:gd name="connsiteY10" fmla="*/ 7098375 h 16140418"/>
              <a:gd name="connsiteX11" fmla="*/ 41523819 w 41523819"/>
              <a:gd name="connsiteY11"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11981119 w 41523819"/>
              <a:gd name="connsiteY3" fmla="*/ 3241577 h 16140418"/>
              <a:gd name="connsiteX4" fmla="*/ 4008680 w 41523819"/>
              <a:gd name="connsiteY4" fmla="*/ 3754285 h 16140418"/>
              <a:gd name="connsiteX5" fmla="*/ 4228658 w 41523819"/>
              <a:gd name="connsiteY5" fmla="*/ 3662109 h 16140418"/>
              <a:gd name="connsiteX6" fmla="*/ 16916985 w 41523819"/>
              <a:gd name="connsiteY6" fmla="*/ 4465297 h 16140418"/>
              <a:gd name="connsiteX7" fmla="*/ 4936559 w 41523819"/>
              <a:gd name="connsiteY7" fmla="*/ 4473347 h 16140418"/>
              <a:gd name="connsiteX8" fmla="*/ 17761810 w 41523819"/>
              <a:gd name="connsiteY8" fmla="*/ 5193003 h 16140418"/>
              <a:gd name="connsiteX9" fmla="*/ 5532719 w 41523819"/>
              <a:gd name="connsiteY9" fmla="*/ 5964639 h 16140418"/>
              <a:gd name="connsiteX10" fmla="*/ 15731228 w 41523819"/>
              <a:gd name="connsiteY10" fmla="*/ 7098375 h 16140418"/>
              <a:gd name="connsiteX11" fmla="*/ 41523819 w 41523819"/>
              <a:gd name="connsiteY11"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11981119 w 41523819"/>
              <a:gd name="connsiteY3" fmla="*/ 3241577 h 16140418"/>
              <a:gd name="connsiteX4" fmla="*/ 4008680 w 41523819"/>
              <a:gd name="connsiteY4" fmla="*/ 3754285 h 16140418"/>
              <a:gd name="connsiteX5" fmla="*/ 4228658 w 41523819"/>
              <a:gd name="connsiteY5" fmla="*/ 3662109 h 16140418"/>
              <a:gd name="connsiteX6" fmla="*/ 4936559 w 41523819"/>
              <a:gd name="connsiteY6" fmla="*/ 4473347 h 16140418"/>
              <a:gd name="connsiteX7" fmla="*/ 17761810 w 41523819"/>
              <a:gd name="connsiteY7" fmla="*/ 5193003 h 16140418"/>
              <a:gd name="connsiteX8" fmla="*/ 5532719 w 41523819"/>
              <a:gd name="connsiteY8" fmla="*/ 5964639 h 16140418"/>
              <a:gd name="connsiteX9" fmla="*/ 15731228 w 41523819"/>
              <a:gd name="connsiteY9" fmla="*/ 7098375 h 16140418"/>
              <a:gd name="connsiteX10" fmla="*/ 41523819 w 41523819"/>
              <a:gd name="connsiteY10"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11981119 w 41523819"/>
              <a:gd name="connsiteY3" fmla="*/ 3241577 h 16140418"/>
              <a:gd name="connsiteX4" fmla="*/ 4267525 w 41523819"/>
              <a:gd name="connsiteY4" fmla="*/ 3472657 h 16140418"/>
              <a:gd name="connsiteX5" fmla="*/ 4228658 w 41523819"/>
              <a:gd name="connsiteY5" fmla="*/ 3662109 h 16140418"/>
              <a:gd name="connsiteX6" fmla="*/ 4936559 w 41523819"/>
              <a:gd name="connsiteY6" fmla="*/ 4473347 h 16140418"/>
              <a:gd name="connsiteX7" fmla="*/ 17761810 w 41523819"/>
              <a:gd name="connsiteY7" fmla="*/ 5193003 h 16140418"/>
              <a:gd name="connsiteX8" fmla="*/ 5532719 w 41523819"/>
              <a:gd name="connsiteY8" fmla="*/ 5964639 h 16140418"/>
              <a:gd name="connsiteX9" fmla="*/ 15731228 w 41523819"/>
              <a:gd name="connsiteY9" fmla="*/ 7098375 h 16140418"/>
              <a:gd name="connsiteX10" fmla="*/ 41523819 w 41523819"/>
              <a:gd name="connsiteY10"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11981119 w 41523819"/>
              <a:gd name="connsiteY3" fmla="*/ 3241577 h 16140418"/>
              <a:gd name="connsiteX4" fmla="*/ 4267525 w 41523819"/>
              <a:gd name="connsiteY4" fmla="*/ 3472657 h 16140418"/>
              <a:gd name="connsiteX5" fmla="*/ 2779123 w 41523819"/>
              <a:gd name="connsiteY5" fmla="*/ 3987065 h 16140418"/>
              <a:gd name="connsiteX6" fmla="*/ 4936559 w 41523819"/>
              <a:gd name="connsiteY6" fmla="*/ 4473347 h 16140418"/>
              <a:gd name="connsiteX7" fmla="*/ 17761810 w 41523819"/>
              <a:gd name="connsiteY7" fmla="*/ 5193003 h 16140418"/>
              <a:gd name="connsiteX8" fmla="*/ 5532719 w 41523819"/>
              <a:gd name="connsiteY8" fmla="*/ 5964639 h 16140418"/>
              <a:gd name="connsiteX9" fmla="*/ 15731228 w 41523819"/>
              <a:gd name="connsiteY9" fmla="*/ 7098375 h 16140418"/>
              <a:gd name="connsiteX10" fmla="*/ 41523819 w 41523819"/>
              <a:gd name="connsiteY10"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11981119 w 41523819"/>
              <a:gd name="connsiteY3" fmla="*/ 3241577 h 16140418"/>
              <a:gd name="connsiteX4" fmla="*/ 2779123 w 41523819"/>
              <a:gd name="connsiteY4" fmla="*/ 3987065 h 16140418"/>
              <a:gd name="connsiteX5" fmla="*/ 4936559 w 41523819"/>
              <a:gd name="connsiteY5" fmla="*/ 4473347 h 16140418"/>
              <a:gd name="connsiteX6" fmla="*/ 17761810 w 41523819"/>
              <a:gd name="connsiteY6" fmla="*/ 5193003 h 16140418"/>
              <a:gd name="connsiteX7" fmla="*/ 5532719 w 41523819"/>
              <a:gd name="connsiteY7" fmla="*/ 5964639 h 16140418"/>
              <a:gd name="connsiteX8" fmla="*/ 15731228 w 41523819"/>
              <a:gd name="connsiteY8" fmla="*/ 7098375 h 16140418"/>
              <a:gd name="connsiteX9" fmla="*/ 41523819 w 41523819"/>
              <a:gd name="connsiteY9"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11981119 w 41523819"/>
              <a:gd name="connsiteY3" fmla="*/ 3241577 h 16140418"/>
              <a:gd name="connsiteX4" fmla="*/ 17222698 w 41523819"/>
              <a:gd name="connsiteY4" fmla="*/ 4716412 h 16140418"/>
              <a:gd name="connsiteX5" fmla="*/ 4936559 w 41523819"/>
              <a:gd name="connsiteY5" fmla="*/ 4473347 h 16140418"/>
              <a:gd name="connsiteX6" fmla="*/ 17761810 w 41523819"/>
              <a:gd name="connsiteY6" fmla="*/ 5193003 h 16140418"/>
              <a:gd name="connsiteX7" fmla="*/ 5532719 w 41523819"/>
              <a:gd name="connsiteY7" fmla="*/ 5964639 h 16140418"/>
              <a:gd name="connsiteX8" fmla="*/ 15731228 w 41523819"/>
              <a:gd name="connsiteY8" fmla="*/ 7098375 h 16140418"/>
              <a:gd name="connsiteX9" fmla="*/ 41523819 w 41523819"/>
              <a:gd name="connsiteY9"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11981119 w 41523819"/>
              <a:gd name="connsiteY3" fmla="*/ 3241577 h 16140418"/>
              <a:gd name="connsiteX4" fmla="*/ 17222698 w 41523819"/>
              <a:gd name="connsiteY4" fmla="*/ 4716412 h 16140418"/>
              <a:gd name="connsiteX5" fmla="*/ 17761810 w 41523819"/>
              <a:gd name="connsiteY5" fmla="*/ 5193003 h 16140418"/>
              <a:gd name="connsiteX6" fmla="*/ 5532719 w 41523819"/>
              <a:gd name="connsiteY6" fmla="*/ 5964639 h 16140418"/>
              <a:gd name="connsiteX7" fmla="*/ 15731228 w 41523819"/>
              <a:gd name="connsiteY7" fmla="*/ 7098375 h 16140418"/>
              <a:gd name="connsiteX8" fmla="*/ 41523819 w 41523819"/>
              <a:gd name="connsiteY8" fmla="*/ 16140418 h 16140418"/>
              <a:gd name="connsiteX0" fmla="*/ 0 w 41523819"/>
              <a:gd name="connsiteY0" fmla="*/ 0 h 16140418"/>
              <a:gd name="connsiteX1" fmla="*/ 2942211 w 41523819"/>
              <a:gd name="connsiteY1" fmla="*/ 1197974 h 16140418"/>
              <a:gd name="connsiteX2" fmla="*/ 9286711 w 41523819"/>
              <a:gd name="connsiteY2" fmla="*/ 1877933 h 16140418"/>
              <a:gd name="connsiteX3" fmla="*/ 11981119 w 41523819"/>
              <a:gd name="connsiteY3" fmla="*/ 3241577 h 16140418"/>
              <a:gd name="connsiteX4" fmla="*/ 17222698 w 41523819"/>
              <a:gd name="connsiteY4" fmla="*/ 4716412 h 16140418"/>
              <a:gd name="connsiteX5" fmla="*/ 17761810 w 41523819"/>
              <a:gd name="connsiteY5" fmla="*/ 5193003 h 16140418"/>
              <a:gd name="connsiteX6" fmla="*/ 5532719 w 41523819"/>
              <a:gd name="connsiteY6" fmla="*/ 5964639 h 16140418"/>
              <a:gd name="connsiteX7" fmla="*/ 15731228 w 41523819"/>
              <a:gd name="connsiteY7" fmla="*/ 7098375 h 16140418"/>
              <a:gd name="connsiteX8" fmla="*/ 41523819 w 41523819"/>
              <a:gd name="connsiteY8" fmla="*/ 16140418 h 16140418"/>
              <a:gd name="connsiteX0" fmla="*/ 0 w 41523819"/>
              <a:gd name="connsiteY0" fmla="*/ 0 h 16140418"/>
              <a:gd name="connsiteX1" fmla="*/ 2942211 w 41523819"/>
              <a:gd name="connsiteY1" fmla="*/ 1197974 h 16140418"/>
              <a:gd name="connsiteX2" fmla="*/ 9286711 w 41523819"/>
              <a:gd name="connsiteY2" fmla="*/ 1877933 h 16140418"/>
              <a:gd name="connsiteX3" fmla="*/ 11877581 w 41523819"/>
              <a:gd name="connsiteY3" fmla="*/ 3422108 h 16140418"/>
              <a:gd name="connsiteX4" fmla="*/ 17222698 w 41523819"/>
              <a:gd name="connsiteY4" fmla="*/ 4716412 h 16140418"/>
              <a:gd name="connsiteX5" fmla="*/ 17761810 w 41523819"/>
              <a:gd name="connsiteY5" fmla="*/ 5193003 h 16140418"/>
              <a:gd name="connsiteX6" fmla="*/ 5532719 w 41523819"/>
              <a:gd name="connsiteY6" fmla="*/ 5964639 h 16140418"/>
              <a:gd name="connsiteX7" fmla="*/ 15731228 w 41523819"/>
              <a:gd name="connsiteY7" fmla="*/ 7098375 h 16140418"/>
              <a:gd name="connsiteX8" fmla="*/ 41523819 w 41523819"/>
              <a:gd name="connsiteY8" fmla="*/ 16140418 h 16140418"/>
              <a:gd name="connsiteX0" fmla="*/ 0 w 41523819"/>
              <a:gd name="connsiteY0" fmla="*/ 0 h 16140418"/>
              <a:gd name="connsiteX1" fmla="*/ 2942211 w 41523819"/>
              <a:gd name="connsiteY1" fmla="*/ 1197974 h 16140418"/>
              <a:gd name="connsiteX2" fmla="*/ 9286711 w 41523819"/>
              <a:gd name="connsiteY2" fmla="*/ 1877933 h 16140418"/>
              <a:gd name="connsiteX3" fmla="*/ 11877581 w 41523819"/>
              <a:gd name="connsiteY3" fmla="*/ 3422108 h 16140418"/>
              <a:gd name="connsiteX4" fmla="*/ 17222698 w 41523819"/>
              <a:gd name="connsiteY4" fmla="*/ 4716412 h 16140418"/>
              <a:gd name="connsiteX5" fmla="*/ 17761810 w 41523819"/>
              <a:gd name="connsiteY5" fmla="*/ 5193003 h 16140418"/>
              <a:gd name="connsiteX6" fmla="*/ 5532719 w 41523819"/>
              <a:gd name="connsiteY6" fmla="*/ 5964639 h 16140418"/>
              <a:gd name="connsiteX7" fmla="*/ 15731228 w 41523819"/>
              <a:gd name="connsiteY7" fmla="*/ 7098375 h 16140418"/>
              <a:gd name="connsiteX8" fmla="*/ 41523819 w 41523819"/>
              <a:gd name="connsiteY8" fmla="*/ 16140418 h 16140418"/>
              <a:gd name="connsiteX0" fmla="*/ 0 w 41523819"/>
              <a:gd name="connsiteY0" fmla="*/ 0 h 16140418"/>
              <a:gd name="connsiteX1" fmla="*/ 2942211 w 41523819"/>
              <a:gd name="connsiteY1" fmla="*/ 1197974 h 16140418"/>
              <a:gd name="connsiteX2" fmla="*/ 9286711 w 41523819"/>
              <a:gd name="connsiteY2" fmla="*/ 1877933 h 16140418"/>
              <a:gd name="connsiteX3" fmla="*/ 11877581 w 41523819"/>
              <a:gd name="connsiteY3" fmla="*/ 3422108 h 16140418"/>
              <a:gd name="connsiteX4" fmla="*/ 17222698 w 41523819"/>
              <a:gd name="connsiteY4" fmla="*/ 4716412 h 16140418"/>
              <a:gd name="connsiteX5" fmla="*/ 17761810 w 41523819"/>
              <a:gd name="connsiteY5" fmla="*/ 5193003 h 16140418"/>
              <a:gd name="connsiteX6" fmla="*/ 5532719 w 41523819"/>
              <a:gd name="connsiteY6" fmla="*/ 5964639 h 16140418"/>
              <a:gd name="connsiteX7" fmla="*/ 15731228 w 41523819"/>
              <a:gd name="connsiteY7" fmla="*/ 7098375 h 16140418"/>
              <a:gd name="connsiteX8" fmla="*/ 41523819 w 41523819"/>
              <a:gd name="connsiteY8" fmla="*/ 16140418 h 16140418"/>
              <a:gd name="connsiteX0" fmla="*/ 0 w 41523819"/>
              <a:gd name="connsiteY0" fmla="*/ 0 h 16140418"/>
              <a:gd name="connsiteX1" fmla="*/ 2942211 w 41523819"/>
              <a:gd name="connsiteY1" fmla="*/ 1197974 h 16140418"/>
              <a:gd name="connsiteX2" fmla="*/ 9286711 w 41523819"/>
              <a:gd name="connsiteY2" fmla="*/ 1877933 h 16140418"/>
              <a:gd name="connsiteX3" fmla="*/ 11877581 w 41523819"/>
              <a:gd name="connsiteY3" fmla="*/ 3422108 h 16140418"/>
              <a:gd name="connsiteX4" fmla="*/ 17222698 w 41523819"/>
              <a:gd name="connsiteY4" fmla="*/ 4716412 h 16140418"/>
              <a:gd name="connsiteX5" fmla="*/ 17761810 w 41523819"/>
              <a:gd name="connsiteY5" fmla="*/ 5193003 h 16140418"/>
              <a:gd name="connsiteX6" fmla="*/ 5532719 w 41523819"/>
              <a:gd name="connsiteY6" fmla="*/ 5964639 h 16140418"/>
              <a:gd name="connsiteX7" fmla="*/ 15731228 w 41523819"/>
              <a:gd name="connsiteY7" fmla="*/ 7098375 h 16140418"/>
              <a:gd name="connsiteX8" fmla="*/ 41523819 w 41523819"/>
              <a:gd name="connsiteY8" fmla="*/ 16140418 h 16140418"/>
              <a:gd name="connsiteX0" fmla="*/ 0 w 41523819"/>
              <a:gd name="connsiteY0" fmla="*/ 0 h 16140418"/>
              <a:gd name="connsiteX1" fmla="*/ 2942211 w 41523819"/>
              <a:gd name="connsiteY1" fmla="*/ 1197974 h 16140418"/>
              <a:gd name="connsiteX2" fmla="*/ 9286711 w 41523819"/>
              <a:gd name="connsiteY2" fmla="*/ 1877933 h 16140418"/>
              <a:gd name="connsiteX3" fmla="*/ 11877581 w 41523819"/>
              <a:gd name="connsiteY3" fmla="*/ 3422108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1877581 w 41523819"/>
              <a:gd name="connsiteY3" fmla="*/ 3422108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1877581 w 41523819"/>
              <a:gd name="connsiteY3" fmla="*/ 3422108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1877581 w 41523819"/>
              <a:gd name="connsiteY3" fmla="*/ 3422108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1877581 w 41523819"/>
              <a:gd name="connsiteY3" fmla="*/ 3422108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1877581 w 41523819"/>
              <a:gd name="connsiteY3" fmla="*/ 3422108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1877581 w 41523819"/>
              <a:gd name="connsiteY3" fmla="*/ 3422108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0893968 w 41523819"/>
              <a:gd name="connsiteY3" fmla="*/ 3617082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0893968 w 41523819"/>
              <a:gd name="connsiteY3" fmla="*/ 3617082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0893968 w 41523819"/>
              <a:gd name="connsiteY3" fmla="*/ 3617082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0893968 w 41523819"/>
              <a:gd name="connsiteY3" fmla="*/ 3617082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0893968 w 41523819"/>
              <a:gd name="connsiteY3" fmla="*/ 3617082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0893968 w 41523819"/>
              <a:gd name="connsiteY3" fmla="*/ 3617082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0893968 w 41523819"/>
              <a:gd name="connsiteY3" fmla="*/ 3617082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0997506 w 41523819"/>
              <a:gd name="connsiteY3" fmla="*/ 3277683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0997506 w 41523819"/>
              <a:gd name="connsiteY3" fmla="*/ 3277683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0997506 w 41523819"/>
              <a:gd name="connsiteY3" fmla="*/ 3277683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0997506 w 41523819"/>
              <a:gd name="connsiteY3" fmla="*/ 3277683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0997506 w 41523819"/>
              <a:gd name="connsiteY3" fmla="*/ 3277683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0997506 w 41523819"/>
              <a:gd name="connsiteY3" fmla="*/ 3277683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0997506 w 41523819"/>
              <a:gd name="connsiteY3" fmla="*/ 3277683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12861 w 41536680"/>
              <a:gd name="connsiteY0" fmla="*/ 0 h 16140418"/>
              <a:gd name="connsiteX1" fmla="*/ 2955072 w 41536680"/>
              <a:gd name="connsiteY1" fmla="*/ 1197974 h 16140418"/>
              <a:gd name="connsiteX2" fmla="*/ 7798269 w 41536680"/>
              <a:gd name="connsiteY2" fmla="*/ 1654074 h 16140418"/>
              <a:gd name="connsiteX3" fmla="*/ 11010367 w 41536680"/>
              <a:gd name="connsiteY3" fmla="*/ 3277683 h 16140418"/>
              <a:gd name="connsiteX4" fmla="*/ 17774671 w 41536680"/>
              <a:gd name="connsiteY4" fmla="*/ 5193003 h 16140418"/>
              <a:gd name="connsiteX5" fmla="*/ 5545580 w 41536680"/>
              <a:gd name="connsiteY5" fmla="*/ 5964639 h 16140418"/>
              <a:gd name="connsiteX6" fmla="*/ 15744089 w 41536680"/>
              <a:gd name="connsiteY6" fmla="*/ 7098375 h 16140418"/>
              <a:gd name="connsiteX7" fmla="*/ 41536680 w 41536680"/>
              <a:gd name="connsiteY7" fmla="*/ 16140418 h 16140418"/>
              <a:gd name="connsiteX0" fmla="*/ 3740 w 41527559"/>
              <a:gd name="connsiteY0" fmla="*/ 0 h 16140418"/>
              <a:gd name="connsiteX1" fmla="*/ 2945951 w 41527559"/>
              <a:gd name="connsiteY1" fmla="*/ 1197974 h 16140418"/>
              <a:gd name="connsiteX2" fmla="*/ 7789148 w 41527559"/>
              <a:gd name="connsiteY2" fmla="*/ 1654074 h 16140418"/>
              <a:gd name="connsiteX3" fmla="*/ 11001246 w 41527559"/>
              <a:gd name="connsiteY3" fmla="*/ 3277683 h 16140418"/>
              <a:gd name="connsiteX4" fmla="*/ 17765550 w 41527559"/>
              <a:gd name="connsiteY4" fmla="*/ 5193003 h 16140418"/>
              <a:gd name="connsiteX5" fmla="*/ 5536459 w 41527559"/>
              <a:gd name="connsiteY5" fmla="*/ 5964639 h 16140418"/>
              <a:gd name="connsiteX6" fmla="*/ 15734968 w 41527559"/>
              <a:gd name="connsiteY6" fmla="*/ 7098375 h 16140418"/>
              <a:gd name="connsiteX7" fmla="*/ 41527559 w 41527559"/>
              <a:gd name="connsiteY7" fmla="*/ 16140418 h 16140418"/>
              <a:gd name="connsiteX0" fmla="*/ 3740 w 41527559"/>
              <a:gd name="connsiteY0" fmla="*/ 0 h 16140418"/>
              <a:gd name="connsiteX1" fmla="*/ 2945951 w 41527559"/>
              <a:gd name="connsiteY1" fmla="*/ 1197974 h 16140418"/>
              <a:gd name="connsiteX2" fmla="*/ 7789148 w 41527559"/>
              <a:gd name="connsiteY2" fmla="*/ 1654074 h 16140418"/>
              <a:gd name="connsiteX3" fmla="*/ 11001246 w 41527559"/>
              <a:gd name="connsiteY3" fmla="*/ 3277683 h 16140418"/>
              <a:gd name="connsiteX4" fmla="*/ 17765550 w 41527559"/>
              <a:gd name="connsiteY4" fmla="*/ 5193003 h 16140418"/>
              <a:gd name="connsiteX5" fmla="*/ 5536459 w 41527559"/>
              <a:gd name="connsiteY5" fmla="*/ 5964639 h 16140418"/>
              <a:gd name="connsiteX6" fmla="*/ 15734968 w 41527559"/>
              <a:gd name="connsiteY6" fmla="*/ 7098375 h 16140418"/>
              <a:gd name="connsiteX7" fmla="*/ 41527559 w 41527559"/>
              <a:gd name="connsiteY7" fmla="*/ 16140418 h 16140418"/>
              <a:gd name="connsiteX0" fmla="*/ 3740 w 41527559"/>
              <a:gd name="connsiteY0" fmla="*/ 0 h 16140418"/>
              <a:gd name="connsiteX1" fmla="*/ 2945951 w 41527559"/>
              <a:gd name="connsiteY1" fmla="*/ 1197974 h 16140418"/>
              <a:gd name="connsiteX2" fmla="*/ 11001246 w 41527559"/>
              <a:gd name="connsiteY2" fmla="*/ 3277683 h 16140418"/>
              <a:gd name="connsiteX3" fmla="*/ 17765550 w 41527559"/>
              <a:gd name="connsiteY3" fmla="*/ 5193003 h 16140418"/>
              <a:gd name="connsiteX4" fmla="*/ 5536459 w 41527559"/>
              <a:gd name="connsiteY4" fmla="*/ 5964639 h 16140418"/>
              <a:gd name="connsiteX5" fmla="*/ 15734968 w 41527559"/>
              <a:gd name="connsiteY5" fmla="*/ 7098375 h 16140418"/>
              <a:gd name="connsiteX6" fmla="*/ 41527559 w 41527559"/>
              <a:gd name="connsiteY6" fmla="*/ 16140418 h 16140418"/>
              <a:gd name="connsiteX0" fmla="*/ 876 w 41524695"/>
              <a:gd name="connsiteY0" fmla="*/ 0 h 16140418"/>
              <a:gd name="connsiteX1" fmla="*/ 6359837 w 41524695"/>
              <a:gd name="connsiteY1" fmla="*/ 1544595 h 16140418"/>
              <a:gd name="connsiteX2" fmla="*/ 10998382 w 41524695"/>
              <a:gd name="connsiteY2" fmla="*/ 3277683 h 16140418"/>
              <a:gd name="connsiteX3" fmla="*/ 17762686 w 41524695"/>
              <a:gd name="connsiteY3" fmla="*/ 5193003 h 16140418"/>
              <a:gd name="connsiteX4" fmla="*/ 5533595 w 41524695"/>
              <a:gd name="connsiteY4" fmla="*/ 5964639 h 16140418"/>
              <a:gd name="connsiteX5" fmla="*/ 15732104 w 41524695"/>
              <a:gd name="connsiteY5" fmla="*/ 7098375 h 16140418"/>
              <a:gd name="connsiteX6" fmla="*/ 41524695 w 41524695"/>
              <a:gd name="connsiteY6" fmla="*/ 16140418 h 16140418"/>
              <a:gd name="connsiteX0" fmla="*/ 876 w 41524695"/>
              <a:gd name="connsiteY0" fmla="*/ 0 h 16140418"/>
              <a:gd name="connsiteX1" fmla="*/ 6359837 w 41524695"/>
              <a:gd name="connsiteY1" fmla="*/ 1544595 h 16140418"/>
              <a:gd name="connsiteX2" fmla="*/ 10998382 w 41524695"/>
              <a:gd name="connsiteY2" fmla="*/ 3277683 h 16140418"/>
              <a:gd name="connsiteX3" fmla="*/ 17762686 w 41524695"/>
              <a:gd name="connsiteY3" fmla="*/ 5193003 h 16140418"/>
              <a:gd name="connsiteX4" fmla="*/ 5533595 w 41524695"/>
              <a:gd name="connsiteY4" fmla="*/ 5964639 h 16140418"/>
              <a:gd name="connsiteX5" fmla="*/ 15732104 w 41524695"/>
              <a:gd name="connsiteY5" fmla="*/ 7098375 h 16140418"/>
              <a:gd name="connsiteX6" fmla="*/ 41524695 w 41524695"/>
              <a:gd name="connsiteY6" fmla="*/ 16140418 h 16140418"/>
              <a:gd name="connsiteX0" fmla="*/ 876 w 41524695"/>
              <a:gd name="connsiteY0" fmla="*/ 0 h 16140418"/>
              <a:gd name="connsiteX1" fmla="*/ 6359837 w 41524695"/>
              <a:gd name="connsiteY1" fmla="*/ 1544595 h 16140418"/>
              <a:gd name="connsiteX2" fmla="*/ 10998382 w 41524695"/>
              <a:gd name="connsiteY2" fmla="*/ 3277683 h 16140418"/>
              <a:gd name="connsiteX3" fmla="*/ 17762686 w 41524695"/>
              <a:gd name="connsiteY3" fmla="*/ 5193003 h 16140418"/>
              <a:gd name="connsiteX4" fmla="*/ 5533595 w 41524695"/>
              <a:gd name="connsiteY4" fmla="*/ 5964639 h 16140418"/>
              <a:gd name="connsiteX5" fmla="*/ 15732104 w 41524695"/>
              <a:gd name="connsiteY5" fmla="*/ 7098375 h 16140418"/>
              <a:gd name="connsiteX6" fmla="*/ 41524695 w 41524695"/>
              <a:gd name="connsiteY6" fmla="*/ 16140418 h 16140418"/>
              <a:gd name="connsiteX0" fmla="*/ 968 w 41524787"/>
              <a:gd name="connsiteY0" fmla="*/ 0 h 16140418"/>
              <a:gd name="connsiteX1" fmla="*/ 6359929 w 41524787"/>
              <a:gd name="connsiteY1" fmla="*/ 1544595 h 16140418"/>
              <a:gd name="connsiteX2" fmla="*/ 10998474 w 41524787"/>
              <a:gd name="connsiteY2" fmla="*/ 3277683 h 16140418"/>
              <a:gd name="connsiteX3" fmla="*/ 17762778 w 41524787"/>
              <a:gd name="connsiteY3" fmla="*/ 5193003 h 16140418"/>
              <a:gd name="connsiteX4" fmla="*/ 5533687 w 41524787"/>
              <a:gd name="connsiteY4" fmla="*/ 5964639 h 16140418"/>
              <a:gd name="connsiteX5" fmla="*/ 15732196 w 41524787"/>
              <a:gd name="connsiteY5" fmla="*/ 7098375 h 16140418"/>
              <a:gd name="connsiteX6" fmla="*/ 41524787 w 41524787"/>
              <a:gd name="connsiteY6" fmla="*/ 16140418 h 16140418"/>
              <a:gd name="connsiteX0" fmla="*/ 968 w 41524787"/>
              <a:gd name="connsiteY0" fmla="*/ 0 h 16140418"/>
              <a:gd name="connsiteX1" fmla="*/ 6359929 w 41524787"/>
              <a:gd name="connsiteY1" fmla="*/ 1544595 h 16140418"/>
              <a:gd name="connsiteX2" fmla="*/ 9341859 w 41524787"/>
              <a:gd name="connsiteY2" fmla="*/ 3386002 h 16140418"/>
              <a:gd name="connsiteX3" fmla="*/ 17762778 w 41524787"/>
              <a:gd name="connsiteY3" fmla="*/ 5193003 h 16140418"/>
              <a:gd name="connsiteX4" fmla="*/ 5533687 w 41524787"/>
              <a:gd name="connsiteY4" fmla="*/ 5964639 h 16140418"/>
              <a:gd name="connsiteX5" fmla="*/ 15732196 w 41524787"/>
              <a:gd name="connsiteY5" fmla="*/ 7098375 h 16140418"/>
              <a:gd name="connsiteX6" fmla="*/ 41524787 w 41524787"/>
              <a:gd name="connsiteY6"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5732196 w 41524787"/>
              <a:gd name="connsiteY5" fmla="*/ 7098375 h 16140418"/>
              <a:gd name="connsiteX6" fmla="*/ 41524787 w 41524787"/>
              <a:gd name="connsiteY6"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41524787 w 41524787"/>
              <a:gd name="connsiteY6"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13860220 w 41524787"/>
              <a:gd name="connsiteY6" fmla="*/ 7971500 h 16140418"/>
              <a:gd name="connsiteX7" fmla="*/ 41524787 w 41524787"/>
              <a:gd name="connsiteY7"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13860220 w 41524787"/>
              <a:gd name="connsiteY6" fmla="*/ 7971500 h 16140418"/>
              <a:gd name="connsiteX7" fmla="*/ 41524787 w 41524787"/>
              <a:gd name="connsiteY7"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13860220 w 41524787"/>
              <a:gd name="connsiteY6" fmla="*/ 7971500 h 16140418"/>
              <a:gd name="connsiteX7" fmla="*/ 41524787 w 41524787"/>
              <a:gd name="connsiteY7"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13860220 w 41524787"/>
              <a:gd name="connsiteY6" fmla="*/ 7971500 h 16140418"/>
              <a:gd name="connsiteX7" fmla="*/ 41524787 w 41524787"/>
              <a:gd name="connsiteY7"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9475881 w 41524787"/>
              <a:gd name="connsiteY6" fmla="*/ 8123151 h 16140418"/>
              <a:gd name="connsiteX7" fmla="*/ 41524787 w 41524787"/>
              <a:gd name="connsiteY7"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9475881 w 41524787"/>
              <a:gd name="connsiteY6" fmla="*/ 8123151 h 16140418"/>
              <a:gd name="connsiteX7" fmla="*/ 41524787 w 41524787"/>
              <a:gd name="connsiteY7"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9475881 w 41524787"/>
              <a:gd name="connsiteY6" fmla="*/ 8123151 h 16140418"/>
              <a:gd name="connsiteX7" fmla="*/ 41524787 w 41524787"/>
              <a:gd name="connsiteY7"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9475881 w 41524787"/>
              <a:gd name="connsiteY6" fmla="*/ 8123151 h 16140418"/>
              <a:gd name="connsiteX7" fmla="*/ 41524787 w 41524787"/>
              <a:gd name="connsiteY7"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9475881 w 41524787"/>
              <a:gd name="connsiteY6" fmla="*/ 8123151 h 16140418"/>
              <a:gd name="connsiteX7" fmla="*/ 41524787 w 41524787"/>
              <a:gd name="connsiteY7"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9475881 w 41524787"/>
              <a:gd name="connsiteY6" fmla="*/ 8123151 h 16140418"/>
              <a:gd name="connsiteX7" fmla="*/ 24110928 w 41524787"/>
              <a:gd name="connsiteY7" fmla="*/ 8888599 h 16140418"/>
              <a:gd name="connsiteX8" fmla="*/ 41524787 w 41524787"/>
              <a:gd name="connsiteY8"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9475881 w 41524787"/>
              <a:gd name="connsiteY6" fmla="*/ 8123151 h 16140418"/>
              <a:gd name="connsiteX7" fmla="*/ 24110928 w 41524787"/>
              <a:gd name="connsiteY7" fmla="*/ 8888599 h 16140418"/>
              <a:gd name="connsiteX8" fmla="*/ 41524787 w 41524787"/>
              <a:gd name="connsiteY8"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9475881 w 41524787"/>
              <a:gd name="connsiteY6" fmla="*/ 8123151 h 16140418"/>
              <a:gd name="connsiteX7" fmla="*/ 24110928 w 41524787"/>
              <a:gd name="connsiteY7" fmla="*/ 8888599 h 16140418"/>
              <a:gd name="connsiteX8" fmla="*/ 41524787 w 41524787"/>
              <a:gd name="connsiteY8"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9475881 w 41524787"/>
              <a:gd name="connsiteY6" fmla="*/ 8123151 h 16140418"/>
              <a:gd name="connsiteX7" fmla="*/ 24110928 w 41524787"/>
              <a:gd name="connsiteY7" fmla="*/ 8888599 h 16140418"/>
              <a:gd name="connsiteX8" fmla="*/ 41524787 w 41524787"/>
              <a:gd name="connsiteY8"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8673103 w 41524787"/>
              <a:gd name="connsiteY6" fmla="*/ 7935403 h 16140418"/>
              <a:gd name="connsiteX7" fmla="*/ 24110928 w 41524787"/>
              <a:gd name="connsiteY7" fmla="*/ 8888599 h 16140418"/>
              <a:gd name="connsiteX8" fmla="*/ 41524787 w 41524787"/>
              <a:gd name="connsiteY8"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4110928 w 41524787"/>
              <a:gd name="connsiteY7" fmla="*/ 8888599 h 16140418"/>
              <a:gd name="connsiteX8" fmla="*/ 41524787 w 41524787"/>
              <a:gd name="connsiteY8"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4110928 w 41524787"/>
              <a:gd name="connsiteY7" fmla="*/ 8888599 h 16140418"/>
              <a:gd name="connsiteX8" fmla="*/ 41524787 w 41524787"/>
              <a:gd name="connsiteY8"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4543187 w 41524787"/>
              <a:gd name="connsiteY7" fmla="*/ 8838055 h 16140418"/>
              <a:gd name="connsiteX8" fmla="*/ 41524787 w 41524787"/>
              <a:gd name="connsiteY8"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4543187 w 41524787"/>
              <a:gd name="connsiteY7" fmla="*/ 8838055 h 16140418"/>
              <a:gd name="connsiteX8" fmla="*/ 41524787 w 41524787"/>
              <a:gd name="connsiteY8"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4543187 w 41524787"/>
              <a:gd name="connsiteY7" fmla="*/ 8838055 h 16140418"/>
              <a:gd name="connsiteX8" fmla="*/ 41524787 w 41524787"/>
              <a:gd name="connsiteY8"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4543187 w 41524787"/>
              <a:gd name="connsiteY7" fmla="*/ 8838055 h 16140418"/>
              <a:gd name="connsiteX8" fmla="*/ 26457512 w 41524787"/>
              <a:gd name="connsiteY8" fmla="*/ 10910549 h 16140418"/>
              <a:gd name="connsiteX9" fmla="*/ 41524787 w 41524787"/>
              <a:gd name="connsiteY9"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3740421 w 41524787"/>
              <a:gd name="connsiteY7" fmla="*/ 8780289 h 16140418"/>
              <a:gd name="connsiteX8" fmla="*/ 26457512 w 41524787"/>
              <a:gd name="connsiteY8" fmla="*/ 10910549 h 16140418"/>
              <a:gd name="connsiteX9" fmla="*/ 41524787 w 41524787"/>
              <a:gd name="connsiteY9"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3740421 w 41524787"/>
              <a:gd name="connsiteY7" fmla="*/ 8780289 h 16140418"/>
              <a:gd name="connsiteX8" fmla="*/ 26457512 w 41524787"/>
              <a:gd name="connsiteY8" fmla="*/ 10910549 h 16140418"/>
              <a:gd name="connsiteX9" fmla="*/ 33744123 w 41524787"/>
              <a:gd name="connsiteY9" fmla="*/ 12065949 h 16140418"/>
              <a:gd name="connsiteX10" fmla="*/ 41524787 w 41524787"/>
              <a:gd name="connsiteY10"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3740421 w 41524787"/>
              <a:gd name="connsiteY7" fmla="*/ 8780289 h 16140418"/>
              <a:gd name="connsiteX8" fmla="*/ 26457512 w 41524787"/>
              <a:gd name="connsiteY8" fmla="*/ 10910549 h 16140418"/>
              <a:gd name="connsiteX9" fmla="*/ 33744123 w 41524787"/>
              <a:gd name="connsiteY9" fmla="*/ 12065949 h 16140418"/>
              <a:gd name="connsiteX10" fmla="*/ 41524787 w 41524787"/>
              <a:gd name="connsiteY10"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3740421 w 41524787"/>
              <a:gd name="connsiteY7" fmla="*/ 8780289 h 16140418"/>
              <a:gd name="connsiteX8" fmla="*/ 26457512 w 41524787"/>
              <a:gd name="connsiteY8" fmla="*/ 10910549 h 16140418"/>
              <a:gd name="connsiteX9" fmla="*/ 33744123 w 41524787"/>
              <a:gd name="connsiteY9" fmla="*/ 12065949 h 16140418"/>
              <a:gd name="connsiteX10" fmla="*/ 41524787 w 41524787"/>
              <a:gd name="connsiteY10"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6457512 w 41524787"/>
              <a:gd name="connsiteY8" fmla="*/ 10910549 h 16140418"/>
              <a:gd name="connsiteX9" fmla="*/ 33744123 w 41524787"/>
              <a:gd name="connsiteY9" fmla="*/ 12065949 h 16140418"/>
              <a:gd name="connsiteX10" fmla="*/ 41524787 w 41524787"/>
              <a:gd name="connsiteY10"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5160772 w 41524787"/>
              <a:gd name="connsiteY8" fmla="*/ 10477278 h 16140418"/>
              <a:gd name="connsiteX9" fmla="*/ 33744123 w 41524787"/>
              <a:gd name="connsiteY9" fmla="*/ 12065949 h 16140418"/>
              <a:gd name="connsiteX10" fmla="*/ 41524787 w 41524787"/>
              <a:gd name="connsiteY10"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5160772 w 41524787"/>
              <a:gd name="connsiteY8" fmla="*/ 10477278 h 16140418"/>
              <a:gd name="connsiteX9" fmla="*/ 32756152 w 41524787"/>
              <a:gd name="connsiteY9" fmla="*/ 11668783 h 16140418"/>
              <a:gd name="connsiteX10" fmla="*/ 41524787 w 41524787"/>
              <a:gd name="connsiteY10"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5160772 w 41524787"/>
              <a:gd name="connsiteY8" fmla="*/ 10477278 h 16140418"/>
              <a:gd name="connsiteX9" fmla="*/ 32756152 w 41524787"/>
              <a:gd name="connsiteY9" fmla="*/ 11668783 h 16140418"/>
              <a:gd name="connsiteX10" fmla="*/ 19603087 w 41524787"/>
              <a:gd name="connsiteY10" fmla="*/ 12723083 h 16140418"/>
              <a:gd name="connsiteX11" fmla="*/ 41524787 w 41524787"/>
              <a:gd name="connsiteY11"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5160772 w 41524787"/>
              <a:gd name="connsiteY8" fmla="*/ 10477278 h 16140418"/>
              <a:gd name="connsiteX9" fmla="*/ 32756152 w 41524787"/>
              <a:gd name="connsiteY9" fmla="*/ 11668783 h 16140418"/>
              <a:gd name="connsiteX10" fmla="*/ 19603087 w 41524787"/>
              <a:gd name="connsiteY10" fmla="*/ 12723083 h 16140418"/>
              <a:gd name="connsiteX11" fmla="*/ 41524787 w 41524787"/>
              <a:gd name="connsiteY11"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5160772 w 41524787"/>
              <a:gd name="connsiteY8" fmla="*/ 10477278 h 16140418"/>
              <a:gd name="connsiteX9" fmla="*/ 32756152 w 41524787"/>
              <a:gd name="connsiteY9" fmla="*/ 11668783 h 16140418"/>
              <a:gd name="connsiteX10" fmla="*/ 19603087 w 41524787"/>
              <a:gd name="connsiteY10" fmla="*/ 12723083 h 16140418"/>
              <a:gd name="connsiteX11" fmla="*/ 41524787 w 41524787"/>
              <a:gd name="connsiteY11"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4419794 w 41524787"/>
              <a:gd name="connsiteY8" fmla="*/ 10513387 h 16140418"/>
              <a:gd name="connsiteX9" fmla="*/ 32756152 w 41524787"/>
              <a:gd name="connsiteY9" fmla="*/ 11668783 h 16140418"/>
              <a:gd name="connsiteX10" fmla="*/ 19603087 w 41524787"/>
              <a:gd name="connsiteY10" fmla="*/ 12723083 h 16140418"/>
              <a:gd name="connsiteX11" fmla="*/ 41524787 w 41524787"/>
              <a:gd name="connsiteY11"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4419794 w 41524787"/>
              <a:gd name="connsiteY8" fmla="*/ 10513387 h 16140418"/>
              <a:gd name="connsiteX9" fmla="*/ 32756152 w 41524787"/>
              <a:gd name="connsiteY9" fmla="*/ 11668783 h 16140418"/>
              <a:gd name="connsiteX10" fmla="*/ 19603087 w 41524787"/>
              <a:gd name="connsiteY10" fmla="*/ 12723083 h 16140418"/>
              <a:gd name="connsiteX11" fmla="*/ 41524787 w 41524787"/>
              <a:gd name="connsiteY11"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4419794 w 41524787"/>
              <a:gd name="connsiteY8" fmla="*/ 10513387 h 16140418"/>
              <a:gd name="connsiteX9" fmla="*/ 32756152 w 41524787"/>
              <a:gd name="connsiteY9" fmla="*/ 11668783 h 16140418"/>
              <a:gd name="connsiteX10" fmla="*/ 19603087 w 41524787"/>
              <a:gd name="connsiteY10" fmla="*/ 12723083 h 16140418"/>
              <a:gd name="connsiteX11" fmla="*/ 41524787 w 41524787"/>
              <a:gd name="connsiteY11"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3678815 w 41524787"/>
              <a:gd name="connsiteY8" fmla="*/ 10535054 h 16140418"/>
              <a:gd name="connsiteX9" fmla="*/ 32756152 w 41524787"/>
              <a:gd name="connsiteY9" fmla="*/ 11668783 h 16140418"/>
              <a:gd name="connsiteX10" fmla="*/ 19603087 w 41524787"/>
              <a:gd name="connsiteY10" fmla="*/ 12723083 h 16140418"/>
              <a:gd name="connsiteX11" fmla="*/ 41524787 w 41524787"/>
              <a:gd name="connsiteY11"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3678815 w 41524787"/>
              <a:gd name="connsiteY8" fmla="*/ 10535054 h 16140418"/>
              <a:gd name="connsiteX9" fmla="*/ 32756152 w 41524787"/>
              <a:gd name="connsiteY9" fmla="*/ 11668783 h 16140418"/>
              <a:gd name="connsiteX10" fmla="*/ 19603087 w 41524787"/>
              <a:gd name="connsiteY10" fmla="*/ 12723083 h 16140418"/>
              <a:gd name="connsiteX11" fmla="*/ 41524787 w 41524787"/>
              <a:gd name="connsiteY11"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3678815 w 41524787"/>
              <a:gd name="connsiteY8" fmla="*/ 10535054 h 16140418"/>
              <a:gd name="connsiteX9" fmla="*/ 32756152 w 41524787"/>
              <a:gd name="connsiteY9" fmla="*/ 11668783 h 16140418"/>
              <a:gd name="connsiteX10" fmla="*/ 18491576 w 41524787"/>
              <a:gd name="connsiteY10" fmla="*/ 12492007 h 16140418"/>
              <a:gd name="connsiteX11" fmla="*/ 41524787 w 41524787"/>
              <a:gd name="connsiteY11"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3678815 w 41524787"/>
              <a:gd name="connsiteY8" fmla="*/ 10535054 h 16140418"/>
              <a:gd name="connsiteX9" fmla="*/ 32756152 w 41524787"/>
              <a:gd name="connsiteY9" fmla="*/ 11668783 h 16140418"/>
              <a:gd name="connsiteX10" fmla="*/ 18491576 w 41524787"/>
              <a:gd name="connsiteY10" fmla="*/ 12492007 h 16140418"/>
              <a:gd name="connsiteX11" fmla="*/ 33682372 w 41524787"/>
              <a:gd name="connsiteY11" fmla="*/ 13293562 h 16140418"/>
              <a:gd name="connsiteX12" fmla="*/ 41524787 w 41524787"/>
              <a:gd name="connsiteY12"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3678815 w 41524787"/>
              <a:gd name="connsiteY8" fmla="*/ 10535054 h 16140418"/>
              <a:gd name="connsiteX9" fmla="*/ 32756152 w 41524787"/>
              <a:gd name="connsiteY9" fmla="*/ 11668783 h 16140418"/>
              <a:gd name="connsiteX10" fmla="*/ 18491576 w 41524787"/>
              <a:gd name="connsiteY10" fmla="*/ 12492007 h 16140418"/>
              <a:gd name="connsiteX11" fmla="*/ 33682372 w 41524787"/>
              <a:gd name="connsiteY11" fmla="*/ 13293562 h 16140418"/>
              <a:gd name="connsiteX12" fmla="*/ 16083265 w 41524787"/>
              <a:gd name="connsiteY12" fmla="*/ 13972359 h 16140418"/>
              <a:gd name="connsiteX13" fmla="*/ 41524787 w 41524787"/>
              <a:gd name="connsiteY13"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3678815 w 41524787"/>
              <a:gd name="connsiteY8" fmla="*/ 10535054 h 16140418"/>
              <a:gd name="connsiteX9" fmla="*/ 32756152 w 41524787"/>
              <a:gd name="connsiteY9" fmla="*/ 11668783 h 16140418"/>
              <a:gd name="connsiteX10" fmla="*/ 18491576 w 41524787"/>
              <a:gd name="connsiteY10" fmla="*/ 12492007 h 16140418"/>
              <a:gd name="connsiteX11" fmla="*/ 33682384 w 41524787"/>
              <a:gd name="connsiteY11" fmla="*/ 13264681 h 16140418"/>
              <a:gd name="connsiteX12" fmla="*/ 16083265 w 41524787"/>
              <a:gd name="connsiteY12" fmla="*/ 13972359 h 16140418"/>
              <a:gd name="connsiteX13" fmla="*/ 41524787 w 41524787"/>
              <a:gd name="connsiteY13"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3678815 w 41524787"/>
              <a:gd name="connsiteY8" fmla="*/ 10535054 h 16140418"/>
              <a:gd name="connsiteX9" fmla="*/ 32756152 w 41524787"/>
              <a:gd name="connsiteY9" fmla="*/ 11668783 h 16140418"/>
              <a:gd name="connsiteX10" fmla="*/ 18491576 w 41524787"/>
              <a:gd name="connsiteY10" fmla="*/ 12492007 h 16140418"/>
              <a:gd name="connsiteX11" fmla="*/ 33682384 w 41524787"/>
              <a:gd name="connsiteY11" fmla="*/ 13264681 h 16140418"/>
              <a:gd name="connsiteX12" fmla="*/ 16083265 w 41524787"/>
              <a:gd name="connsiteY12" fmla="*/ 13972359 h 16140418"/>
              <a:gd name="connsiteX13" fmla="*/ 41524787 w 41524787"/>
              <a:gd name="connsiteY13"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3678815 w 41524787"/>
              <a:gd name="connsiteY8" fmla="*/ 10535054 h 16140418"/>
              <a:gd name="connsiteX9" fmla="*/ 32756152 w 41524787"/>
              <a:gd name="connsiteY9" fmla="*/ 11668783 h 16140418"/>
              <a:gd name="connsiteX10" fmla="*/ 18491576 w 41524787"/>
              <a:gd name="connsiteY10" fmla="*/ 12492007 h 16140418"/>
              <a:gd name="connsiteX11" fmla="*/ 33682384 w 41524787"/>
              <a:gd name="connsiteY11" fmla="*/ 13264681 h 16140418"/>
              <a:gd name="connsiteX12" fmla="*/ 16083265 w 41524787"/>
              <a:gd name="connsiteY12" fmla="*/ 13972359 h 16140418"/>
              <a:gd name="connsiteX13" fmla="*/ 41524787 w 41524787"/>
              <a:gd name="connsiteY13"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3678815 w 41524787"/>
              <a:gd name="connsiteY8" fmla="*/ 10535054 h 16140418"/>
              <a:gd name="connsiteX9" fmla="*/ 32756152 w 41524787"/>
              <a:gd name="connsiteY9" fmla="*/ 11668783 h 16140418"/>
              <a:gd name="connsiteX10" fmla="*/ 18491576 w 41524787"/>
              <a:gd name="connsiteY10" fmla="*/ 12492007 h 16140418"/>
              <a:gd name="connsiteX11" fmla="*/ 33682384 w 41524787"/>
              <a:gd name="connsiteY11" fmla="*/ 13264681 h 16140418"/>
              <a:gd name="connsiteX12" fmla="*/ 16083265 w 41524787"/>
              <a:gd name="connsiteY12" fmla="*/ 13972359 h 16140418"/>
              <a:gd name="connsiteX13" fmla="*/ 41524787 w 41524787"/>
              <a:gd name="connsiteY13"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3678815 w 41524787"/>
              <a:gd name="connsiteY8" fmla="*/ 10535054 h 16140418"/>
              <a:gd name="connsiteX9" fmla="*/ 32756152 w 41524787"/>
              <a:gd name="connsiteY9" fmla="*/ 11668783 h 16140418"/>
              <a:gd name="connsiteX10" fmla="*/ 18491576 w 41524787"/>
              <a:gd name="connsiteY10" fmla="*/ 12492007 h 16140418"/>
              <a:gd name="connsiteX11" fmla="*/ 33682384 w 41524787"/>
              <a:gd name="connsiteY11" fmla="*/ 13264681 h 16140418"/>
              <a:gd name="connsiteX12" fmla="*/ 15527516 w 41524787"/>
              <a:gd name="connsiteY12" fmla="*/ 13986805 h 16140418"/>
              <a:gd name="connsiteX13" fmla="*/ 41524787 w 41524787"/>
              <a:gd name="connsiteY13"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3678815 w 41524787"/>
              <a:gd name="connsiteY8" fmla="*/ 10535054 h 16140418"/>
              <a:gd name="connsiteX9" fmla="*/ 32756152 w 41524787"/>
              <a:gd name="connsiteY9" fmla="*/ 11668783 h 16140418"/>
              <a:gd name="connsiteX10" fmla="*/ 18491576 w 41524787"/>
              <a:gd name="connsiteY10" fmla="*/ 12492007 h 16140418"/>
              <a:gd name="connsiteX11" fmla="*/ 33682384 w 41524787"/>
              <a:gd name="connsiteY11" fmla="*/ 13264681 h 16140418"/>
              <a:gd name="connsiteX12" fmla="*/ 15527516 w 41524787"/>
              <a:gd name="connsiteY12" fmla="*/ 13986805 h 16140418"/>
              <a:gd name="connsiteX13" fmla="*/ 34855640 w 41524787"/>
              <a:gd name="connsiteY13" fmla="*/ 14777992 h 16140418"/>
              <a:gd name="connsiteX14" fmla="*/ 41524787 w 41524787"/>
              <a:gd name="connsiteY14"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3678815 w 41524787"/>
              <a:gd name="connsiteY8" fmla="*/ 10535054 h 16140418"/>
              <a:gd name="connsiteX9" fmla="*/ 32756152 w 41524787"/>
              <a:gd name="connsiteY9" fmla="*/ 11668783 h 16140418"/>
              <a:gd name="connsiteX10" fmla="*/ 18491576 w 41524787"/>
              <a:gd name="connsiteY10" fmla="*/ 12492007 h 16140418"/>
              <a:gd name="connsiteX11" fmla="*/ 33682384 w 41524787"/>
              <a:gd name="connsiteY11" fmla="*/ 13264681 h 16140418"/>
              <a:gd name="connsiteX12" fmla="*/ 9908158 w 41524787"/>
              <a:gd name="connsiteY12" fmla="*/ 13948319 h 16140418"/>
              <a:gd name="connsiteX13" fmla="*/ 34855640 w 41524787"/>
              <a:gd name="connsiteY13" fmla="*/ 14777992 h 16140418"/>
              <a:gd name="connsiteX14" fmla="*/ 41524787 w 41524787"/>
              <a:gd name="connsiteY14"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3678815 w 41524787"/>
              <a:gd name="connsiteY8" fmla="*/ 10535054 h 16140418"/>
              <a:gd name="connsiteX9" fmla="*/ 32756152 w 41524787"/>
              <a:gd name="connsiteY9" fmla="*/ 11668783 h 16140418"/>
              <a:gd name="connsiteX10" fmla="*/ 18491576 w 41524787"/>
              <a:gd name="connsiteY10" fmla="*/ 12492007 h 16140418"/>
              <a:gd name="connsiteX11" fmla="*/ 33682384 w 41524787"/>
              <a:gd name="connsiteY11" fmla="*/ 13264681 h 16140418"/>
              <a:gd name="connsiteX12" fmla="*/ 9908158 w 41524787"/>
              <a:gd name="connsiteY12" fmla="*/ 13948319 h 16140418"/>
              <a:gd name="connsiteX13" fmla="*/ 28927520 w 41524787"/>
              <a:gd name="connsiteY13" fmla="*/ 14701019 h 16140418"/>
              <a:gd name="connsiteX14" fmla="*/ 41524787 w 41524787"/>
              <a:gd name="connsiteY14" fmla="*/ 16140418 h 16140418"/>
              <a:gd name="connsiteX0" fmla="*/ 968 w 33682378"/>
              <a:gd name="connsiteY0" fmla="*/ 0 h 16571467"/>
              <a:gd name="connsiteX1" fmla="*/ 6359929 w 33682378"/>
              <a:gd name="connsiteY1" fmla="*/ 1544595 h 16571467"/>
              <a:gd name="connsiteX2" fmla="*/ 8875937 w 33682378"/>
              <a:gd name="connsiteY2" fmla="*/ 3407666 h 16571467"/>
              <a:gd name="connsiteX3" fmla="*/ 17762778 w 33682378"/>
              <a:gd name="connsiteY3" fmla="*/ 5193003 h 16571467"/>
              <a:gd name="connsiteX4" fmla="*/ 5533687 w 33682378"/>
              <a:gd name="connsiteY4" fmla="*/ 5964639 h 16571467"/>
              <a:gd name="connsiteX5" fmla="*/ 19437270 w 33682378"/>
              <a:gd name="connsiteY5" fmla="*/ 6888962 h 16571467"/>
              <a:gd name="connsiteX6" fmla="*/ 7623332 w 33682378"/>
              <a:gd name="connsiteY6" fmla="*/ 7841531 h 16571467"/>
              <a:gd name="connsiteX7" fmla="*/ 22073137 w 33682378"/>
              <a:gd name="connsiteY7" fmla="*/ 8657532 h 16571467"/>
              <a:gd name="connsiteX8" fmla="*/ 23678815 w 33682378"/>
              <a:gd name="connsiteY8" fmla="*/ 10535054 h 16571467"/>
              <a:gd name="connsiteX9" fmla="*/ 32756152 w 33682378"/>
              <a:gd name="connsiteY9" fmla="*/ 11668783 h 16571467"/>
              <a:gd name="connsiteX10" fmla="*/ 18491576 w 33682378"/>
              <a:gd name="connsiteY10" fmla="*/ 12492007 h 16571467"/>
              <a:gd name="connsiteX11" fmla="*/ 33682384 w 33682378"/>
              <a:gd name="connsiteY11" fmla="*/ 13264681 h 16571467"/>
              <a:gd name="connsiteX12" fmla="*/ 9908158 w 33682378"/>
              <a:gd name="connsiteY12" fmla="*/ 13948319 h 16571467"/>
              <a:gd name="connsiteX13" fmla="*/ 28927520 w 33682378"/>
              <a:gd name="connsiteY13" fmla="*/ 14701019 h 16571467"/>
              <a:gd name="connsiteX14" fmla="*/ 29668547 w 33682378"/>
              <a:gd name="connsiteY14" fmla="*/ 16571467 h 16571467"/>
              <a:gd name="connsiteX0" fmla="*/ 968 w 33682378"/>
              <a:gd name="connsiteY0" fmla="*/ 0 h 16571467"/>
              <a:gd name="connsiteX1" fmla="*/ 6359929 w 33682378"/>
              <a:gd name="connsiteY1" fmla="*/ 1544595 h 16571467"/>
              <a:gd name="connsiteX2" fmla="*/ 8875937 w 33682378"/>
              <a:gd name="connsiteY2" fmla="*/ 3407666 h 16571467"/>
              <a:gd name="connsiteX3" fmla="*/ 17762778 w 33682378"/>
              <a:gd name="connsiteY3" fmla="*/ 5193003 h 16571467"/>
              <a:gd name="connsiteX4" fmla="*/ 5533687 w 33682378"/>
              <a:gd name="connsiteY4" fmla="*/ 5964639 h 16571467"/>
              <a:gd name="connsiteX5" fmla="*/ 19437270 w 33682378"/>
              <a:gd name="connsiteY5" fmla="*/ 6888962 h 16571467"/>
              <a:gd name="connsiteX6" fmla="*/ 7623332 w 33682378"/>
              <a:gd name="connsiteY6" fmla="*/ 7841531 h 16571467"/>
              <a:gd name="connsiteX7" fmla="*/ 22073137 w 33682378"/>
              <a:gd name="connsiteY7" fmla="*/ 8657532 h 16571467"/>
              <a:gd name="connsiteX8" fmla="*/ 23678815 w 33682378"/>
              <a:gd name="connsiteY8" fmla="*/ 10535054 h 16571467"/>
              <a:gd name="connsiteX9" fmla="*/ 32756152 w 33682378"/>
              <a:gd name="connsiteY9" fmla="*/ 11668783 h 16571467"/>
              <a:gd name="connsiteX10" fmla="*/ 18491576 w 33682378"/>
              <a:gd name="connsiteY10" fmla="*/ 12492007 h 16571467"/>
              <a:gd name="connsiteX11" fmla="*/ 33682384 w 33682378"/>
              <a:gd name="connsiteY11" fmla="*/ 13264681 h 16571467"/>
              <a:gd name="connsiteX12" fmla="*/ 9908158 w 33682378"/>
              <a:gd name="connsiteY12" fmla="*/ 13948319 h 16571467"/>
              <a:gd name="connsiteX13" fmla="*/ 28927520 w 33682378"/>
              <a:gd name="connsiteY13" fmla="*/ 14701019 h 16571467"/>
              <a:gd name="connsiteX14" fmla="*/ 29668547 w 33682378"/>
              <a:gd name="connsiteY14" fmla="*/ 16571467 h 16571467"/>
              <a:gd name="connsiteX0" fmla="*/ 968 w 33682378"/>
              <a:gd name="connsiteY0" fmla="*/ 0 h 16586862"/>
              <a:gd name="connsiteX1" fmla="*/ 6359929 w 33682378"/>
              <a:gd name="connsiteY1" fmla="*/ 1544595 h 16586862"/>
              <a:gd name="connsiteX2" fmla="*/ 8875937 w 33682378"/>
              <a:gd name="connsiteY2" fmla="*/ 3407666 h 16586862"/>
              <a:gd name="connsiteX3" fmla="*/ 17762778 w 33682378"/>
              <a:gd name="connsiteY3" fmla="*/ 5193003 h 16586862"/>
              <a:gd name="connsiteX4" fmla="*/ 5533687 w 33682378"/>
              <a:gd name="connsiteY4" fmla="*/ 5964639 h 16586862"/>
              <a:gd name="connsiteX5" fmla="*/ 19437270 w 33682378"/>
              <a:gd name="connsiteY5" fmla="*/ 6888962 h 16586862"/>
              <a:gd name="connsiteX6" fmla="*/ 7623332 w 33682378"/>
              <a:gd name="connsiteY6" fmla="*/ 7841531 h 16586862"/>
              <a:gd name="connsiteX7" fmla="*/ 22073137 w 33682378"/>
              <a:gd name="connsiteY7" fmla="*/ 8657532 h 16586862"/>
              <a:gd name="connsiteX8" fmla="*/ 23678815 w 33682378"/>
              <a:gd name="connsiteY8" fmla="*/ 10535054 h 16586862"/>
              <a:gd name="connsiteX9" fmla="*/ 32756152 w 33682378"/>
              <a:gd name="connsiteY9" fmla="*/ 11668783 h 16586862"/>
              <a:gd name="connsiteX10" fmla="*/ 18491576 w 33682378"/>
              <a:gd name="connsiteY10" fmla="*/ 12492007 h 16586862"/>
              <a:gd name="connsiteX11" fmla="*/ 33682384 w 33682378"/>
              <a:gd name="connsiteY11" fmla="*/ 13264681 h 16586862"/>
              <a:gd name="connsiteX12" fmla="*/ 9908158 w 33682378"/>
              <a:gd name="connsiteY12" fmla="*/ 13948319 h 16586862"/>
              <a:gd name="connsiteX13" fmla="*/ 28927520 w 33682378"/>
              <a:gd name="connsiteY13" fmla="*/ 14701019 h 16586862"/>
              <a:gd name="connsiteX14" fmla="*/ 32138597 w 33682378"/>
              <a:gd name="connsiteY14" fmla="*/ 16586862 h 16586862"/>
              <a:gd name="connsiteX0" fmla="*/ 968 w 33724826"/>
              <a:gd name="connsiteY0" fmla="*/ 0 h 16586862"/>
              <a:gd name="connsiteX1" fmla="*/ 6359929 w 33724826"/>
              <a:gd name="connsiteY1" fmla="*/ 1544595 h 16586862"/>
              <a:gd name="connsiteX2" fmla="*/ 8875937 w 33724826"/>
              <a:gd name="connsiteY2" fmla="*/ 3407666 h 16586862"/>
              <a:gd name="connsiteX3" fmla="*/ 17762778 w 33724826"/>
              <a:gd name="connsiteY3" fmla="*/ 5193003 h 16586862"/>
              <a:gd name="connsiteX4" fmla="*/ 5533687 w 33724826"/>
              <a:gd name="connsiteY4" fmla="*/ 5964639 h 16586862"/>
              <a:gd name="connsiteX5" fmla="*/ 19437270 w 33724826"/>
              <a:gd name="connsiteY5" fmla="*/ 6888962 h 16586862"/>
              <a:gd name="connsiteX6" fmla="*/ 7623332 w 33724826"/>
              <a:gd name="connsiteY6" fmla="*/ 7841531 h 16586862"/>
              <a:gd name="connsiteX7" fmla="*/ 22073137 w 33724826"/>
              <a:gd name="connsiteY7" fmla="*/ 8657532 h 16586862"/>
              <a:gd name="connsiteX8" fmla="*/ 23678815 w 33724826"/>
              <a:gd name="connsiteY8" fmla="*/ 10535054 h 16586862"/>
              <a:gd name="connsiteX9" fmla="*/ 32756152 w 33724826"/>
              <a:gd name="connsiteY9" fmla="*/ 11668783 h 16586862"/>
              <a:gd name="connsiteX10" fmla="*/ 18491576 w 33724826"/>
              <a:gd name="connsiteY10" fmla="*/ 12492007 h 16586862"/>
              <a:gd name="connsiteX11" fmla="*/ 33682384 w 33724826"/>
              <a:gd name="connsiteY11" fmla="*/ 13264681 h 16586862"/>
              <a:gd name="connsiteX12" fmla="*/ 9908158 w 33724826"/>
              <a:gd name="connsiteY12" fmla="*/ 13948319 h 16586862"/>
              <a:gd name="connsiteX13" fmla="*/ 28927520 w 33724826"/>
              <a:gd name="connsiteY13" fmla="*/ 14701019 h 16586862"/>
              <a:gd name="connsiteX14" fmla="*/ 33558875 w 33724826"/>
              <a:gd name="connsiteY14" fmla="*/ 16586862 h 16586862"/>
              <a:gd name="connsiteX0" fmla="*/ 968 w 33682378"/>
              <a:gd name="connsiteY0" fmla="*/ 0 h 16586862"/>
              <a:gd name="connsiteX1" fmla="*/ 6359929 w 33682378"/>
              <a:gd name="connsiteY1" fmla="*/ 1544595 h 16586862"/>
              <a:gd name="connsiteX2" fmla="*/ 8875937 w 33682378"/>
              <a:gd name="connsiteY2" fmla="*/ 3407666 h 16586862"/>
              <a:gd name="connsiteX3" fmla="*/ 17762778 w 33682378"/>
              <a:gd name="connsiteY3" fmla="*/ 5193003 h 16586862"/>
              <a:gd name="connsiteX4" fmla="*/ 5533687 w 33682378"/>
              <a:gd name="connsiteY4" fmla="*/ 5964639 h 16586862"/>
              <a:gd name="connsiteX5" fmla="*/ 19437270 w 33682378"/>
              <a:gd name="connsiteY5" fmla="*/ 6888962 h 16586862"/>
              <a:gd name="connsiteX6" fmla="*/ 7623332 w 33682378"/>
              <a:gd name="connsiteY6" fmla="*/ 7841531 h 16586862"/>
              <a:gd name="connsiteX7" fmla="*/ 22073137 w 33682378"/>
              <a:gd name="connsiteY7" fmla="*/ 8657532 h 16586862"/>
              <a:gd name="connsiteX8" fmla="*/ 23678815 w 33682378"/>
              <a:gd name="connsiteY8" fmla="*/ 10535054 h 16586862"/>
              <a:gd name="connsiteX9" fmla="*/ 32756152 w 33682378"/>
              <a:gd name="connsiteY9" fmla="*/ 11668783 h 16586862"/>
              <a:gd name="connsiteX10" fmla="*/ 18491576 w 33682378"/>
              <a:gd name="connsiteY10" fmla="*/ 12492007 h 16586862"/>
              <a:gd name="connsiteX11" fmla="*/ 33682384 w 33682378"/>
              <a:gd name="connsiteY11" fmla="*/ 13264681 h 16586862"/>
              <a:gd name="connsiteX12" fmla="*/ 9908158 w 33682378"/>
              <a:gd name="connsiteY12" fmla="*/ 13948319 h 16586862"/>
              <a:gd name="connsiteX13" fmla="*/ 28927520 w 33682378"/>
              <a:gd name="connsiteY13" fmla="*/ 14701019 h 16586862"/>
              <a:gd name="connsiteX14" fmla="*/ 33558875 w 33682378"/>
              <a:gd name="connsiteY14" fmla="*/ 16586862 h 16586862"/>
              <a:gd name="connsiteX0" fmla="*/ 968 w 33682378"/>
              <a:gd name="connsiteY0" fmla="*/ 0 h 16586862"/>
              <a:gd name="connsiteX1" fmla="*/ 6359929 w 33682378"/>
              <a:gd name="connsiteY1" fmla="*/ 1544595 h 16586862"/>
              <a:gd name="connsiteX2" fmla="*/ 8875937 w 33682378"/>
              <a:gd name="connsiteY2" fmla="*/ 3407666 h 16586862"/>
              <a:gd name="connsiteX3" fmla="*/ 17762778 w 33682378"/>
              <a:gd name="connsiteY3" fmla="*/ 5193003 h 16586862"/>
              <a:gd name="connsiteX4" fmla="*/ 5533687 w 33682378"/>
              <a:gd name="connsiteY4" fmla="*/ 5964639 h 16586862"/>
              <a:gd name="connsiteX5" fmla="*/ 19437270 w 33682378"/>
              <a:gd name="connsiteY5" fmla="*/ 6888962 h 16586862"/>
              <a:gd name="connsiteX6" fmla="*/ 7623332 w 33682378"/>
              <a:gd name="connsiteY6" fmla="*/ 7841531 h 16586862"/>
              <a:gd name="connsiteX7" fmla="*/ 22073137 w 33682378"/>
              <a:gd name="connsiteY7" fmla="*/ 8657532 h 16586862"/>
              <a:gd name="connsiteX8" fmla="*/ 23678815 w 33682378"/>
              <a:gd name="connsiteY8" fmla="*/ 10535054 h 16586862"/>
              <a:gd name="connsiteX9" fmla="*/ 32756152 w 33682378"/>
              <a:gd name="connsiteY9" fmla="*/ 11668783 h 16586862"/>
              <a:gd name="connsiteX10" fmla="*/ 18491576 w 33682378"/>
              <a:gd name="connsiteY10" fmla="*/ 12492007 h 16586862"/>
              <a:gd name="connsiteX11" fmla="*/ 33682384 w 33682378"/>
              <a:gd name="connsiteY11" fmla="*/ 13264681 h 16586862"/>
              <a:gd name="connsiteX12" fmla="*/ 9908158 w 33682378"/>
              <a:gd name="connsiteY12" fmla="*/ 13948319 h 16586862"/>
              <a:gd name="connsiteX13" fmla="*/ 28927520 w 33682378"/>
              <a:gd name="connsiteY13" fmla="*/ 14701019 h 16586862"/>
              <a:gd name="connsiteX14" fmla="*/ 33558875 w 33682378"/>
              <a:gd name="connsiteY14" fmla="*/ 16586862 h 16586862"/>
              <a:gd name="connsiteX0" fmla="*/ 968 w 35596667"/>
              <a:gd name="connsiteY0" fmla="*/ 0 h 16663835"/>
              <a:gd name="connsiteX1" fmla="*/ 6359929 w 35596667"/>
              <a:gd name="connsiteY1" fmla="*/ 1544595 h 16663835"/>
              <a:gd name="connsiteX2" fmla="*/ 8875937 w 35596667"/>
              <a:gd name="connsiteY2" fmla="*/ 3407666 h 16663835"/>
              <a:gd name="connsiteX3" fmla="*/ 17762778 w 35596667"/>
              <a:gd name="connsiteY3" fmla="*/ 5193003 h 16663835"/>
              <a:gd name="connsiteX4" fmla="*/ 5533687 w 35596667"/>
              <a:gd name="connsiteY4" fmla="*/ 5964639 h 16663835"/>
              <a:gd name="connsiteX5" fmla="*/ 19437270 w 35596667"/>
              <a:gd name="connsiteY5" fmla="*/ 6888962 h 16663835"/>
              <a:gd name="connsiteX6" fmla="*/ 7623332 w 35596667"/>
              <a:gd name="connsiteY6" fmla="*/ 7841531 h 16663835"/>
              <a:gd name="connsiteX7" fmla="*/ 22073137 w 35596667"/>
              <a:gd name="connsiteY7" fmla="*/ 8657532 h 16663835"/>
              <a:gd name="connsiteX8" fmla="*/ 23678815 w 35596667"/>
              <a:gd name="connsiteY8" fmla="*/ 10535054 h 16663835"/>
              <a:gd name="connsiteX9" fmla="*/ 32756152 w 35596667"/>
              <a:gd name="connsiteY9" fmla="*/ 11668783 h 16663835"/>
              <a:gd name="connsiteX10" fmla="*/ 18491576 w 35596667"/>
              <a:gd name="connsiteY10" fmla="*/ 12492007 h 16663835"/>
              <a:gd name="connsiteX11" fmla="*/ 33682384 w 35596667"/>
              <a:gd name="connsiteY11" fmla="*/ 13264681 h 16663835"/>
              <a:gd name="connsiteX12" fmla="*/ 9908158 w 35596667"/>
              <a:gd name="connsiteY12" fmla="*/ 13948319 h 16663835"/>
              <a:gd name="connsiteX13" fmla="*/ 28927520 w 35596667"/>
              <a:gd name="connsiteY13" fmla="*/ 14701019 h 16663835"/>
              <a:gd name="connsiteX14" fmla="*/ 35596667 w 35596667"/>
              <a:gd name="connsiteY14" fmla="*/ 16663835 h 16663835"/>
              <a:gd name="connsiteX0" fmla="*/ 968 w 35596667"/>
              <a:gd name="connsiteY0" fmla="*/ 0 h 16663835"/>
              <a:gd name="connsiteX1" fmla="*/ 6359929 w 35596667"/>
              <a:gd name="connsiteY1" fmla="*/ 1544595 h 16663835"/>
              <a:gd name="connsiteX2" fmla="*/ 8875937 w 35596667"/>
              <a:gd name="connsiteY2" fmla="*/ 3407666 h 16663835"/>
              <a:gd name="connsiteX3" fmla="*/ 17762778 w 35596667"/>
              <a:gd name="connsiteY3" fmla="*/ 5193003 h 16663835"/>
              <a:gd name="connsiteX4" fmla="*/ 5533687 w 35596667"/>
              <a:gd name="connsiteY4" fmla="*/ 5964639 h 16663835"/>
              <a:gd name="connsiteX5" fmla="*/ 19437270 w 35596667"/>
              <a:gd name="connsiteY5" fmla="*/ 6888962 h 16663835"/>
              <a:gd name="connsiteX6" fmla="*/ 7623332 w 35596667"/>
              <a:gd name="connsiteY6" fmla="*/ 7841531 h 16663835"/>
              <a:gd name="connsiteX7" fmla="*/ 22073137 w 35596667"/>
              <a:gd name="connsiteY7" fmla="*/ 8657532 h 16663835"/>
              <a:gd name="connsiteX8" fmla="*/ 23678815 w 35596667"/>
              <a:gd name="connsiteY8" fmla="*/ 10535054 h 16663835"/>
              <a:gd name="connsiteX9" fmla="*/ 32756152 w 35596667"/>
              <a:gd name="connsiteY9" fmla="*/ 11668783 h 16663835"/>
              <a:gd name="connsiteX10" fmla="*/ 18491576 w 35596667"/>
              <a:gd name="connsiteY10" fmla="*/ 12492007 h 16663835"/>
              <a:gd name="connsiteX11" fmla="*/ 33682384 w 35596667"/>
              <a:gd name="connsiteY11" fmla="*/ 13264681 h 16663835"/>
              <a:gd name="connsiteX12" fmla="*/ 9908158 w 35596667"/>
              <a:gd name="connsiteY12" fmla="*/ 13948319 h 16663835"/>
              <a:gd name="connsiteX13" fmla="*/ 28927520 w 35596667"/>
              <a:gd name="connsiteY13" fmla="*/ 14701019 h 16663835"/>
              <a:gd name="connsiteX14" fmla="*/ 31459321 w 35596667"/>
              <a:gd name="connsiteY14" fmla="*/ 15770944 h 16663835"/>
              <a:gd name="connsiteX15" fmla="*/ 35596667 w 35596667"/>
              <a:gd name="connsiteY15"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17762778 w 37140448"/>
              <a:gd name="connsiteY3" fmla="*/ 5193003 h 16663835"/>
              <a:gd name="connsiteX4" fmla="*/ 5533687 w 37140448"/>
              <a:gd name="connsiteY4" fmla="*/ 5964639 h 16663835"/>
              <a:gd name="connsiteX5" fmla="*/ 19437270 w 37140448"/>
              <a:gd name="connsiteY5" fmla="*/ 6888962 h 16663835"/>
              <a:gd name="connsiteX6" fmla="*/ 7623332 w 37140448"/>
              <a:gd name="connsiteY6" fmla="*/ 7841531 h 16663835"/>
              <a:gd name="connsiteX7" fmla="*/ 22073137 w 37140448"/>
              <a:gd name="connsiteY7" fmla="*/ 8657532 h 16663835"/>
              <a:gd name="connsiteX8" fmla="*/ 23678815 w 37140448"/>
              <a:gd name="connsiteY8" fmla="*/ 10535054 h 16663835"/>
              <a:gd name="connsiteX9" fmla="*/ 32756152 w 37140448"/>
              <a:gd name="connsiteY9" fmla="*/ 11668783 h 16663835"/>
              <a:gd name="connsiteX10" fmla="*/ 18491576 w 37140448"/>
              <a:gd name="connsiteY10" fmla="*/ 12492007 h 16663835"/>
              <a:gd name="connsiteX11" fmla="*/ 33682384 w 37140448"/>
              <a:gd name="connsiteY11" fmla="*/ 13264681 h 16663835"/>
              <a:gd name="connsiteX12" fmla="*/ 9908158 w 37140448"/>
              <a:gd name="connsiteY12" fmla="*/ 13948319 h 16663835"/>
              <a:gd name="connsiteX13" fmla="*/ 28927520 w 37140448"/>
              <a:gd name="connsiteY13" fmla="*/ 14701019 h 16663835"/>
              <a:gd name="connsiteX14" fmla="*/ 31459321 w 37140448"/>
              <a:gd name="connsiteY14" fmla="*/ 15770944 h 16663835"/>
              <a:gd name="connsiteX15" fmla="*/ 37140448 w 37140448"/>
              <a:gd name="connsiteY15"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17762778 w 37140448"/>
              <a:gd name="connsiteY3" fmla="*/ 5193003 h 16663835"/>
              <a:gd name="connsiteX4" fmla="*/ 5533687 w 37140448"/>
              <a:gd name="connsiteY4" fmla="*/ 5964639 h 16663835"/>
              <a:gd name="connsiteX5" fmla="*/ 19437270 w 37140448"/>
              <a:gd name="connsiteY5" fmla="*/ 6888962 h 16663835"/>
              <a:gd name="connsiteX6" fmla="*/ 7623332 w 37140448"/>
              <a:gd name="connsiteY6" fmla="*/ 7841531 h 16663835"/>
              <a:gd name="connsiteX7" fmla="*/ 22073137 w 37140448"/>
              <a:gd name="connsiteY7" fmla="*/ 8657532 h 16663835"/>
              <a:gd name="connsiteX8" fmla="*/ 23678815 w 37140448"/>
              <a:gd name="connsiteY8" fmla="*/ 10535054 h 16663835"/>
              <a:gd name="connsiteX9" fmla="*/ 32756152 w 37140448"/>
              <a:gd name="connsiteY9" fmla="*/ 11668783 h 16663835"/>
              <a:gd name="connsiteX10" fmla="*/ 18491576 w 37140448"/>
              <a:gd name="connsiteY10" fmla="*/ 12492007 h 16663835"/>
              <a:gd name="connsiteX11" fmla="*/ 33682384 w 37140448"/>
              <a:gd name="connsiteY11" fmla="*/ 13264681 h 16663835"/>
              <a:gd name="connsiteX12" fmla="*/ 9908158 w 37140448"/>
              <a:gd name="connsiteY12" fmla="*/ 13948319 h 16663835"/>
              <a:gd name="connsiteX13" fmla="*/ 28927520 w 37140448"/>
              <a:gd name="connsiteY13" fmla="*/ 14701019 h 16663835"/>
              <a:gd name="connsiteX14" fmla="*/ 31459321 w 37140448"/>
              <a:gd name="connsiteY14" fmla="*/ 15770944 h 16663835"/>
              <a:gd name="connsiteX15" fmla="*/ 37140448 w 37140448"/>
              <a:gd name="connsiteY15"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17762778 w 37140448"/>
              <a:gd name="connsiteY3" fmla="*/ 5193003 h 16663835"/>
              <a:gd name="connsiteX4" fmla="*/ 5533687 w 37140448"/>
              <a:gd name="connsiteY4" fmla="*/ 5964639 h 16663835"/>
              <a:gd name="connsiteX5" fmla="*/ 19437270 w 37140448"/>
              <a:gd name="connsiteY5" fmla="*/ 6888962 h 16663835"/>
              <a:gd name="connsiteX6" fmla="*/ 7623332 w 37140448"/>
              <a:gd name="connsiteY6" fmla="*/ 7841531 h 16663835"/>
              <a:gd name="connsiteX7" fmla="*/ 22073137 w 37140448"/>
              <a:gd name="connsiteY7" fmla="*/ 8657532 h 16663835"/>
              <a:gd name="connsiteX8" fmla="*/ 23678815 w 37140448"/>
              <a:gd name="connsiteY8" fmla="*/ 10535054 h 16663835"/>
              <a:gd name="connsiteX9" fmla="*/ 32756152 w 37140448"/>
              <a:gd name="connsiteY9" fmla="*/ 11668783 h 16663835"/>
              <a:gd name="connsiteX10" fmla="*/ 22754037 w 37140448"/>
              <a:gd name="connsiteY10" fmla="*/ 12740400 h 16663835"/>
              <a:gd name="connsiteX11" fmla="*/ 33682384 w 37140448"/>
              <a:gd name="connsiteY11" fmla="*/ 13264681 h 16663835"/>
              <a:gd name="connsiteX12" fmla="*/ 9908158 w 37140448"/>
              <a:gd name="connsiteY12" fmla="*/ 13948319 h 16663835"/>
              <a:gd name="connsiteX13" fmla="*/ 28927520 w 37140448"/>
              <a:gd name="connsiteY13" fmla="*/ 14701019 h 16663835"/>
              <a:gd name="connsiteX14" fmla="*/ 31459321 w 37140448"/>
              <a:gd name="connsiteY14" fmla="*/ 15770944 h 16663835"/>
              <a:gd name="connsiteX15" fmla="*/ 37140448 w 37140448"/>
              <a:gd name="connsiteY15"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17762778 w 37140448"/>
              <a:gd name="connsiteY3" fmla="*/ 5193003 h 16663835"/>
              <a:gd name="connsiteX4" fmla="*/ 5533687 w 37140448"/>
              <a:gd name="connsiteY4" fmla="*/ 5964639 h 16663835"/>
              <a:gd name="connsiteX5" fmla="*/ 19437270 w 37140448"/>
              <a:gd name="connsiteY5" fmla="*/ 6888962 h 16663835"/>
              <a:gd name="connsiteX6" fmla="*/ 7623332 w 37140448"/>
              <a:gd name="connsiteY6" fmla="*/ 7841531 h 16663835"/>
              <a:gd name="connsiteX7" fmla="*/ 22073137 w 37140448"/>
              <a:gd name="connsiteY7" fmla="*/ 8657532 h 16663835"/>
              <a:gd name="connsiteX8" fmla="*/ 23678815 w 37140448"/>
              <a:gd name="connsiteY8" fmla="*/ 10535054 h 16663835"/>
              <a:gd name="connsiteX9" fmla="*/ 32756152 w 37140448"/>
              <a:gd name="connsiteY9" fmla="*/ 11668783 h 16663835"/>
              <a:gd name="connsiteX10" fmla="*/ 32657960 w 37140448"/>
              <a:gd name="connsiteY10" fmla="*/ 12740400 h 16663835"/>
              <a:gd name="connsiteX11" fmla="*/ 33682384 w 37140448"/>
              <a:gd name="connsiteY11" fmla="*/ 13264681 h 16663835"/>
              <a:gd name="connsiteX12" fmla="*/ 9908158 w 37140448"/>
              <a:gd name="connsiteY12" fmla="*/ 13948319 h 16663835"/>
              <a:gd name="connsiteX13" fmla="*/ 28927520 w 37140448"/>
              <a:gd name="connsiteY13" fmla="*/ 14701019 h 16663835"/>
              <a:gd name="connsiteX14" fmla="*/ 31459321 w 37140448"/>
              <a:gd name="connsiteY14" fmla="*/ 15770944 h 16663835"/>
              <a:gd name="connsiteX15" fmla="*/ 37140448 w 37140448"/>
              <a:gd name="connsiteY15" fmla="*/ 16663835 h 16663835"/>
              <a:gd name="connsiteX0" fmla="*/ 968 w 33682378"/>
              <a:gd name="connsiteY0" fmla="*/ 0 h 15770945"/>
              <a:gd name="connsiteX1" fmla="*/ 6359929 w 33682378"/>
              <a:gd name="connsiteY1" fmla="*/ 1544595 h 15770945"/>
              <a:gd name="connsiteX2" fmla="*/ 8875937 w 33682378"/>
              <a:gd name="connsiteY2" fmla="*/ 3407666 h 15770945"/>
              <a:gd name="connsiteX3" fmla="*/ 17762778 w 33682378"/>
              <a:gd name="connsiteY3" fmla="*/ 5193003 h 15770945"/>
              <a:gd name="connsiteX4" fmla="*/ 5533687 w 33682378"/>
              <a:gd name="connsiteY4" fmla="*/ 5964639 h 15770945"/>
              <a:gd name="connsiteX5" fmla="*/ 19437270 w 33682378"/>
              <a:gd name="connsiteY5" fmla="*/ 6888962 h 15770945"/>
              <a:gd name="connsiteX6" fmla="*/ 7623332 w 33682378"/>
              <a:gd name="connsiteY6" fmla="*/ 7841531 h 15770945"/>
              <a:gd name="connsiteX7" fmla="*/ 22073137 w 33682378"/>
              <a:gd name="connsiteY7" fmla="*/ 8657532 h 15770945"/>
              <a:gd name="connsiteX8" fmla="*/ 23678815 w 33682378"/>
              <a:gd name="connsiteY8" fmla="*/ 10535054 h 15770945"/>
              <a:gd name="connsiteX9" fmla="*/ 32756152 w 33682378"/>
              <a:gd name="connsiteY9" fmla="*/ 11668783 h 15770945"/>
              <a:gd name="connsiteX10" fmla="*/ 32657960 w 33682378"/>
              <a:gd name="connsiteY10" fmla="*/ 12740400 h 15770945"/>
              <a:gd name="connsiteX11" fmla="*/ 33682384 w 33682378"/>
              <a:gd name="connsiteY11" fmla="*/ 13264681 h 15770945"/>
              <a:gd name="connsiteX12" fmla="*/ 9908158 w 33682378"/>
              <a:gd name="connsiteY12" fmla="*/ 13948319 h 15770945"/>
              <a:gd name="connsiteX13" fmla="*/ 28927520 w 33682378"/>
              <a:gd name="connsiteY13" fmla="*/ 14701019 h 15770945"/>
              <a:gd name="connsiteX14" fmla="*/ 31459321 w 33682378"/>
              <a:gd name="connsiteY14" fmla="*/ 15770944 h 15770945"/>
              <a:gd name="connsiteX0" fmla="*/ 968 w 33682378"/>
              <a:gd name="connsiteY0" fmla="*/ 0 h 15770943"/>
              <a:gd name="connsiteX1" fmla="*/ 6359929 w 33682378"/>
              <a:gd name="connsiteY1" fmla="*/ 1544595 h 15770943"/>
              <a:gd name="connsiteX2" fmla="*/ 8875937 w 33682378"/>
              <a:gd name="connsiteY2" fmla="*/ 3407666 h 15770943"/>
              <a:gd name="connsiteX3" fmla="*/ 17762778 w 33682378"/>
              <a:gd name="connsiteY3" fmla="*/ 5193003 h 15770943"/>
              <a:gd name="connsiteX4" fmla="*/ 5533687 w 33682378"/>
              <a:gd name="connsiteY4" fmla="*/ 5964639 h 15770943"/>
              <a:gd name="connsiteX5" fmla="*/ 19437270 w 33682378"/>
              <a:gd name="connsiteY5" fmla="*/ 6888962 h 15770943"/>
              <a:gd name="connsiteX6" fmla="*/ 7623332 w 33682378"/>
              <a:gd name="connsiteY6" fmla="*/ 7841531 h 15770943"/>
              <a:gd name="connsiteX7" fmla="*/ 22073137 w 33682378"/>
              <a:gd name="connsiteY7" fmla="*/ 8657532 h 15770943"/>
              <a:gd name="connsiteX8" fmla="*/ 23678815 w 33682378"/>
              <a:gd name="connsiteY8" fmla="*/ 10535054 h 15770943"/>
              <a:gd name="connsiteX9" fmla="*/ 32756152 w 33682378"/>
              <a:gd name="connsiteY9" fmla="*/ 11668783 h 15770943"/>
              <a:gd name="connsiteX10" fmla="*/ 32657960 w 33682378"/>
              <a:gd name="connsiteY10" fmla="*/ 12740400 h 15770943"/>
              <a:gd name="connsiteX11" fmla="*/ 33682384 w 33682378"/>
              <a:gd name="connsiteY11" fmla="*/ 13264681 h 15770943"/>
              <a:gd name="connsiteX12" fmla="*/ 9908158 w 33682378"/>
              <a:gd name="connsiteY12" fmla="*/ 13948319 h 15770943"/>
              <a:gd name="connsiteX13" fmla="*/ 31459321 w 33682378"/>
              <a:gd name="connsiteY13" fmla="*/ 15770944 h 15770943"/>
              <a:gd name="connsiteX0" fmla="*/ 968 w 33682378"/>
              <a:gd name="connsiteY0" fmla="*/ 0 h 13948319"/>
              <a:gd name="connsiteX1" fmla="*/ 6359929 w 33682378"/>
              <a:gd name="connsiteY1" fmla="*/ 1544595 h 13948319"/>
              <a:gd name="connsiteX2" fmla="*/ 8875937 w 33682378"/>
              <a:gd name="connsiteY2" fmla="*/ 3407666 h 13948319"/>
              <a:gd name="connsiteX3" fmla="*/ 17762778 w 33682378"/>
              <a:gd name="connsiteY3" fmla="*/ 5193003 h 13948319"/>
              <a:gd name="connsiteX4" fmla="*/ 5533687 w 33682378"/>
              <a:gd name="connsiteY4" fmla="*/ 5964639 h 13948319"/>
              <a:gd name="connsiteX5" fmla="*/ 19437270 w 33682378"/>
              <a:gd name="connsiteY5" fmla="*/ 6888962 h 13948319"/>
              <a:gd name="connsiteX6" fmla="*/ 7623332 w 33682378"/>
              <a:gd name="connsiteY6" fmla="*/ 7841531 h 13948319"/>
              <a:gd name="connsiteX7" fmla="*/ 22073137 w 33682378"/>
              <a:gd name="connsiteY7" fmla="*/ 8657532 h 13948319"/>
              <a:gd name="connsiteX8" fmla="*/ 23678815 w 33682378"/>
              <a:gd name="connsiteY8" fmla="*/ 10535054 h 13948319"/>
              <a:gd name="connsiteX9" fmla="*/ 32756152 w 33682378"/>
              <a:gd name="connsiteY9" fmla="*/ 11668783 h 13948319"/>
              <a:gd name="connsiteX10" fmla="*/ 32657960 w 33682378"/>
              <a:gd name="connsiteY10" fmla="*/ 12740400 h 13948319"/>
              <a:gd name="connsiteX11" fmla="*/ 33682384 w 33682378"/>
              <a:gd name="connsiteY11" fmla="*/ 13264681 h 13948319"/>
              <a:gd name="connsiteX12" fmla="*/ 9908158 w 33682378"/>
              <a:gd name="connsiteY12" fmla="*/ 13948319 h 13948319"/>
              <a:gd name="connsiteX0" fmla="*/ 968 w 33682378"/>
              <a:gd name="connsiteY0" fmla="*/ 0 h 14761246"/>
              <a:gd name="connsiteX1" fmla="*/ 6359929 w 33682378"/>
              <a:gd name="connsiteY1" fmla="*/ 1544595 h 14761246"/>
              <a:gd name="connsiteX2" fmla="*/ 8875937 w 33682378"/>
              <a:gd name="connsiteY2" fmla="*/ 3407666 h 14761246"/>
              <a:gd name="connsiteX3" fmla="*/ 17762778 w 33682378"/>
              <a:gd name="connsiteY3" fmla="*/ 5193003 h 14761246"/>
              <a:gd name="connsiteX4" fmla="*/ 5533687 w 33682378"/>
              <a:gd name="connsiteY4" fmla="*/ 5964639 h 14761246"/>
              <a:gd name="connsiteX5" fmla="*/ 19437270 w 33682378"/>
              <a:gd name="connsiteY5" fmla="*/ 6888962 h 14761246"/>
              <a:gd name="connsiteX6" fmla="*/ 7623332 w 33682378"/>
              <a:gd name="connsiteY6" fmla="*/ 7841531 h 14761246"/>
              <a:gd name="connsiteX7" fmla="*/ 22073137 w 33682378"/>
              <a:gd name="connsiteY7" fmla="*/ 8657532 h 14761246"/>
              <a:gd name="connsiteX8" fmla="*/ 23678815 w 33682378"/>
              <a:gd name="connsiteY8" fmla="*/ 10535054 h 14761246"/>
              <a:gd name="connsiteX9" fmla="*/ 32756152 w 33682378"/>
              <a:gd name="connsiteY9" fmla="*/ 11668783 h 14761246"/>
              <a:gd name="connsiteX10" fmla="*/ 32657960 w 33682378"/>
              <a:gd name="connsiteY10" fmla="*/ 12740400 h 14761246"/>
              <a:gd name="connsiteX11" fmla="*/ 33682384 w 33682378"/>
              <a:gd name="connsiteY11" fmla="*/ 13264681 h 14761246"/>
              <a:gd name="connsiteX12" fmla="*/ 28337014 w 33682378"/>
              <a:gd name="connsiteY12" fmla="*/ 14761246 h 14761246"/>
              <a:gd name="connsiteX0" fmla="*/ 968 w 33682378"/>
              <a:gd name="connsiteY0" fmla="*/ 0 h 14998348"/>
              <a:gd name="connsiteX1" fmla="*/ 6359929 w 33682378"/>
              <a:gd name="connsiteY1" fmla="*/ 1544595 h 14998348"/>
              <a:gd name="connsiteX2" fmla="*/ 8875937 w 33682378"/>
              <a:gd name="connsiteY2" fmla="*/ 3407666 h 14998348"/>
              <a:gd name="connsiteX3" fmla="*/ 17762778 w 33682378"/>
              <a:gd name="connsiteY3" fmla="*/ 5193003 h 14998348"/>
              <a:gd name="connsiteX4" fmla="*/ 5533687 w 33682378"/>
              <a:gd name="connsiteY4" fmla="*/ 5964639 h 14998348"/>
              <a:gd name="connsiteX5" fmla="*/ 19437270 w 33682378"/>
              <a:gd name="connsiteY5" fmla="*/ 6888962 h 14998348"/>
              <a:gd name="connsiteX6" fmla="*/ 7623332 w 33682378"/>
              <a:gd name="connsiteY6" fmla="*/ 7841531 h 14998348"/>
              <a:gd name="connsiteX7" fmla="*/ 22073137 w 33682378"/>
              <a:gd name="connsiteY7" fmla="*/ 8657532 h 14998348"/>
              <a:gd name="connsiteX8" fmla="*/ 23678815 w 33682378"/>
              <a:gd name="connsiteY8" fmla="*/ 10535054 h 14998348"/>
              <a:gd name="connsiteX9" fmla="*/ 32756152 w 33682378"/>
              <a:gd name="connsiteY9" fmla="*/ 11668783 h 14998348"/>
              <a:gd name="connsiteX10" fmla="*/ 32657960 w 33682378"/>
              <a:gd name="connsiteY10" fmla="*/ 12740400 h 14998348"/>
              <a:gd name="connsiteX11" fmla="*/ 33682384 w 33682378"/>
              <a:gd name="connsiteY11" fmla="*/ 13264681 h 14998348"/>
              <a:gd name="connsiteX12" fmla="*/ 30969707 w 33682378"/>
              <a:gd name="connsiteY12" fmla="*/ 14998348 h 14998348"/>
              <a:gd name="connsiteX0" fmla="*/ 968 w 40497532"/>
              <a:gd name="connsiteY0" fmla="*/ 0 h 14354783"/>
              <a:gd name="connsiteX1" fmla="*/ 6359929 w 40497532"/>
              <a:gd name="connsiteY1" fmla="*/ 1544595 h 14354783"/>
              <a:gd name="connsiteX2" fmla="*/ 8875937 w 40497532"/>
              <a:gd name="connsiteY2" fmla="*/ 3407666 h 14354783"/>
              <a:gd name="connsiteX3" fmla="*/ 17762778 w 40497532"/>
              <a:gd name="connsiteY3" fmla="*/ 5193003 h 14354783"/>
              <a:gd name="connsiteX4" fmla="*/ 5533687 w 40497532"/>
              <a:gd name="connsiteY4" fmla="*/ 5964639 h 14354783"/>
              <a:gd name="connsiteX5" fmla="*/ 19437270 w 40497532"/>
              <a:gd name="connsiteY5" fmla="*/ 6888962 h 14354783"/>
              <a:gd name="connsiteX6" fmla="*/ 7623332 w 40497532"/>
              <a:gd name="connsiteY6" fmla="*/ 7841531 h 14354783"/>
              <a:gd name="connsiteX7" fmla="*/ 22073137 w 40497532"/>
              <a:gd name="connsiteY7" fmla="*/ 8657532 h 14354783"/>
              <a:gd name="connsiteX8" fmla="*/ 23678815 w 40497532"/>
              <a:gd name="connsiteY8" fmla="*/ 10535054 h 14354783"/>
              <a:gd name="connsiteX9" fmla="*/ 32756152 w 40497532"/>
              <a:gd name="connsiteY9" fmla="*/ 11668783 h 14354783"/>
              <a:gd name="connsiteX10" fmla="*/ 32657960 w 40497532"/>
              <a:gd name="connsiteY10" fmla="*/ 12740400 h 14354783"/>
              <a:gd name="connsiteX11" fmla="*/ 33682384 w 40497532"/>
              <a:gd name="connsiteY11" fmla="*/ 13264681 h 14354783"/>
              <a:gd name="connsiteX12" fmla="*/ 40497532 w 40497532"/>
              <a:gd name="connsiteY12" fmla="*/ 14354783 h 14354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497532" h="14354783">
                <a:moveTo>
                  <a:pt x="968" y="0"/>
                </a:moveTo>
                <a:cubicBezTo>
                  <a:pt x="-70938" y="1008318"/>
                  <a:pt x="3895135" y="1077874"/>
                  <a:pt x="6359929" y="1544595"/>
                </a:cubicBezTo>
                <a:cubicBezTo>
                  <a:pt x="9228227" y="2098096"/>
                  <a:pt x="6406004" y="2741828"/>
                  <a:pt x="8875937" y="3407666"/>
                </a:cubicBezTo>
                <a:cubicBezTo>
                  <a:pt x="9667230" y="3981842"/>
                  <a:pt x="18820255" y="4769248"/>
                  <a:pt x="17762778" y="5193003"/>
                </a:cubicBezTo>
                <a:cubicBezTo>
                  <a:pt x="17241224" y="5520020"/>
                  <a:pt x="4502167" y="5745940"/>
                  <a:pt x="5533687" y="5964639"/>
                </a:cubicBezTo>
                <a:cubicBezTo>
                  <a:pt x="4056337" y="6284608"/>
                  <a:pt x="18344479" y="6261756"/>
                  <a:pt x="19437270" y="6888962"/>
                </a:cubicBezTo>
                <a:cubicBezTo>
                  <a:pt x="18190284" y="7423243"/>
                  <a:pt x="5856359" y="7353933"/>
                  <a:pt x="7623332" y="7841531"/>
                </a:cubicBezTo>
                <a:cubicBezTo>
                  <a:pt x="9318246" y="8331268"/>
                  <a:pt x="17534408" y="8079560"/>
                  <a:pt x="22073137" y="8657532"/>
                </a:cubicBezTo>
                <a:cubicBezTo>
                  <a:pt x="25294495" y="8975264"/>
                  <a:pt x="21713058" y="9794601"/>
                  <a:pt x="23678815" y="10535054"/>
                </a:cubicBezTo>
                <a:cubicBezTo>
                  <a:pt x="25160942" y="11140445"/>
                  <a:pt x="31974038" y="11280969"/>
                  <a:pt x="32756152" y="11668783"/>
                </a:cubicBezTo>
                <a:cubicBezTo>
                  <a:pt x="34330796" y="12023826"/>
                  <a:pt x="32122779" y="12269539"/>
                  <a:pt x="32657960" y="12740400"/>
                </a:cubicBezTo>
                <a:cubicBezTo>
                  <a:pt x="34160570" y="13167659"/>
                  <a:pt x="29843516" y="12656613"/>
                  <a:pt x="33682384" y="13264681"/>
                </a:cubicBezTo>
                <a:cubicBezTo>
                  <a:pt x="33291297" y="13652223"/>
                  <a:pt x="39190463" y="13880307"/>
                  <a:pt x="40497532" y="14354783"/>
                </a:cubicBezTo>
              </a:path>
            </a:pathLst>
          </a:custGeom>
          <a:noFill/>
          <a:ln w="28575" cap="rnd" cmpd="sng" algn="ctr">
            <a:solidFill>
              <a:schemeClr val="accent1"/>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0" name="Freeform 19"/>
          <p:cNvSpPr/>
          <p:nvPr/>
        </p:nvSpPr>
        <p:spPr>
          <a:xfrm rot="16200000">
            <a:off x="4295638" y="2074542"/>
            <a:ext cx="1439885" cy="4313189"/>
          </a:xfrm>
          <a:custGeom>
            <a:avLst/>
            <a:gdLst>
              <a:gd name="connsiteX0" fmla="*/ 0 w 10654464"/>
              <a:gd name="connsiteY0" fmla="*/ 141646 h 3898725"/>
              <a:gd name="connsiteX1" fmla="*/ 9309004 w 10654464"/>
              <a:gd name="connsiteY1" fmla="*/ 155396 h 3898725"/>
              <a:gd name="connsiteX2" fmla="*/ 9790268 w 10654464"/>
              <a:gd name="connsiteY2" fmla="*/ 1722939 h 3898725"/>
              <a:gd name="connsiteX3" fmla="*/ 1615669 w 10654464"/>
              <a:gd name="connsiteY3" fmla="*/ 1977321 h 3898725"/>
              <a:gd name="connsiteX4" fmla="*/ 1024403 w 10654464"/>
              <a:gd name="connsiteY4" fmla="*/ 3682368 h 3898725"/>
              <a:gd name="connsiteX5" fmla="*/ 10484662 w 10654464"/>
              <a:gd name="connsiteY5" fmla="*/ 3874873 h 3898725"/>
              <a:gd name="connsiteX6" fmla="*/ 10484662 w 10654464"/>
              <a:gd name="connsiteY6" fmla="*/ 3874873 h 3898725"/>
              <a:gd name="connsiteX0" fmla="*/ -2 w 18858437"/>
              <a:gd name="connsiteY0" fmla="*/ 18105 h 4582775"/>
              <a:gd name="connsiteX1" fmla="*/ 17032462 w 18858437"/>
              <a:gd name="connsiteY1" fmla="*/ 839446 h 4582775"/>
              <a:gd name="connsiteX2" fmla="*/ 17513726 w 18858437"/>
              <a:gd name="connsiteY2" fmla="*/ 2406989 h 4582775"/>
              <a:gd name="connsiteX3" fmla="*/ 9339127 w 18858437"/>
              <a:gd name="connsiteY3" fmla="*/ 2661371 h 4582775"/>
              <a:gd name="connsiteX4" fmla="*/ 8747861 w 18858437"/>
              <a:gd name="connsiteY4" fmla="*/ 4366418 h 4582775"/>
              <a:gd name="connsiteX5" fmla="*/ 18208120 w 18858437"/>
              <a:gd name="connsiteY5" fmla="*/ 4558923 h 4582775"/>
              <a:gd name="connsiteX6" fmla="*/ 18208120 w 18858437"/>
              <a:gd name="connsiteY6" fmla="*/ 4558923 h 4582775"/>
              <a:gd name="connsiteX0" fmla="*/ 1 w 19210803"/>
              <a:gd name="connsiteY0" fmla="*/ 14265 h 4790623"/>
              <a:gd name="connsiteX1" fmla="*/ 17362684 w 19210803"/>
              <a:gd name="connsiteY1" fmla="*/ 1047294 h 4790623"/>
              <a:gd name="connsiteX2" fmla="*/ 17843948 w 19210803"/>
              <a:gd name="connsiteY2" fmla="*/ 2614837 h 4790623"/>
              <a:gd name="connsiteX3" fmla="*/ 9669349 w 19210803"/>
              <a:gd name="connsiteY3" fmla="*/ 2869219 h 4790623"/>
              <a:gd name="connsiteX4" fmla="*/ 9078083 w 19210803"/>
              <a:gd name="connsiteY4" fmla="*/ 4574266 h 4790623"/>
              <a:gd name="connsiteX5" fmla="*/ 18538342 w 19210803"/>
              <a:gd name="connsiteY5" fmla="*/ 4766771 h 4790623"/>
              <a:gd name="connsiteX6" fmla="*/ 18538342 w 19210803"/>
              <a:gd name="connsiteY6" fmla="*/ 4766771 h 4790623"/>
              <a:gd name="connsiteX0" fmla="*/ 226633 w 19437435"/>
              <a:gd name="connsiteY0" fmla="*/ 90874 h 4867232"/>
              <a:gd name="connsiteX1" fmla="*/ 17589316 w 19437435"/>
              <a:gd name="connsiteY1" fmla="*/ 1123903 h 4867232"/>
              <a:gd name="connsiteX2" fmla="*/ 18070580 w 19437435"/>
              <a:gd name="connsiteY2" fmla="*/ 2691446 h 4867232"/>
              <a:gd name="connsiteX3" fmla="*/ 9895981 w 19437435"/>
              <a:gd name="connsiteY3" fmla="*/ 2945828 h 4867232"/>
              <a:gd name="connsiteX4" fmla="*/ 9304715 w 19437435"/>
              <a:gd name="connsiteY4" fmla="*/ 4650875 h 4867232"/>
              <a:gd name="connsiteX5" fmla="*/ 18764974 w 19437435"/>
              <a:gd name="connsiteY5" fmla="*/ 4843380 h 4867232"/>
              <a:gd name="connsiteX6" fmla="*/ 18764974 w 19437435"/>
              <a:gd name="connsiteY6" fmla="*/ 4843380 h 4867232"/>
              <a:gd name="connsiteX0" fmla="*/ 1 w 19210803"/>
              <a:gd name="connsiteY0" fmla="*/ 0 h 4776358"/>
              <a:gd name="connsiteX1" fmla="*/ 17362684 w 19210803"/>
              <a:gd name="connsiteY1" fmla="*/ 1033029 h 4776358"/>
              <a:gd name="connsiteX2" fmla="*/ 17843948 w 19210803"/>
              <a:gd name="connsiteY2" fmla="*/ 2600572 h 4776358"/>
              <a:gd name="connsiteX3" fmla="*/ 9669349 w 19210803"/>
              <a:gd name="connsiteY3" fmla="*/ 2854954 h 4776358"/>
              <a:gd name="connsiteX4" fmla="*/ 9078083 w 19210803"/>
              <a:gd name="connsiteY4" fmla="*/ 4560001 h 4776358"/>
              <a:gd name="connsiteX5" fmla="*/ 18538342 w 19210803"/>
              <a:gd name="connsiteY5" fmla="*/ 4752506 h 4776358"/>
              <a:gd name="connsiteX6" fmla="*/ 18538342 w 19210803"/>
              <a:gd name="connsiteY6" fmla="*/ 4752506 h 4776358"/>
              <a:gd name="connsiteX0" fmla="*/ 1 w 18556342"/>
              <a:gd name="connsiteY0" fmla="*/ 0 h 4776358"/>
              <a:gd name="connsiteX1" fmla="*/ 11018193 w 18556342"/>
              <a:gd name="connsiteY1" fmla="*/ 1089644 h 4776358"/>
              <a:gd name="connsiteX2" fmla="*/ 17362684 w 18556342"/>
              <a:gd name="connsiteY2" fmla="*/ 1033029 h 4776358"/>
              <a:gd name="connsiteX3" fmla="*/ 17843948 w 18556342"/>
              <a:gd name="connsiteY3" fmla="*/ 2600572 h 4776358"/>
              <a:gd name="connsiteX4" fmla="*/ 9669349 w 18556342"/>
              <a:gd name="connsiteY4" fmla="*/ 2854954 h 4776358"/>
              <a:gd name="connsiteX5" fmla="*/ 9078083 w 18556342"/>
              <a:gd name="connsiteY5" fmla="*/ 4560001 h 4776358"/>
              <a:gd name="connsiteX6" fmla="*/ 18538342 w 18556342"/>
              <a:gd name="connsiteY6" fmla="*/ 4752506 h 4776358"/>
              <a:gd name="connsiteX7" fmla="*/ 18538342 w 18556342"/>
              <a:gd name="connsiteY7" fmla="*/ 4752506 h 4776358"/>
              <a:gd name="connsiteX0" fmla="*/ 1 w 18854779"/>
              <a:gd name="connsiteY0" fmla="*/ 0 h 4776358"/>
              <a:gd name="connsiteX1" fmla="*/ 5530665 w 18854779"/>
              <a:gd name="connsiteY1" fmla="*/ 981329 h 4776358"/>
              <a:gd name="connsiteX2" fmla="*/ 17362684 w 18854779"/>
              <a:gd name="connsiteY2" fmla="*/ 1033029 h 4776358"/>
              <a:gd name="connsiteX3" fmla="*/ 17843948 w 18854779"/>
              <a:gd name="connsiteY3" fmla="*/ 2600572 h 4776358"/>
              <a:gd name="connsiteX4" fmla="*/ 9669349 w 18854779"/>
              <a:gd name="connsiteY4" fmla="*/ 2854954 h 4776358"/>
              <a:gd name="connsiteX5" fmla="*/ 9078083 w 18854779"/>
              <a:gd name="connsiteY5" fmla="*/ 4560001 h 4776358"/>
              <a:gd name="connsiteX6" fmla="*/ 18538342 w 18854779"/>
              <a:gd name="connsiteY6" fmla="*/ 4752506 h 4776358"/>
              <a:gd name="connsiteX7" fmla="*/ 18538342 w 18854779"/>
              <a:gd name="connsiteY7" fmla="*/ 4752506 h 4776358"/>
              <a:gd name="connsiteX0" fmla="*/ 1 w 18854779"/>
              <a:gd name="connsiteY0" fmla="*/ 0 h 4776358"/>
              <a:gd name="connsiteX1" fmla="*/ 5530665 w 18854779"/>
              <a:gd name="connsiteY1" fmla="*/ 981329 h 4776358"/>
              <a:gd name="connsiteX2" fmla="*/ 17362684 w 18854779"/>
              <a:gd name="connsiteY2" fmla="*/ 1033029 h 4776358"/>
              <a:gd name="connsiteX3" fmla="*/ 17843948 w 18854779"/>
              <a:gd name="connsiteY3" fmla="*/ 2600572 h 4776358"/>
              <a:gd name="connsiteX4" fmla="*/ 9669349 w 18854779"/>
              <a:gd name="connsiteY4" fmla="*/ 2854954 h 4776358"/>
              <a:gd name="connsiteX5" fmla="*/ 9078083 w 18854779"/>
              <a:gd name="connsiteY5" fmla="*/ 4560001 h 4776358"/>
              <a:gd name="connsiteX6" fmla="*/ 18538342 w 18854779"/>
              <a:gd name="connsiteY6" fmla="*/ 4752506 h 4776358"/>
              <a:gd name="connsiteX7" fmla="*/ 18538342 w 18854779"/>
              <a:gd name="connsiteY7" fmla="*/ 4752506 h 4776358"/>
              <a:gd name="connsiteX0" fmla="*/ 0 w 18906548"/>
              <a:gd name="connsiteY0" fmla="*/ 0 h 4819686"/>
              <a:gd name="connsiteX1" fmla="*/ 5582434 w 18906548"/>
              <a:gd name="connsiteY1" fmla="*/ 1024657 h 4819686"/>
              <a:gd name="connsiteX2" fmla="*/ 17414453 w 18906548"/>
              <a:gd name="connsiteY2" fmla="*/ 1076357 h 4819686"/>
              <a:gd name="connsiteX3" fmla="*/ 17895717 w 18906548"/>
              <a:gd name="connsiteY3" fmla="*/ 2643900 h 4819686"/>
              <a:gd name="connsiteX4" fmla="*/ 9721118 w 18906548"/>
              <a:gd name="connsiteY4" fmla="*/ 2898282 h 4819686"/>
              <a:gd name="connsiteX5" fmla="*/ 9129852 w 18906548"/>
              <a:gd name="connsiteY5" fmla="*/ 4603329 h 4819686"/>
              <a:gd name="connsiteX6" fmla="*/ 18590111 w 18906548"/>
              <a:gd name="connsiteY6" fmla="*/ 4795834 h 4819686"/>
              <a:gd name="connsiteX7" fmla="*/ 18590111 w 18906548"/>
              <a:gd name="connsiteY7" fmla="*/ 4795834 h 4819686"/>
              <a:gd name="connsiteX0" fmla="*/ 0 w 18906548"/>
              <a:gd name="connsiteY0" fmla="*/ 0 h 4819686"/>
              <a:gd name="connsiteX1" fmla="*/ 5582434 w 18906548"/>
              <a:gd name="connsiteY1" fmla="*/ 1024657 h 4819686"/>
              <a:gd name="connsiteX2" fmla="*/ 17414453 w 18906548"/>
              <a:gd name="connsiteY2" fmla="*/ 1076357 h 4819686"/>
              <a:gd name="connsiteX3" fmla="*/ 17895717 w 18906548"/>
              <a:gd name="connsiteY3" fmla="*/ 2643900 h 4819686"/>
              <a:gd name="connsiteX4" fmla="*/ 9721118 w 18906548"/>
              <a:gd name="connsiteY4" fmla="*/ 2898282 h 4819686"/>
              <a:gd name="connsiteX5" fmla="*/ 9129852 w 18906548"/>
              <a:gd name="connsiteY5" fmla="*/ 4603329 h 4819686"/>
              <a:gd name="connsiteX6" fmla="*/ 18590111 w 18906548"/>
              <a:gd name="connsiteY6" fmla="*/ 4795834 h 4819686"/>
              <a:gd name="connsiteX7" fmla="*/ 18590111 w 18906548"/>
              <a:gd name="connsiteY7" fmla="*/ 4795834 h 4819686"/>
              <a:gd name="connsiteX0" fmla="*/ 0 w 18887797"/>
              <a:gd name="connsiteY0" fmla="*/ 0 h 4819686"/>
              <a:gd name="connsiteX1" fmla="*/ 5893044 w 18887797"/>
              <a:gd name="connsiteY1" fmla="*/ 1457932 h 4819686"/>
              <a:gd name="connsiteX2" fmla="*/ 17414453 w 18887797"/>
              <a:gd name="connsiteY2" fmla="*/ 1076357 h 4819686"/>
              <a:gd name="connsiteX3" fmla="*/ 17895717 w 18887797"/>
              <a:gd name="connsiteY3" fmla="*/ 2643900 h 4819686"/>
              <a:gd name="connsiteX4" fmla="*/ 9721118 w 18887797"/>
              <a:gd name="connsiteY4" fmla="*/ 2898282 h 4819686"/>
              <a:gd name="connsiteX5" fmla="*/ 9129852 w 18887797"/>
              <a:gd name="connsiteY5" fmla="*/ 4603329 h 4819686"/>
              <a:gd name="connsiteX6" fmla="*/ 18590111 w 18887797"/>
              <a:gd name="connsiteY6" fmla="*/ 4795834 h 4819686"/>
              <a:gd name="connsiteX7" fmla="*/ 18590111 w 18887797"/>
              <a:gd name="connsiteY7" fmla="*/ 4795834 h 4819686"/>
              <a:gd name="connsiteX0" fmla="*/ 0 w 18590115"/>
              <a:gd name="connsiteY0" fmla="*/ 0 h 4819686"/>
              <a:gd name="connsiteX1" fmla="*/ 5893044 w 18590115"/>
              <a:gd name="connsiteY1" fmla="*/ 1457932 h 4819686"/>
              <a:gd name="connsiteX2" fmla="*/ 15188386 w 18590115"/>
              <a:gd name="connsiteY2" fmla="*/ 1740712 h 4819686"/>
              <a:gd name="connsiteX3" fmla="*/ 17895717 w 18590115"/>
              <a:gd name="connsiteY3" fmla="*/ 2643900 h 4819686"/>
              <a:gd name="connsiteX4" fmla="*/ 9721118 w 18590115"/>
              <a:gd name="connsiteY4" fmla="*/ 2898282 h 4819686"/>
              <a:gd name="connsiteX5" fmla="*/ 9129852 w 18590115"/>
              <a:gd name="connsiteY5" fmla="*/ 4603329 h 4819686"/>
              <a:gd name="connsiteX6" fmla="*/ 18590111 w 18590115"/>
              <a:gd name="connsiteY6" fmla="*/ 4795834 h 4819686"/>
              <a:gd name="connsiteX7" fmla="*/ 18590111 w 18590115"/>
              <a:gd name="connsiteY7" fmla="*/ 4795834 h 4819686"/>
              <a:gd name="connsiteX0" fmla="*/ 0 w 18590115"/>
              <a:gd name="connsiteY0" fmla="*/ 0 h 4819686"/>
              <a:gd name="connsiteX1" fmla="*/ 15188386 w 18590115"/>
              <a:gd name="connsiteY1" fmla="*/ 1740712 h 4819686"/>
              <a:gd name="connsiteX2" fmla="*/ 17895717 w 18590115"/>
              <a:gd name="connsiteY2" fmla="*/ 2643900 h 4819686"/>
              <a:gd name="connsiteX3" fmla="*/ 9721118 w 18590115"/>
              <a:gd name="connsiteY3" fmla="*/ 2898282 h 4819686"/>
              <a:gd name="connsiteX4" fmla="*/ 9129852 w 18590115"/>
              <a:gd name="connsiteY4" fmla="*/ 4603329 h 4819686"/>
              <a:gd name="connsiteX5" fmla="*/ 18590111 w 18590115"/>
              <a:gd name="connsiteY5" fmla="*/ 4795834 h 4819686"/>
              <a:gd name="connsiteX6" fmla="*/ 18590111 w 18590115"/>
              <a:gd name="connsiteY6" fmla="*/ 4795834 h 4819686"/>
              <a:gd name="connsiteX0" fmla="*/ 0 w 18590115"/>
              <a:gd name="connsiteY0" fmla="*/ 0 h 4819686"/>
              <a:gd name="connsiteX1" fmla="*/ 3459912 w 18590115"/>
              <a:gd name="connsiteY1" fmla="*/ 1299064 h 4819686"/>
              <a:gd name="connsiteX2" fmla="*/ 15188386 w 18590115"/>
              <a:gd name="connsiteY2" fmla="*/ 1740712 h 4819686"/>
              <a:gd name="connsiteX3" fmla="*/ 17895717 w 18590115"/>
              <a:gd name="connsiteY3" fmla="*/ 2643900 h 4819686"/>
              <a:gd name="connsiteX4" fmla="*/ 9721118 w 18590115"/>
              <a:gd name="connsiteY4" fmla="*/ 2898282 h 4819686"/>
              <a:gd name="connsiteX5" fmla="*/ 9129852 w 18590115"/>
              <a:gd name="connsiteY5" fmla="*/ 4603329 h 4819686"/>
              <a:gd name="connsiteX6" fmla="*/ 18590111 w 18590115"/>
              <a:gd name="connsiteY6" fmla="*/ 4795834 h 4819686"/>
              <a:gd name="connsiteX7" fmla="*/ 18590111 w 18590115"/>
              <a:gd name="connsiteY7" fmla="*/ 4795834 h 4819686"/>
              <a:gd name="connsiteX0" fmla="*/ 0 w 18590115"/>
              <a:gd name="connsiteY0" fmla="*/ 0 h 4819686"/>
              <a:gd name="connsiteX1" fmla="*/ 3459912 w 18590115"/>
              <a:gd name="connsiteY1" fmla="*/ 1299064 h 4819686"/>
              <a:gd name="connsiteX2" fmla="*/ 15188386 w 18590115"/>
              <a:gd name="connsiteY2" fmla="*/ 1740712 h 4819686"/>
              <a:gd name="connsiteX3" fmla="*/ 17895717 w 18590115"/>
              <a:gd name="connsiteY3" fmla="*/ 2643900 h 4819686"/>
              <a:gd name="connsiteX4" fmla="*/ 9721118 w 18590115"/>
              <a:gd name="connsiteY4" fmla="*/ 2898282 h 4819686"/>
              <a:gd name="connsiteX5" fmla="*/ 9129852 w 18590115"/>
              <a:gd name="connsiteY5" fmla="*/ 4603329 h 4819686"/>
              <a:gd name="connsiteX6" fmla="*/ 18590111 w 18590115"/>
              <a:gd name="connsiteY6" fmla="*/ 4795834 h 4819686"/>
              <a:gd name="connsiteX7" fmla="*/ 18590111 w 18590115"/>
              <a:gd name="connsiteY7" fmla="*/ 4795834 h 4819686"/>
              <a:gd name="connsiteX0" fmla="*/ 0 w 18590115"/>
              <a:gd name="connsiteY0" fmla="*/ 0 h 4819686"/>
              <a:gd name="connsiteX1" fmla="*/ 3459912 w 18590115"/>
              <a:gd name="connsiteY1" fmla="*/ 1299064 h 4819686"/>
              <a:gd name="connsiteX2" fmla="*/ 15188386 w 18590115"/>
              <a:gd name="connsiteY2" fmla="*/ 1740712 h 4819686"/>
              <a:gd name="connsiteX3" fmla="*/ 17895717 w 18590115"/>
              <a:gd name="connsiteY3" fmla="*/ 2643900 h 4819686"/>
              <a:gd name="connsiteX4" fmla="*/ 9721118 w 18590115"/>
              <a:gd name="connsiteY4" fmla="*/ 2898282 h 4819686"/>
              <a:gd name="connsiteX5" fmla="*/ 9129852 w 18590115"/>
              <a:gd name="connsiteY5" fmla="*/ 4603329 h 4819686"/>
              <a:gd name="connsiteX6" fmla="*/ 18590111 w 18590115"/>
              <a:gd name="connsiteY6" fmla="*/ 4795834 h 4819686"/>
              <a:gd name="connsiteX7" fmla="*/ 18590111 w 18590115"/>
              <a:gd name="connsiteY7" fmla="*/ 4795834 h 4819686"/>
              <a:gd name="connsiteX0" fmla="*/ 0 w 18590115"/>
              <a:gd name="connsiteY0" fmla="*/ 0 h 4819686"/>
              <a:gd name="connsiteX1" fmla="*/ 3459912 w 18590115"/>
              <a:gd name="connsiteY1" fmla="*/ 1299064 h 4819686"/>
              <a:gd name="connsiteX2" fmla="*/ 13997693 w 18590115"/>
              <a:gd name="connsiteY2" fmla="*/ 2137885 h 4819686"/>
              <a:gd name="connsiteX3" fmla="*/ 17895717 w 18590115"/>
              <a:gd name="connsiteY3" fmla="*/ 2643900 h 4819686"/>
              <a:gd name="connsiteX4" fmla="*/ 9721118 w 18590115"/>
              <a:gd name="connsiteY4" fmla="*/ 2898282 h 4819686"/>
              <a:gd name="connsiteX5" fmla="*/ 9129852 w 18590115"/>
              <a:gd name="connsiteY5" fmla="*/ 4603329 h 4819686"/>
              <a:gd name="connsiteX6" fmla="*/ 18590111 w 18590115"/>
              <a:gd name="connsiteY6" fmla="*/ 4795834 h 4819686"/>
              <a:gd name="connsiteX7" fmla="*/ 18590111 w 18590115"/>
              <a:gd name="connsiteY7" fmla="*/ 4795834 h 4819686"/>
              <a:gd name="connsiteX0" fmla="*/ 0 w 18590115"/>
              <a:gd name="connsiteY0" fmla="*/ 0 h 4819686"/>
              <a:gd name="connsiteX1" fmla="*/ 3459912 w 18590115"/>
              <a:gd name="connsiteY1" fmla="*/ 1299064 h 4819686"/>
              <a:gd name="connsiteX2" fmla="*/ 12185775 w 18590115"/>
              <a:gd name="connsiteY2" fmla="*/ 1675729 h 4819686"/>
              <a:gd name="connsiteX3" fmla="*/ 17895717 w 18590115"/>
              <a:gd name="connsiteY3" fmla="*/ 2643900 h 4819686"/>
              <a:gd name="connsiteX4" fmla="*/ 9721118 w 18590115"/>
              <a:gd name="connsiteY4" fmla="*/ 2898282 h 4819686"/>
              <a:gd name="connsiteX5" fmla="*/ 9129852 w 18590115"/>
              <a:gd name="connsiteY5" fmla="*/ 4603329 h 4819686"/>
              <a:gd name="connsiteX6" fmla="*/ 18590111 w 18590115"/>
              <a:gd name="connsiteY6" fmla="*/ 4795834 h 4819686"/>
              <a:gd name="connsiteX7" fmla="*/ 18590111 w 18590115"/>
              <a:gd name="connsiteY7" fmla="*/ 4795834 h 4819686"/>
              <a:gd name="connsiteX0" fmla="*/ 0 w 18590115"/>
              <a:gd name="connsiteY0" fmla="*/ 0 h 4819686"/>
              <a:gd name="connsiteX1" fmla="*/ 3459912 w 18590115"/>
              <a:gd name="connsiteY1" fmla="*/ 1299064 h 4819686"/>
              <a:gd name="connsiteX2" fmla="*/ 12185775 w 18590115"/>
              <a:gd name="connsiteY2" fmla="*/ 1675729 h 4819686"/>
              <a:gd name="connsiteX3" fmla="*/ 2986225 w 18590115"/>
              <a:gd name="connsiteY3" fmla="*/ 2463373 h 4819686"/>
              <a:gd name="connsiteX4" fmla="*/ 9721118 w 18590115"/>
              <a:gd name="connsiteY4" fmla="*/ 2898282 h 4819686"/>
              <a:gd name="connsiteX5" fmla="*/ 9129852 w 18590115"/>
              <a:gd name="connsiteY5" fmla="*/ 4603329 h 4819686"/>
              <a:gd name="connsiteX6" fmla="*/ 18590111 w 18590115"/>
              <a:gd name="connsiteY6" fmla="*/ 4795834 h 4819686"/>
              <a:gd name="connsiteX7" fmla="*/ 18590111 w 18590115"/>
              <a:gd name="connsiteY7" fmla="*/ 4795834 h 4819686"/>
              <a:gd name="connsiteX0" fmla="*/ 0 w 18590115"/>
              <a:gd name="connsiteY0" fmla="*/ 0 h 4819686"/>
              <a:gd name="connsiteX1" fmla="*/ 3459912 w 18590115"/>
              <a:gd name="connsiteY1" fmla="*/ 1299064 h 4819686"/>
              <a:gd name="connsiteX2" fmla="*/ 12237544 w 18590115"/>
              <a:gd name="connsiteY2" fmla="*/ 1892371 h 4819686"/>
              <a:gd name="connsiteX3" fmla="*/ 2986225 w 18590115"/>
              <a:gd name="connsiteY3" fmla="*/ 2463373 h 4819686"/>
              <a:gd name="connsiteX4" fmla="*/ 9721118 w 18590115"/>
              <a:gd name="connsiteY4" fmla="*/ 2898282 h 4819686"/>
              <a:gd name="connsiteX5" fmla="*/ 9129852 w 18590115"/>
              <a:gd name="connsiteY5" fmla="*/ 4603329 h 4819686"/>
              <a:gd name="connsiteX6" fmla="*/ 18590111 w 18590115"/>
              <a:gd name="connsiteY6" fmla="*/ 4795834 h 4819686"/>
              <a:gd name="connsiteX7" fmla="*/ 18590111 w 18590115"/>
              <a:gd name="connsiteY7" fmla="*/ 4795834 h 4819686"/>
              <a:gd name="connsiteX0" fmla="*/ 0 w 18590115"/>
              <a:gd name="connsiteY0" fmla="*/ 0 h 4819686"/>
              <a:gd name="connsiteX1" fmla="*/ 2579828 w 18590115"/>
              <a:gd name="connsiteY1" fmla="*/ 1132979 h 4819686"/>
              <a:gd name="connsiteX2" fmla="*/ 12237544 w 18590115"/>
              <a:gd name="connsiteY2" fmla="*/ 1892371 h 4819686"/>
              <a:gd name="connsiteX3" fmla="*/ 2986225 w 18590115"/>
              <a:gd name="connsiteY3" fmla="*/ 2463373 h 4819686"/>
              <a:gd name="connsiteX4" fmla="*/ 9721118 w 18590115"/>
              <a:gd name="connsiteY4" fmla="*/ 2898282 h 4819686"/>
              <a:gd name="connsiteX5" fmla="*/ 9129852 w 18590115"/>
              <a:gd name="connsiteY5" fmla="*/ 4603329 h 4819686"/>
              <a:gd name="connsiteX6" fmla="*/ 18590111 w 18590115"/>
              <a:gd name="connsiteY6" fmla="*/ 4795834 h 4819686"/>
              <a:gd name="connsiteX7" fmla="*/ 18590111 w 18590115"/>
              <a:gd name="connsiteY7" fmla="*/ 4795834 h 4819686"/>
              <a:gd name="connsiteX0" fmla="*/ 0 w 18590115"/>
              <a:gd name="connsiteY0" fmla="*/ 0 h 4819686"/>
              <a:gd name="connsiteX1" fmla="*/ 2942211 w 18590115"/>
              <a:gd name="connsiteY1" fmla="*/ 1197974 h 4819686"/>
              <a:gd name="connsiteX2" fmla="*/ 12237544 w 18590115"/>
              <a:gd name="connsiteY2" fmla="*/ 1892371 h 4819686"/>
              <a:gd name="connsiteX3" fmla="*/ 2986225 w 18590115"/>
              <a:gd name="connsiteY3" fmla="*/ 2463373 h 4819686"/>
              <a:gd name="connsiteX4" fmla="*/ 9721118 w 18590115"/>
              <a:gd name="connsiteY4" fmla="*/ 2898282 h 4819686"/>
              <a:gd name="connsiteX5" fmla="*/ 9129852 w 18590115"/>
              <a:gd name="connsiteY5" fmla="*/ 4603329 h 4819686"/>
              <a:gd name="connsiteX6" fmla="*/ 18590111 w 18590115"/>
              <a:gd name="connsiteY6" fmla="*/ 4795834 h 4819686"/>
              <a:gd name="connsiteX7" fmla="*/ 18590111 w 18590115"/>
              <a:gd name="connsiteY7" fmla="*/ 4795834 h 4819686"/>
              <a:gd name="connsiteX0" fmla="*/ 0 w 18590115"/>
              <a:gd name="connsiteY0" fmla="*/ 0 h 4819686"/>
              <a:gd name="connsiteX1" fmla="*/ 2942211 w 18590115"/>
              <a:gd name="connsiteY1" fmla="*/ 1197974 h 4819686"/>
              <a:gd name="connsiteX2" fmla="*/ 12237544 w 18590115"/>
              <a:gd name="connsiteY2" fmla="*/ 1892371 h 4819686"/>
              <a:gd name="connsiteX3" fmla="*/ 2986225 w 18590115"/>
              <a:gd name="connsiteY3" fmla="*/ 2463373 h 4819686"/>
              <a:gd name="connsiteX4" fmla="*/ 9721118 w 18590115"/>
              <a:gd name="connsiteY4" fmla="*/ 2898282 h 4819686"/>
              <a:gd name="connsiteX5" fmla="*/ 9129852 w 18590115"/>
              <a:gd name="connsiteY5" fmla="*/ 4603329 h 4819686"/>
              <a:gd name="connsiteX6" fmla="*/ 18590111 w 18590115"/>
              <a:gd name="connsiteY6" fmla="*/ 4795834 h 4819686"/>
              <a:gd name="connsiteX7" fmla="*/ 18590111 w 18590115"/>
              <a:gd name="connsiteY7" fmla="*/ 4795834 h 4819686"/>
              <a:gd name="connsiteX0" fmla="*/ 0 w 18590115"/>
              <a:gd name="connsiteY0" fmla="*/ 0 h 4819686"/>
              <a:gd name="connsiteX1" fmla="*/ 2942211 w 18590115"/>
              <a:gd name="connsiteY1" fmla="*/ 1197974 h 4819686"/>
              <a:gd name="connsiteX2" fmla="*/ 12237544 w 18590115"/>
              <a:gd name="connsiteY2" fmla="*/ 1986251 h 4819686"/>
              <a:gd name="connsiteX3" fmla="*/ 2986225 w 18590115"/>
              <a:gd name="connsiteY3" fmla="*/ 2463373 h 4819686"/>
              <a:gd name="connsiteX4" fmla="*/ 9721118 w 18590115"/>
              <a:gd name="connsiteY4" fmla="*/ 2898282 h 4819686"/>
              <a:gd name="connsiteX5" fmla="*/ 9129852 w 18590115"/>
              <a:gd name="connsiteY5" fmla="*/ 4603329 h 4819686"/>
              <a:gd name="connsiteX6" fmla="*/ 18590111 w 18590115"/>
              <a:gd name="connsiteY6" fmla="*/ 4795834 h 4819686"/>
              <a:gd name="connsiteX7" fmla="*/ 18590111 w 18590115"/>
              <a:gd name="connsiteY7" fmla="*/ 4795834 h 4819686"/>
              <a:gd name="connsiteX0" fmla="*/ 0 w 18590115"/>
              <a:gd name="connsiteY0" fmla="*/ 0 h 4819686"/>
              <a:gd name="connsiteX1" fmla="*/ 2942211 w 18590115"/>
              <a:gd name="connsiteY1" fmla="*/ 1197974 h 4819686"/>
              <a:gd name="connsiteX2" fmla="*/ 12237544 w 18590115"/>
              <a:gd name="connsiteY2" fmla="*/ 1986251 h 4819686"/>
              <a:gd name="connsiteX3" fmla="*/ 1847295 w 18590115"/>
              <a:gd name="connsiteY3" fmla="*/ 2730563 h 4819686"/>
              <a:gd name="connsiteX4" fmla="*/ 9721118 w 18590115"/>
              <a:gd name="connsiteY4" fmla="*/ 2898282 h 4819686"/>
              <a:gd name="connsiteX5" fmla="*/ 9129852 w 18590115"/>
              <a:gd name="connsiteY5" fmla="*/ 4603329 h 4819686"/>
              <a:gd name="connsiteX6" fmla="*/ 18590111 w 18590115"/>
              <a:gd name="connsiteY6" fmla="*/ 4795834 h 4819686"/>
              <a:gd name="connsiteX7" fmla="*/ 18590111 w 18590115"/>
              <a:gd name="connsiteY7" fmla="*/ 4795834 h 4819686"/>
              <a:gd name="connsiteX0" fmla="*/ 0 w 18590115"/>
              <a:gd name="connsiteY0" fmla="*/ 0 h 4795901"/>
              <a:gd name="connsiteX1" fmla="*/ 2942211 w 18590115"/>
              <a:gd name="connsiteY1" fmla="*/ 1197974 h 4795901"/>
              <a:gd name="connsiteX2" fmla="*/ 12237544 w 18590115"/>
              <a:gd name="connsiteY2" fmla="*/ 1986251 h 4795901"/>
              <a:gd name="connsiteX3" fmla="*/ 1847295 w 18590115"/>
              <a:gd name="connsiteY3" fmla="*/ 2730563 h 4795901"/>
              <a:gd name="connsiteX4" fmla="*/ 8996320 w 18590115"/>
              <a:gd name="connsiteY4" fmla="*/ 3584304 h 4795901"/>
              <a:gd name="connsiteX5" fmla="*/ 9129852 w 18590115"/>
              <a:gd name="connsiteY5" fmla="*/ 4603329 h 4795901"/>
              <a:gd name="connsiteX6" fmla="*/ 18590111 w 18590115"/>
              <a:gd name="connsiteY6" fmla="*/ 4795834 h 4795901"/>
              <a:gd name="connsiteX7" fmla="*/ 18590111 w 18590115"/>
              <a:gd name="connsiteY7" fmla="*/ 4795834 h 4795901"/>
              <a:gd name="connsiteX0" fmla="*/ 0 w 18590115"/>
              <a:gd name="connsiteY0" fmla="*/ 0 h 4795902"/>
              <a:gd name="connsiteX1" fmla="*/ 2942211 w 18590115"/>
              <a:gd name="connsiteY1" fmla="*/ 1197974 h 4795902"/>
              <a:gd name="connsiteX2" fmla="*/ 12237544 w 18590115"/>
              <a:gd name="connsiteY2" fmla="*/ 1986251 h 4795902"/>
              <a:gd name="connsiteX3" fmla="*/ 4435739 w 18590115"/>
              <a:gd name="connsiteY3" fmla="*/ 2752231 h 4795902"/>
              <a:gd name="connsiteX4" fmla="*/ 8996320 w 18590115"/>
              <a:gd name="connsiteY4" fmla="*/ 3584304 h 4795902"/>
              <a:gd name="connsiteX5" fmla="*/ 9129852 w 18590115"/>
              <a:gd name="connsiteY5" fmla="*/ 4603329 h 4795902"/>
              <a:gd name="connsiteX6" fmla="*/ 18590111 w 18590115"/>
              <a:gd name="connsiteY6" fmla="*/ 4795834 h 4795902"/>
              <a:gd name="connsiteX7" fmla="*/ 18590111 w 18590115"/>
              <a:gd name="connsiteY7" fmla="*/ 4795834 h 4795902"/>
              <a:gd name="connsiteX0" fmla="*/ 0 w 18590115"/>
              <a:gd name="connsiteY0" fmla="*/ 0 h 4795834"/>
              <a:gd name="connsiteX1" fmla="*/ 2942211 w 18590115"/>
              <a:gd name="connsiteY1" fmla="*/ 1197974 h 4795834"/>
              <a:gd name="connsiteX2" fmla="*/ 12237544 w 18590115"/>
              <a:gd name="connsiteY2" fmla="*/ 1986251 h 4795834"/>
              <a:gd name="connsiteX3" fmla="*/ 4435739 w 18590115"/>
              <a:gd name="connsiteY3" fmla="*/ 2752231 h 4795834"/>
              <a:gd name="connsiteX4" fmla="*/ 14742684 w 18590115"/>
              <a:gd name="connsiteY4" fmla="*/ 3670959 h 4795834"/>
              <a:gd name="connsiteX5" fmla="*/ 9129852 w 18590115"/>
              <a:gd name="connsiteY5" fmla="*/ 4603329 h 4795834"/>
              <a:gd name="connsiteX6" fmla="*/ 18590111 w 18590115"/>
              <a:gd name="connsiteY6" fmla="*/ 4795834 h 4795834"/>
              <a:gd name="connsiteX7" fmla="*/ 18590111 w 18590115"/>
              <a:gd name="connsiteY7" fmla="*/ 4795834 h 4795834"/>
              <a:gd name="connsiteX0" fmla="*/ 0 w 19314882"/>
              <a:gd name="connsiteY0" fmla="*/ 0 h 5749039"/>
              <a:gd name="connsiteX1" fmla="*/ 2942211 w 19314882"/>
              <a:gd name="connsiteY1" fmla="*/ 1197974 h 5749039"/>
              <a:gd name="connsiteX2" fmla="*/ 12237544 w 19314882"/>
              <a:gd name="connsiteY2" fmla="*/ 1986251 h 5749039"/>
              <a:gd name="connsiteX3" fmla="*/ 4435739 w 19314882"/>
              <a:gd name="connsiteY3" fmla="*/ 2752231 h 5749039"/>
              <a:gd name="connsiteX4" fmla="*/ 14742684 w 19314882"/>
              <a:gd name="connsiteY4" fmla="*/ 3670959 h 5749039"/>
              <a:gd name="connsiteX5" fmla="*/ 9129852 w 19314882"/>
              <a:gd name="connsiteY5" fmla="*/ 4603329 h 5749039"/>
              <a:gd name="connsiteX6" fmla="*/ 18590111 w 19314882"/>
              <a:gd name="connsiteY6" fmla="*/ 4795834 h 5749039"/>
              <a:gd name="connsiteX7" fmla="*/ 19314882 w 19314882"/>
              <a:gd name="connsiteY7" fmla="*/ 5749039 h 5749039"/>
              <a:gd name="connsiteX0" fmla="*/ 0 w 19314882"/>
              <a:gd name="connsiteY0" fmla="*/ 0 h 5749039"/>
              <a:gd name="connsiteX1" fmla="*/ 2942211 w 19314882"/>
              <a:gd name="connsiteY1" fmla="*/ 1197974 h 5749039"/>
              <a:gd name="connsiteX2" fmla="*/ 12237544 w 19314882"/>
              <a:gd name="connsiteY2" fmla="*/ 1986251 h 5749039"/>
              <a:gd name="connsiteX3" fmla="*/ 4435739 w 19314882"/>
              <a:gd name="connsiteY3" fmla="*/ 2752231 h 5749039"/>
              <a:gd name="connsiteX4" fmla="*/ 14742684 w 19314882"/>
              <a:gd name="connsiteY4" fmla="*/ 3670959 h 5749039"/>
              <a:gd name="connsiteX5" fmla="*/ 9129852 w 19314882"/>
              <a:gd name="connsiteY5" fmla="*/ 4603329 h 5749039"/>
              <a:gd name="connsiteX6" fmla="*/ 17502964 w 19314882"/>
              <a:gd name="connsiteY6" fmla="*/ 5416861 h 5749039"/>
              <a:gd name="connsiteX7" fmla="*/ 19314882 w 19314882"/>
              <a:gd name="connsiteY7" fmla="*/ 5749039 h 5749039"/>
              <a:gd name="connsiteX0" fmla="*/ 0 w 24388252"/>
              <a:gd name="connsiteY0" fmla="*/ 0 h 10652268"/>
              <a:gd name="connsiteX1" fmla="*/ 2942211 w 24388252"/>
              <a:gd name="connsiteY1" fmla="*/ 1197974 h 10652268"/>
              <a:gd name="connsiteX2" fmla="*/ 12237544 w 24388252"/>
              <a:gd name="connsiteY2" fmla="*/ 1986251 h 10652268"/>
              <a:gd name="connsiteX3" fmla="*/ 4435739 w 24388252"/>
              <a:gd name="connsiteY3" fmla="*/ 2752231 h 10652268"/>
              <a:gd name="connsiteX4" fmla="*/ 14742684 w 24388252"/>
              <a:gd name="connsiteY4" fmla="*/ 3670959 h 10652268"/>
              <a:gd name="connsiteX5" fmla="*/ 9129852 w 24388252"/>
              <a:gd name="connsiteY5" fmla="*/ 4603329 h 10652268"/>
              <a:gd name="connsiteX6" fmla="*/ 17502964 w 24388252"/>
              <a:gd name="connsiteY6" fmla="*/ 5416861 h 10652268"/>
              <a:gd name="connsiteX7" fmla="*/ 24388252 w 24388252"/>
              <a:gd name="connsiteY7" fmla="*/ 10652268 h 1065226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9129852 w 41523819"/>
              <a:gd name="connsiteY5" fmla="*/ 4603329 h 16140418"/>
              <a:gd name="connsiteX6" fmla="*/ 17502964 w 41523819"/>
              <a:gd name="connsiteY6" fmla="*/ 5416861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502964 w 41523819"/>
              <a:gd name="connsiteY6" fmla="*/ 5416861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658271 w 41523819"/>
              <a:gd name="connsiteY6" fmla="*/ 5229109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5998641 w 41523819"/>
              <a:gd name="connsiteY7" fmla="*/ 5885205 h 16140418"/>
              <a:gd name="connsiteX8" fmla="*/ 41523819 w 41523819"/>
              <a:gd name="connsiteY8"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5998641 w 41523819"/>
              <a:gd name="connsiteY7" fmla="*/ 5885205 h 16140418"/>
              <a:gd name="connsiteX8" fmla="*/ 41523819 w 41523819"/>
              <a:gd name="connsiteY8"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5998641 w 41523819"/>
              <a:gd name="connsiteY7" fmla="*/ 5885205 h 16140418"/>
              <a:gd name="connsiteX8" fmla="*/ 41523819 w 41523819"/>
              <a:gd name="connsiteY8"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5998641 w 41523819"/>
              <a:gd name="connsiteY7" fmla="*/ 5885205 h 16140418"/>
              <a:gd name="connsiteX8" fmla="*/ 41523819 w 41523819"/>
              <a:gd name="connsiteY8"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5532719 w 41523819"/>
              <a:gd name="connsiteY7" fmla="*/ 5964639 h 16140418"/>
              <a:gd name="connsiteX8" fmla="*/ 41523819 w 41523819"/>
              <a:gd name="connsiteY8"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5532719 w 41523819"/>
              <a:gd name="connsiteY7" fmla="*/ 5964639 h 16140418"/>
              <a:gd name="connsiteX8" fmla="*/ 41523819 w 41523819"/>
              <a:gd name="connsiteY8"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5532719 w 41523819"/>
              <a:gd name="connsiteY7" fmla="*/ 5964639 h 16140418"/>
              <a:gd name="connsiteX8" fmla="*/ 15731228 w 41523819"/>
              <a:gd name="connsiteY8" fmla="*/ 7098375 h 16140418"/>
              <a:gd name="connsiteX9" fmla="*/ 41523819 w 41523819"/>
              <a:gd name="connsiteY9"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5532719 w 41523819"/>
              <a:gd name="connsiteY7" fmla="*/ 5964639 h 16140418"/>
              <a:gd name="connsiteX8" fmla="*/ 15731228 w 41523819"/>
              <a:gd name="connsiteY8" fmla="*/ 7098375 h 16140418"/>
              <a:gd name="connsiteX9" fmla="*/ 41523819 w 41523819"/>
              <a:gd name="connsiteY9"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5532719 w 41523819"/>
              <a:gd name="connsiteY7" fmla="*/ 5964639 h 16140418"/>
              <a:gd name="connsiteX8" fmla="*/ 15731228 w 41523819"/>
              <a:gd name="connsiteY8" fmla="*/ 7098375 h 16140418"/>
              <a:gd name="connsiteX9" fmla="*/ 41523819 w 41523819"/>
              <a:gd name="connsiteY9"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5532719 w 41523819"/>
              <a:gd name="connsiteY7" fmla="*/ 5964639 h 16140418"/>
              <a:gd name="connsiteX8" fmla="*/ 15731228 w 41523819"/>
              <a:gd name="connsiteY8" fmla="*/ 7098375 h 16140418"/>
              <a:gd name="connsiteX9" fmla="*/ 41523819 w 41523819"/>
              <a:gd name="connsiteY9"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5532719 w 41523819"/>
              <a:gd name="connsiteY7" fmla="*/ 5964639 h 16140418"/>
              <a:gd name="connsiteX8" fmla="*/ 15731228 w 41523819"/>
              <a:gd name="connsiteY8" fmla="*/ 7098375 h 16140418"/>
              <a:gd name="connsiteX9" fmla="*/ 41523819 w 41523819"/>
              <a:gd name="connsiteY9"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5532719 w 41523819"/>
              <a:gd name="connsiteY7" fmla="*/ 5964639 h 16140418"/>
              <a:gd name="connsiteX8" fmla="*/ 15731228 w 41523819"/>
              <a:gd name="connsiteY8" fmla="*/ 7098375 h 16140418"/>
              <a:gd name="connsiteX9" fmla="*/ 41523819 w 41523819"/>
              <a:gd name="connsiteY9"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5532719 w 41523819"/>
              <a:gd name="connsiteY7" fmla="*/ 5964639 h 16140418"/>
              <a:gd name="connsiteX8" fmla="*/ 15731228 w 41523819"/>
              <a:gd name="connsiteY8" fmla="*/ 7098375 h 16140418"/>
              <a:gd name="connsiteX9" fmla="*/ 41523819 w 41523819"/>
              <a:gd name="connsiteY9"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5532719 w 41523819"/>
              <a:gd name="connsiteY7" fmla="*/ 5964639 h 16140418"/>
              <a:gd name="connsiteX8" fmla="*/ 15731228 w 41523819"/>
              <a:gd name="connsiteY8" fmla="*/ 7098375 h 16140418"/>
              <a:gd name="connsiteX9" fmla="*/ 41523819 w 41523819"/>
              <a:gd name="connsiteY9"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11411659 w 41523819"/>
              <a:gd name="connsiteY3" fmla="*/ 2916620 h 16140418"/>
              <a:gd name="connsiteX4" fmla="*/ 4435739 w 41523819"/>
              <a:gd name="connsiteY4" fmla="*/ 2752231 h 16140418"/>
              <a:gd name="connsiteX5" fmla="*/ 14742684 w 41523819"/>
              <a:gd name="connsiteY5" fmla="*/ 3670959 h 16140418"/>
              <a:gd name="connsiteX6" fmla="*/ 4936559 w 41523819"/>
              <a:gd name="connsiteY6" fmla="*/ 4473347 h 16140418"/>
              <a:gd name="connsiteX7" fmla="*/ 17761810 w 41523819"/>
              <a:gd name="connsiteY7" fmla="*/ 5193003 h 16140418"/>
              <a:gd name="connsiteX8" fmla="*/ 5532719 w 41523819"/>
              <a:gd name="connsiteY8" fmla="*/ 5964639 h 16140418"/>
              <a:gd name="connsiteX9" fmla="*/ 15731228 w 41523819"/>
              <a:gd name="connsiteY9" fmla="*/ 7098375 h 16140418"/>
              <a:gd name="connsiteX10" fmla="*/ 41523819 w 41523819"/>
              <a:gd name="connsiteY10"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11411659 w 41523819"/>
              <a:gd name="connsiteY3" fmla="*/ 2916620 h 16140418"/>
              <a:gd name="connsiteX4" fmla="*/ 4280427 w 41523819"/>
              <a:gd name="connsiteY4" fmla="*/ 3582675 h 16140418"/>
              <a:gd name="connsiteX5" fmla="*/ 14742684 w 41523819"/>
              <a:gd name="connsiteY5" fmla="*/ 3670959 h 16140418"/>
              <a:gd name="connsiteX6" fmla="*/ 4936559 w 41523819"/>
              <a:gd name="connsiteY6" fmla="*/ 4473347 h 16140418"/>
              <a:gd name="connsiteX7" fmla="*/ 17761810 w 41523819"/>
              <a:gd name="connsiteY7" fmla="*/ 5193003 h 16140418"/>
              <a:gd name="connsiteX8" fmla="*/ 5532719 w 41523819"/>
              <a:gd name="connsiteY8" fmla="*/ 5964639 h 16140418"/>
              <a:gd name="connsiteX9" fmla="*/ 15731228 w 41523819"/>
              <a:gd name="connsiteY9" fmla="*/ 7098375 h 16140418"/>
              <a:gd name="connsiteX10" fmla="*/ 41523819 w 41523819"/>
              <a:gd name="connsiteY10"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11411659 w 41523819"/>
              <a:gd name="connsiteY3" fmla="*/ 2916620 h 16140418"/>
              <a:gd name="connsiteX4" fmla="*/ 4228658 w 41523819"/>
              <a:gd name="connsiteY4" fmla="*/ 3662109 h 16140418"/>
              <a:gd name="connsiteX5" fmla="*/ 14742684 w 41523819"/>
              <a:gd name="connsiteY5" fmla="*/ 3670959 h 16140418"/>
              <a:gd name="connsiteX6" fmla="*/ 4936559 w 41523819"/>
              <a:gd name="connsiteY6" fmla="*/ 4473347 h 16140418"/>
              <a:gd name="connsiteX7" fmla="*/ 17761810 w 41523819"/>
              <a:gd name="connsiteY7" fmla="*/ 5193003 h 16140418"/>
              <a:gd name="connsiteX8" fmla="*/ 5532719 w 41523819"/>
              <a:gd name="connsiteY8" fmla="*/ 5964639 h 16140418"/>
              <a:gd name="connsiteX9" fmla="*/ 15731228 w 41523819"/>
              <a:gd name="connsiteY9" fmla="*/ 7098375 h 16140418"/>
              <a:gd name="connsiteX10" fmla="*/ 41523819 w 41523819"/>
              <a:gd name="connsiteY10"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11981119 w 41523819"/>
              <a:gd name="connsiteY3" fmla="*/ 3241577 h 16140418"/>
              <a:gd name="connsiteX4" fmla="*/ 4228658 w 41523819"/>
              <a:gd name="connsiteY4" fmla="*/ 3662109 h 16140418"/>
              <a:gd name="connsiteX5" fmla="*/ 14742684 w 41523819"/>
              <a:gd name="connsiteY5" fmla="*/ 3670959 h 16140418"/>
              <a:gd name="connsiteX6" fmla="*/ 4936559 w 41523819"/>
              <a:gd name="connsiteY6" fmla="*/ 4473347 h 16140418"/>
              <a:gd name="connsiteX7" fmla="*/ 17761810 w 41523819"/>
              <a:gd name="connsiteY7" fmla="*/ 5193003 h 16140418"/>
              <a:gd name="connsiteX8" fmla="*/ 5532719 w 41523819"/>
              <a:gd name="connsiteY8" fmla="*/ 5964639 h 16140418"/>
              <a:gd name="connsiteX9" fmla="*/ 15731228 w 41523819"/>
              <a:gd name="connsiteY9" fmla="*/ 7098375 h 16140418"/>
              <a:gd name="connsiteX10" fmla="*/ 41523819 w 41523819"/>
              <a:gd name="connsiteY10"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11981119 w 41523819"/>
              <a:gd name="connsiteY3" fmla="*/ 3241577 h 16140418"/>
              <a:gd name="connsiteX4" fmla="*/ 4008680 w 41523819"/>
              <a:gd name="connsiteY4" fmla="*/ 3754285 h 16140418"/>
              <a:gd name="connsiteX5" fmla="*/ 4228658 w 41523819"/>
              <a:gd name="connsiteY5" fmla="*/ 3662109 h 16140418"/>
              <a:gd name="connsiteX6" fmla="*/ 14742684 w 41523819"/>
              <a:gd name="connsiteY6" fmla="*/ 3670959 h 16140418"/>
              <a:gd name="connsiteX7" fmla="*/ 4936559 w 41523819"/>
              <a:gd name="connsiteY7" fmla="*/ 4473347 h 16140418"/>
              <a:gd name="connsiteX8" fmla="*/ 17761810 w 41523819"/>
              <a:gd name="connsiteY8" fmla="*/ 5193003 h 16140418"/>
              <a:gd name="connsiteX9" fmla="*/ 5532719 w 41523819"/>
              <a:gd name="connsiteY9" fmla="*/ 5964639 h 16140418"/>
              <a:gd name="connsiteX10" fmla="*/ 15731228 w 41523819"/>
              <a:gd name="connsiteY10" fmla="*/ 7098375 h 16140418"/>
              <a:gd name="connsiteX11" fmla="*/ 41523819 w 41523819"/>
              <a:gd name="connsiteY11"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11981119 w 41523819"/>
              <a:gd name="connsiteY3" fmla="*/ 3241577 h 16140418"/>
              <a:gd name="connsiteX4" fmla="*/ 4008680 w 41523819"/>
              <a:gd name="connsiteY4" fmla="*/ 3754285 h 16140418"/>
              <a:gd name="connsiteX5" fmla="*/ 4228658 w 41523819"/>
              <a:gd name="connsiteY5" fmla="*/ 3662109 h 16140418"/>
              <a:gd name="connsiteX6" fmla="*/ 16916985 w 41523819"/>
              <a:gd name="connsiteY6" fmla="*/ 4465297 h 16140418"/>
              <a:gd name="connsiteX7" fmla="*/ 4936559 w 41523819"/>
              <a:gd name="connsiteY7" fmla="*/ 4473347 h 16140418"/>
              <a:gd name="connsiteX8" fmla="*/ 17761810 w 41523819"/>
              <a:gd name="connsiteY8" fmla="*/ 5193003 h 16140418"/>
              <a:gd name="connsiteX9" fmla="*/ 5532719 w 41523819"/>
              <a:gd name="connsiteY9" fmla="*/ 5964639 h 16140418"/>
              <a:gd name="connsiteX10" fmla="*/ 15731228 w 41523819"/>
              <a:gd name="connsiteY10" fmla="*/ 7098375 h 16140418"/>
              <a:gd name="connsiteX11" fmla="*/ 41523819 w 41523819"/>
              <a:gd name="connsiteY11"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11981119 w 41523819"/>
              <a:gd name="connsiteY3" fmla="*/ 3241577 h 16140418"/>
              <a:gd name="connsiteX4" fmla="*/ 4008680 w 41523819"/>
              <a:gd name="connsiteY4" fmla="*/ 3754285 h 16140418"/>
              <a:gd name="connsiteX5" fmla="*/ 4228658 w 41523819"/>
              <a:gd name="connsiteY5" fmla="*/ 3662109 h 16140418"/>
              <a:gd name="connsiteX6" fmla="*/ 4936559 w 41523819"/>
              <a:gd name="connsiteY6" fmla="*/ 4473347 h 16140418"/>
              <a:gd name="connsiteX7" fmla="*/ 17761810 w 41523819"/>
              <a:gd name="connsiteY7" fmla="*/ 5193003 h 16140418"/>
              <a:gd name="connsiteX8" fmla="*/ 5532719 w 41523819"/>
              <a:gd name="connsiteY8" fmla="*/ 5964639 h 16140418"/>
              <a:gd name="connsiteX9" fmla="*/ 15731228 w 41523819"/>
              <a:gd name="connsiteY9" fmla="*/ 7098375 h 16140418"/>
              <a:gd name="connsiteX10" fmla="*/ 41523819 w 41523819"/>
              <a:gd name="connsiteY10"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11981119 w 41523819"/>
              <a:gd name="connsiteY3" fmla="*/ 3241577 h 16140418"/>
              <a:gd name="connsiteX4" fmla="*/ 4267525 w 41523819"/>
              <a:gd name="connsiteY4" fmla="*/ 3472657 h 16140418"/>
              <a:gd name="connsiteX5" fmla="*/ 4228658 w 41523819"/>
              <a:gd name="connsiteY5" fmla="*/ 3662109 h 16140418"/>
              <a:gd name="connsiteX6" fmla="*/ 4936559 w 41523819"/>
              <a:gd name="connsiteY6" fmla="*/ 4473347 h 16140418"/>
              <a:gd name="connsiteX7" fmla="*/ 17761810 w 41523819"/>
              <a:gd name="connsiteY7" fmla="*/ 5193003 h 16140418"/>
              <a:gd name="connsiteX8" fmla="*/ 5532719 w 41523819"/>
              <a:gd name="connsiteY8" fmla="*/ 5964639 h 16140418"/>
              <a:gd name="connsiteX9" fmla="*/ 15731228 w 41523819"/>
              <a:gd name="connsiteY9" fmla="*/ 7098375 h 16140418"/>
              <a:gd name="connsiteX10" fmla="*/ 41523819 w 41523819"/>
              <a:gd name="connsiteY10"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11981119 w 41523819"/>
              <a:gd name="connsiteY3" fmla="*/ 3241577 h 16140418"/>
              <a:gd name="connsiteX4" fmla="*/ 4267525 w 41523819"/>
              <a:gd name="connsiteY4" fmla="*/ 3472657 h 16140418"/>
              <a:gd name="connsiteX5" fmla="*/ 2779123 w 41523819"/>
              <a:gd name="connsiteY5" fmla="*/ 3987065 h 16140418"/>
              <a:gd name="connsiteX6" fmla="*/ 4936559 w 41523819"/>
              <a:gd name="connsiteY6" fmla="*/ 4473347 h 16140418"/>
              <a:gd name="connsiteX7" fmla="*/ 17761810 w 41523819"/>
              <a:gd name="connsiteY7" fmla="*/ 5193003 h 16140418"/>
              <a:gd name="connsiteX8" fmla="*/ 5532719 w 41523819"/>
              <a:gd name="connsiteY8" fmla="*/ 5964639 h 16140418"/>
              <a:gd name="connsiteX9" fmla="*/ 15731228 w 41523819"/>
              <a:gd name="connsiteY9" fmla="*/ 7098375 h 16140418"/>
              <a:gd name="connsiteX10" fmla="*/ 41523819 w 41523819"/>
              <a:gd name="connsiteY10"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11981119 w 41523819"/>
              <a:gd name="connsiteY3" fmla="*/ 3241577 h 16140418"/>
              <a:gd name="connsiteX4" fmla="*/ 2779123 w 41523819"/>
              <a:gd name="connsiteY4" fmla="*/ 3987065 h 16140418"/>
              <a:gd name="connsiteX5" fmla="*/ 4936559 w 41523819"/>
              <a:gd name="connsiteY5" fmla="*/ 4473347 h 16140418"/>
              <a:gd name="connsiteX6" fmla="*/ 17761810 w 41523819"/>
              <a:gd name="connsiteY6" fmla="*/ 5193003 h 16140418"/>
              <a:gd name="connsiteX7" fmla="*/ 5532719 w 41523819"/>
              <a:gd name="connsiteY7" fmla="*/ 5964639 h 16140418"/>
              <a:gd name="connsiteX8" fmla="*/ 15731228 w 41523819"/>
              <a:gd name="connsiteY8" fmla="*/ 7098375 h 16140418"/>
              <a:gd name="connsiteX9" fmla="*/ 41523819 w 41523819"/>
              <a:gd name="connsiteY9"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11981119 w 41523819"/>
              <a:gd name="connsiteY3" fmla="*/ 3241577 h 16140418"/>
              <a:gd name="connsiteX4" fmla="*/ 17222698 w 41523819"/>
              <a:gd name="connsiteY4" fmla="*/ 4716412 h 16140418"/>
              <a:gd name="connsiteX5" fmla="*/ 4936559 w 41523819"/>
              <a:gd name="connsiteY5" fmla="*/ 4473347 h 16140418"/>
              <a:gd name="connsiteX6" fmla="*/ 17761810 w 41523819"/>
              <a:gd name="connsiteY6" fmla="*/ 5193003 h 16140418"/>
              <a:gd name="connsiteX7" fmla="*/ 5532719 w 41523819"/>
              <a:gd name="connsiteY7" fmla="*/ 5964639 h 16140418"/>
              <a:gd name="connsiteX8" fmla="*/ 15731228 w 41523819"/>
              <a:gd name="connsiteY8" fmla="*/ 7098375 h 16140418"/>
              <a:gd name="connsiteX9" fmla="*/ 41523819 w 41523819"/>
              <a:gd name="connsiteY9"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11981119 w 41523819"/>
              <a:gd name="connsiteY3" fmla="*/ 3241577 h 16140418"/>
              <a:gd name="connsiteX4" fmla="*/ 17222698 w 41523819"/>
              <a:gd name="connsiteY4" fmla="*/ 4716412 h 16140418"/>
              <a:gd name="connsiteX5" fmla="*/ 17761810 w 41523819"/>
              <a:gd name="connsiteY5" fmla="*/ 5193003 h 16140418"/>
              <a:gd name="connsiteX6" fmla="*/ 5532719 w 41523819"/>
              <a:gd name="connsiteY6" fmla="*/ 5964639 h 16140418"/>
              <a:gd name="connsiteX7" fmla="*/ 15731228 w 41523819"/>
              <a:gd name="connsiteY7" fmla="*/ 7098375 h 16140418"/>
              <a:gd name="connsiteX8" fmla="*/ 41523819 w 41523819"/>
              <a:gd name="connsiteY8" fmla="*/ 16140418 h 16140418"/>
              <a:gd name="connsiteX0" fmla="*/ 0 w 41523819"/>
              <a:gd name="connsiteY0" fmla="*/ 0 h 16140418"/>
              <a:gd name="connsiteX1" fmla="*/ 2942211 w 41523819"/>
              <a:gd name="connsiteY1" fmla="*/ 1197974 h 16140418"/>
              <a:gd name="connsiteX2" fmla="*/ 9286711 w 41523819"/>
              <a:gd name="connsiteY2" fmla="*/ 1877933 h 16140418"/>
              <a:gd name="connsiteX3" fmla="*/ 11981119 w 41523819"/>
              <a:gd name="connsiteY3" fmla="*/ 3241577 h 16140418"/>
              <a:gd name="connsiteX4" fmla="*/ 17222698 w 41523819"/>
              <a:gd name="connsiteY4" fmla="*/ 4716412 h 16140418"/>
              <a:gd name="connsiteX5" fmla="*/ 17761810 w 41523819"/>
              <a:gd name="connsiteY5" fmla="*/ 5193003 h 16140418"/>
              <a:gd name="connsiteX6" fmla="*/ 5532719 w 41523819"/>
              <a:gd name="connsiteY6" fmla="*/ 5964639 h 16140418"/>
              <a:gd name="connsiteX7" fmla="*/ 15731228 w 41523819"/>
              <a:gd name="connsiteY7" fmla="*/ 7098375 h 16140418"/>
              <a:gd name="connsiteX8" fmla="*/ 41523819 w 41523819"/>
              <a:gd name="connsiteY8" fmla="*/ 16140418 h 16140418"/>
              <a:gd name="connsiteX0" fmla="*/ 0 w 41523819"/>
              <a:gd name="connsiteY0" fmla="*/ 0 h 16140418"/>
              <a:gd name="connsiteX1" fmla="*/ 2942211 w 41523819"/>
              <a:gd name="connsiteY1" fmla="*/ 1197974 h 16140418"/>
              <a:gd name="connsiteX2" fmla="*/ 9286711 w 41523819"/>
              <a:gd name="connsiteY2" fmla="*/ 1877933 h 16140418"/>
              <a:gd name="connsiteX3" fmla="*/ 11877581 w 41523819"/>
              <a:gd name="connsiteY3" fmla="*/ 3422108 h 16140418"/>
              <a:gd name="connsiteX4" fmla="*/ 17222698 w 41523819"/>
              <a:gd name="connsiteY4" fmla="*/ 4716412 h 16140418"/>
              <a:gd name="connsiteX5" fmla="*/ 17761810 w 41523819"/>
              <a:gd name="connsiteY5" fmla="*/ 5193003 h 16140418"/>
              <a:gd name="connsiteX6" fmla="*/ 5532719 w 41523819"/>
              <a:gd name="connsiteY6" fmla="*/ 5964639 h 16140418"/>
              <a:gd name="connsiteX7" fmla="*/ 15731228 w 41523819"/>
              <a:gd name="connsiteY7" fmla="*/ 7098375 h 16140418"/>
              <a:gd name="connsiteX8" fmla="*/ 41523819 w 41523819"/>
              <a:gd name="connsiteY8" fmla="*/ 16140418 h 16140418"/>
              <a:gd name="connsiteX0" fmla="*/ 0 w 41523819"/>
              <a:gd name="connsiteY0" fmla="*/ 0 h 16140418"/>
              <a:gd name="connsiteX1" fmla="*/ 2942211 w 41523819"/>
              <a:gd name="connsiteY1" fmla="*/ 1197974 h 16140418"/>
              <a:gd name="connsiteX2" fmla="*/ 9286711 w 41523819"/>
              <a:gd name="connsiteY2" fmla="*/ 1877933 h 16140418"/>
              <a:gd name="connsiteX3" fmla="*/ 11877581 w 41523819"/>
              <a:gd name="connsiteY3" fmla="*/ 3422108 h 16140418"/>
              <a:gd name="connsiteX4" fmla="*/ 17222698 w 41523819"/>
              <a:gd name="connsiteY4" fmla="*/ 4716412 h 16140418"/>
              <a:gd name="connsiteX5" fmla="*/ 17761810 w 41523819"/>
              <a:gd name="connsiteY5" fmla="*/ 5193003 h 16140418"/>
              <a:gd name="connsiteX6" fmla="*/ 5532719 w 41523819"/>
              <a:gd name="connsiteY6" fmla="*/ 5964639 h 16140418"/>
              <a:gd name="connsiteX7" fmla="*/ 15731228 w 41523819"/>
              <a:gd name="connsiteY7" fmla="*/ 7098375 h 16140418"/>
              <a:gd name="connsiteX8" fmla="*/ 41523819 w 41523819"/>
              <a:gd name="connsiteY8" fmla="*/ 16140418 h 16140418"/>
              <a:gd name="connsiteX0" fmla="*/ 0 w 41523819"/>
              <a:gd name="connsiteY0" fmla="*/ 0 h 16140418"/>
              <a:gd name="connsiteX1" fmla="*/ 2942211 w 41523819"/>
              <a:gd name="connsiteY1" fmla="*/ 1197974 h 16140418"/>
              <a:gd name="connsiteX2" fmla="*/ 9286711 w 41523819"/>
              <a:gd name="connsiteY2" fmla="*/ 1877933 h 16140418"/>
              <a:gd name="connsiteX3" fmla="*/ 11877581 w 41523819"/>
              <a:gd name="connsiteY3" fmla="*/ 3422108 h 16140418"/>
              <a:gd name="connsiteX4" fmla="*/ 17222698 w 41523819"/>
              <a:gd name="connsiteY4" fmla="*/ 4716412 h 16140418"/>
              <a:gd name="connsiteX5" fmla="*/ 17761810 w 41523819"/>
              <a:gd name="connsiteY5" fmla="*/ 5193003 h 16140418"/>
              <a:gd name="connsiteX6" fmla="*/ 5532719 w 41523819"/>
              <a:gd name="connsiteY6" fmla="*/ 5964639 h 16140418"/>
              <a:gd name="connsiteX7" fmla="*/ 15731228 w 41523819"/>
              <a:gd name="connsiteY7" fmla="*/ 7098375 h 16140418"/>
              <a:gd name="connsiteX8" fmla="*/ 41523819 w 41523819"/>
              <a:gd name="connsiteY8" fmla="*/ 16140418 h 16140418"/>
              <a:gd name="connsiteX0" fmla="*/ 0 w 41523819"/>
              <a:gd name="connsiteY0" fmla="*/ 0 h 16140418"/>
              <a:gd name="connsiteX1" fmla="*/ 2942211 w 41523819"/>
              <a:gd name="connsiteY1" fmla="*/ 1197974 h 16140418"/>
              <a:gd name="connsiteX2" fmla="*/ 9286711 w 41523819"/>
              <a:gd name="connsiteY2" fmla="*/ 1877933 h 16140418"/>
              <a:gd name="connsiteX3" fmla="*/ 11877581 w 41523819"/>
              <a:gd name="connsiteY3" fmla="*/ 3422108 h 16140418"/>
              <a:gd name="connsiteX4" fmla="*/ 17222698 w 41523819"/>
              <a:gd name="connsiteY4" fmla="*/ 4716412 h 16140418"/>
              <a:gd name="connsiteX5" fmla="*/ 17761810 w 41523819"/>
              <a:gd name="connsiteY5" fmla="*/ 5193003 h 16140418"/>
              <a:gd name="connsiteX6" fmla="*/ 5532719 w 41523819"/>
              <a:gd name="connsiteY6" fmla="*/ 5964639 h 16140418"/>
              <a:gd name="connsiteX7" fmla="*/ 15731228 w 41523819"/>
              <a:gd name="connsiteY7" fmla="*/ 7098375 h 16140418"/>
              <a:gd name="connsiteX8" fmla="*/ 41523819 w 41523819"/>
              <a:gd name="connsiteY8" fmla="*/ 16140418 h 16140418"/>
              <a:gd name="connsiteX0" fmla="*/ 0 w 41523819"/>
              <a:gd name="connsiteY0" fmla="*/ 0 h 16140418"/>
              <a:gd name="connsiteX1" fmla="*/ 2942211 w 41523819"/>
              <a:gd name="connsiteY1" fmla="*/ 1197974 h 16140418"/>
              <a:gd name="connsiteX2" fmla="*/ 9286711 w 41523819"/>
              <a:gd name="connsiteY2" fmla="*/ 1877933 h 16140418"/>
              <a:gd name="connsiteX3" fmla="*/ 11877581 w 41523819"/>
              <a:gd name="connsiteY3" fmla="*/ 3422108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1877581 w 41523819"/>
              <a:gd name="connsiteY3" fmla="*/ 3422108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1877581 w 41523819"/>
              <a:gd name="connsiteY3" fmla="*/ 3422108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1877581 w 41523819"/>
              <a:gd name="connsiteY3" fmla="*/ 3422108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1877581 w 41523819"/>
              <a:gd name="connsiteY3" fmla="*/ 3422108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1877581 w 41523819"/>
              <a:gd name="connsiteY3" fmla="*/ 3422108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1877581 w 41523819"/>
              <a:gd name="connsiteY3" fmla="*/ 3422108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0893968 w 41523819"/>
              <a:gd name="connsiteY3" fmla="*/ 3617082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0893968 w 41523819"/>
              <a:gd name="connsiteY3" fmla="*/ 3617082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0893968 w 41523819"/>
              <a:gd name="connsiteY3" fmla="*/ 3617082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0893968 w 41523819"/>
              <a:gd name="connsiteY3" fmla="*/ 3617082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0893968 w 41523819"/>
              <a:gd name="connsiteY3" fmla="*/ 3617082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0893968 w 41523819"/>
              <a:gd name="connsiteY3" fmla="*/ 3617082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0893968 w 41523819"/>
              <a:gd name="connsiteY3" fmla="*/ 3617082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0997506 w 41523819"/>
              <a:gd name="connsiteY3" fmla="*/ 3277683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0997506 w 41523819"/>
              <a:gd name="connsiteY3" fmla="*/ 3277683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0997506 w 41523819"/>
              <a:gd name="connsiteY3" fmla="*/ 3277683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0997506 w 41523819"/>
              <a:gd name="connsiteY3" fmla="*/ 3277683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0997506 w 41523819"/>
              <a:gd name="connsiteY3" fmla="*/ 3277683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0997506 w 41523819"/>
              <a:gd name="connsiteY3" fmla="*/ 3277683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0997506 w 41523819"/>
              <a:gd name="connsiteY3" fmla="*/ 3277683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12861 w 41536680"/>
              <a:gd name="connsiteY0" fmla="*/ 0 h 16140418"/>
              <a:gd name="connsiteX1" fmla="*/ 2955072 w 41536680"/>
              <a:gd name="connsiteY1" fmla="*/ 1197974 h 16140418"/>
              <a:gd name="connsiteX2" fmla="*/ 7798269 w 41536680"/>
              <a:gd name="connsiteY2" fmla="*/ 1654074 h 16140418"/>
              <a:gd name="connsiteX3" fmla="*/ 11010367 w 41536680"/>
              <a:gd name="connsiteY3" fmla="*/ 3277683 h 16140418"/>
              <a:gd name="connsiteX4" fmla="*/ 17774671 w 41536680"/>
              <a:gd name="connsiteY4" fmla="*/ 5193003 h 16140418"/>
              <a:gd name="connsiteX5" fmla="*/ 5545580 w 41536680"/>
              <a:gd name="connsiteY5" fmla="*/ 5964639 h 16140418"/>
              <a:gd name="connsiteX6" fmla="*/ 15744089 w 41536680"/>
              <a:gd name="connsiteY6" fmla="*/ 7098375 h 16140418"/>
              <a:gd name="connsiteX7" fmla="*/ 41536680 w 41536680"/>
              <a:gd name="connsiteY7" fmla="*/ 16140418 h 16140418"/>
              <a:gd name="connsiteX0" fmla="*/ 3740 w 41527559"/>
              <a:gd name="connsiteY0" fmla="*/ 0 h 16140418"/>
              <a:gd name="connsiteX1" fmla="*/ 2945951 w 41527559"/>
              <a:gd name="connsiteY1" fmla="*/ 1197974 h 16140418"/>
              <a:gd name="connsiteX2" fmla="*/ 7789148 w 41527559"/>
              <a:gd name="connsiteY2" fmla="*/ 1654074 h 16140418"/>
              <a:gd name="connsiteX3" fmla="*/ 11001246 w 41527559"/>
              <a:gd name="connsiteY3" fmla="*/ 3277683 h 16140418"/>
              <a:gd name="connsiteX4" fmla="*/ 17765550 w 41527559"/>
              <a:gd name="connsiteY4" fmla="*/ 5193003 h 16140418"/>
              <a:gd name="connsiteX5" fmla="*/ 5536459 w 41527559"/>
              <a:gd name="connsiteY5" fmla="*/ 5964639 h 16140418"/>
              <a:gd name="connsiteX6" fmla="*/ 15734968 w 41527559"/>
              <a:gd name="connsiteY6" fmla="*/ 7098375 h 16140418"/>
              <a:gd name="connsiteX7" fmla="*/ 41527559 w 41527559"/>
              <a:gd name="connsiteY7" fmla="*/ 16140418 h 16140418"/>
              <a:gd name="connsiteX0" fmla="*/ 3740 w 41527559"/>
              <a:gd name="connsiteY0" fmla="*/ 0 h 16140418"/>
              <a:gd name="connsiteX1" fmla="*/ 2945951 w 41527559"/>
              <a:gd name="connsiteY1" fmla="*/ 1197974 h 16140418"/>
              <a:gd name="connsiteX2" fmla="*/ 7789148 w 41527559"/>
              <a:gd name="connsiteY2" fmla="*/ 1654074 h 16140418"/>
              <a:gd name="connsiteX3" fmla="*/ 11001246 w 41527559"/>
              <a:gd name="connsiteY3" fmla="*/ 3277683 h 16140418"/>
              <a:gd name="connsiteX4" fmla="*/ 17765550 w 41527559"/>
              <a:gd name="connsiteY4" fmla="*/ 5193003 h 16140418"/>
              <a:gd name="connsiteX5" fmla="*/ 5536459 w 41527559"/>
              <a:gd name="connsiteY5" fmla="*/ 5964639 h 16140418"/>
              <a:gd name="connsiteX6" fmla="*/ 15734968 w 41527559"/>
              <a:gd name="connsiteY6" fmla="*/ 7098375 h 16140418"/>
              <a:gd name="connsiteX7" fmla="*/ 41527559 w 41527559"/>
              <a:gd name="connsiteY7" fmla="*/ 16140418 h 16140418"/>
              <a:gd name="connsiteX0" fmla="*/ 3740 w 41527559"/>
              <a:gd name="connsiteY0" fmla="*/ 0 h 16140418"/>
              <a:gd name="connsiteX1" fmla="*/ 2945951 w 41527559"/>
              <a:gd name="connsiteY1" fmla="*/ 1197974 h 16140418"/>
              <a:gd name="connsiteX2" fmla="*/ 11001246 w 41527559"/>
              <a:gd name="connsiteY2" fmla="*/ 3277683 h 16140418"/>
              <a:gd name="connsiteX3" fmla="*/ 17765550 w 41527559"/>
              <a:gd name="connsiteY3" fmla="*/ 5193003 h 16140418"/>
              <a:gd name="connsiteX4" fmla="*/ 5536459 w 41527559"/>
              <a:gd name="connsiteY4" fmla="*/ 5964639 h 16140418"/>
              <a:gd name="connsiteX5" fmla="*/ 15734968 w 41527559"/>
              <a:gd name="connsiteY5" fmla="*/ 7098375 h 16140418"/>
              <a:gd name="connsiteX6" fmla="*/ 41527559 w 41527559"/>
              <a:gd name="connsiteY6" fmla="*/ 16140418 h 16140418"/>
              <a:gd name="connsiteX0" fmla="*/ 876 w 41524695"/>
              <a:gd name="connsiteY0" fmla="*/ 0 h 16140418"/>
              <a:gd name="connsiteX1" fmla="*/ 6359837 w 41524695"/>
              <a:gd name="connsiteY1" fmla="*/ 1544595 h 16140418"/>
              <a:gd name="connsiteX2" fmla="*/ 10998382 w 41524695"/>
              <a:gd name="connsiteY2" fmla="*/ 3277683 h 16140418"/>
              <a:gd name="connsiteX3" fmla="*/ 17762686 w 41524695"/>
              <a:gd name="connsiteY3" fmla="*/ 5193003 h 16140418"/>
              <a:gd name="connsiteX4" fmla="*/ 5533595 w 41524695"/>
              <a:gd name="connsiteY4" fmla="*/ 5964639 h 16140418"/>
              <a:gd name="connsiteX5" fmla="*/ 15732104 w 41524695"/>
              <a:gd name="connsiteY5" fmla="*/ 7098375 h 16140418"/>
              <a:gd name="connsiteX6" fmla="*/ 41524695 w 41524695"/>
              <a:gd name="connsiteY6" fmla="*/ 16140418 h 16140418"/>
              <a:gd name="connsiteX0" fmla="*/ 876 w 41524695"/>
              <a:gd name="connsiteY0" fmla="*/ 0 h 16140418"/>
              <a:gd name="connsiteX1" fmla="*/ 6359837 w 41524695"/>
              <a:gd name="connsiteY1" fmla="*/ 1544595 h 16140418"/>
              <a:gd name="connsiteX2" fmla="*/ 10998382 w 41524695"/>
              <a:gd name="connsiteY2" fmla="*/ 3277683 h 16140418"/>
              <a:gd name="connsiteX3" fmla="*/ 17762686 w 41524695"/>
              <a:gd name="connsiteY3" fmla="*/ 5193003 h 16140418"/>
              <a:gd name="connsiteX4" fmla="*/ 5533595 w 41524695"/>
              <a:gd name="connsiteY4" fmla="*/ 5964639 h 16140418"/>
              <a:gd name="connsiteX5" fmla="*/ 15732104 w 41524695"/>
              <a:gd name="connsiteY5" fmla="*/ 7098375 h 16140418"/>
              <a:gd name="connsiteX6" fmla="*/ 41524695 w 41524695"/>
              <a:gd name="connsiteY6" fmla="*/ 16140418 h 16140418"/>
              <a:gd name="connsiteX0" fmla="*/ 876 w 41524695"/>
              <a:gd name="connsiteY0" fmla="*/ 0 h 16140418"/>
              <a:gd name="connsiteX1" fmla="*/ 6359837 w 41524695"/>
              <a:gd name="connsiteY1" fmla="*/ 1544595 h 16140418"/>
              <a:gd name="connsiteX2" fmla="*/ 10998382 w 41524695"/>
              <a:gd name="connsiteY2" fmla="*/ 3277683 h 16140418"/>
              <a:gd name="connsiteX3" fmla="*/ 17762686 w 41524695"/>
              <a:gd name="connsiteY3" fmla="*/ 5193003 h 16140418"/>
              <a:gd name="connsiteX4" fmla="*/ 5533595 w 41524695"/>
              <a:gd name="connsiteY4" fmla="*/ 5964639 h 16140418"/>
              <a:gd name="connsiteX5" fmla="*/ 15732104 w 41524695"/>
              <a:gd name="connsiteY5" fmla="*/ 7098375 h 16140418"/>
              <a:gd name="connsiteX6" fmla="*/ 41524695 w 41524695"/>
              <a:gd name="connsiteY6" fmla="*/ 16140418 h 16140418"/>
              <a:gd name="connsiteX0" fmla="*/ 968 w 41524787"/>
              <a:gd name="connsiteY0" fmla="*/ 0 h 16140418"/>
              <a:gd name="connsiteX1" fmla="*/ 6359929 w 41524787"/>
              <a:gd name="connsiteY1" fmla="*/ 1544595 h 16140418"/>
              <a:gd name="connsiteX2" fmla="*/ 10998474 w 41524787"/>
              <a:gd name="connsiteY2" fmla="*/ 3277683 h 16140418"/>
              <a:gd name="connsiteX3" fmla="*/ 17762778 w 41524787"/>
              <a:gd name="connsiteY3" fmla="*/ 5193003 h 16140418"/>
              <a:gd name="connsiteX4" fmla="*/ 5533687 w 41524787"/>
              <a:gd name="connsiteY4" fmla="*/ 5964639 h 16140418"/>
              <a:gd name="connsiteX5" fmla="*/ 15732196 w 41524787"/>
              <a:gd name="connsiteY5" fmla="*/ 7098375 h 16140418"/>
              <a:gd name="connsiteX6" fmla="*/ 41524787 w 41524787"/>
              <a:gd name="connsiteY6" fmla="*/ 16140418 h 16140418"/>
              <a:gd name="connsiteX0" fmla="*/ 968 w 41524787"/>
              <a:gd name="connsiteY0" fmla="*/ 0 h 16140418"/>
              <a:gd name="connsiteX1" fmla="*/ 6359929 w 41524787"/>
              <a:gd name="connsiteY1" fmla="*/ 1544595 h 16140418"/>
              <a:gd name="connsiteX2" fmla="*/ 9341859 w 41524787"/>
              <a:gd name="connsiteY2" fmla="*/ 3386002 h 16140418"/>
              <a:gd name="connsiteX3" fmla="*/ 17762778 w 41524787"/>
              <a:gd name="connsiteY3" fmla="*/ 5193003 h 16140418"/>
              <a:gd name="connsiteX4" fmla="*/ 5533687 w 41524787"/>
              <a:gd name="connsiteY4" fmla="*/ 5964639 h 16140418"/>
              <a:gd name="connsiteX5" fmla="*/ 15732196 w 41524787"/>
              <a:gd name="connsiteY5" fmla="*/ 7098375 h 16140418"/>
              <a:gd name="connsiteX6" fmla="*/ 41524787 w 41524787"/>
              <a:gd name="connsiteY6"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5732196 w 41524787"/>
              <a:gd name="connsiteY5" fmla="*/ 7098375 h 16140418"/>
              <a:gd name="connsiteX6" fmla="*/ 41524787 w 41524787"/>
              <a:gd name="connsiteY6"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41524787 w 41524787"/>
              <a:gd name="connsiteY6"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13860220 w 41524787"/>
              <a:gd name="connsiteY6" fmla="*/ 7971500 h 16140418"/>
              <a:gd name="connsiteX7" fmla="*/ 41524787 w 41524787"/>
              <a:gd name="connsiteY7"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13860220 w 41524787"/>
              <a:gd name="connsiteY6" fmla="*/ 7971500 h 16140418"/>
              <a:gd name="connsiteX7" fmla="*/ 41524787 w 41524787"/>
              <a:gd name="connsiteY7"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13860220 w 41524787"/>
              <a:gd name="connsiteY6" fmla="*/ 7971500 h 16140418"/>
              <a:gd name="connsiteX7" fmla="*/ 41524787 w 41524787"/>
              <a:gd name="connsiteY7"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13860220 w 41524787"/>
              <a:gd name="connsiteY6" fmla="*/ 7971500 h 16140418"/>
              <a:gd name="connsiteX7" fmla="*/ 41524787 w 41524787"/>
              <a:gd name="connsiteY7"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9475881 w 41524787"/>
              <a:gd name="connsiteY6" fmla="*/ 8123151 h 16140418"/>
              <a:gd name="connsiteX7" fmla="*/ 41524787 w 41524787"/>
              <a:gd name="connsiteY7"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9475881 w 41524787"/>
              <a:gd name="connsiteY6" fmla="*/ 8123151 h 16140418"/>
              <a:gd name="connsiteX7" fmla="*/ 41524787 w 41524787"/>
              <a:gd name="connsiteY7"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9475881 w 41524787"/>
              <a:gd name="connsiteY6" fmla="*/ 8123151 h 16140418"/>
              <a:gd name="connsiteX7" fmla="*/ 41524787 w 41524787"/>
              <a:gd name="connsiteY7"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9475881 w 41524787"/>
              <a:gd name="connsiteY6" fmla="*/ 8123151 h 16140418"/>
              <a:gd name="connsiteX7" fmla="*/ 41524787 w 41524787"/>
              <a:gd name="connsiteY7"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9475881 w 41524787"/>
              <a:gd name="connsiteY6" fmla="*/ 8123151 h 16140418"/>
              <a:gd name="connsiteX7" fmla="*/ 41524787 w 41524787"/>
              <a:gd name="connsiteY7"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9475881 w 41524787"/>
              <a:gd name="connsiteY6" fmla="*/ 8123151 h 16140418"/>
              <a:gd name="connsiteX7" fmla="*/ 24110928 w 41524787"/>
              <a:gd name="connsiteY7" fmla="*/ 8888599 h 16140418"/>
              <a:gd name="connsiteX8" fmla="*/ 41524787 w 41524787"/>
              <a:gd name="connsiteY8"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9475881 w 41524787"/>
              <a:gd name="connsiteY6" fmla="*/ 8123151 h 16140418"/>
              <a:gd name="connsiteX7" fmla="*/ 24110928 w 41524787"/>
              <a:gd name="connsiteY7" fmla="*/ 8888599 h 16140418"/>
              <a:gd name="connsiteX8" fmla="*/ 41524787 w 41524787"/>
              <a:gd name="connsiteY8"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9475881 w 41524787"/>
              <a:gd name="connsiteY6" fmla="*/ 8123151 h 16140418"/>
              <a:gd name="connsiteX7" fmla="*/ 24110928 w 41524787"/>
              <a:gd name="connsiteY7" fmla="*/ 8888599 h 16140418"/>
              <a:gd name="connsiteX8" fmla="*/ 41524787 w 41524787"/>
              <a:gd name="connsiteY8"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9475881 w 41524787"/>
              <a:gd name="connsiteY6" fmla="*/ 8123151 h 16140418"/>
              <a:gd name="connsiteX7" fmla="*/ 24110928 w 41524787"/>
              <a:gd name="connsiteY7" fmla="*/ 8888599 h 16140418"/>
              <a:gd name="connsiteX8" fmla="*/ 41524787 w 41524787"/>
              <a:gd name="connsiteY8"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8673103 w 41524787"/>
              <a:gd name="connsiteY6" fmla="*/ 7935403 h 16140418"/>
              <a:gd name="connsiteX7" fmla="*/ 24110928 w 41524787"/>
              <a:gd name="connsiteY7" fmla="*/ 8888599 h 16140418"/>
              <a:gd name="connsiteX8" fmla="*/ 41524787 w 41524787"/>
              <a:gd name="connsiteY8"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4110928 w 41524787"/>
              <a:gd name="connsiteY7" fmla="*/ 8888599 h 16140418"/>
              <a:gd name="connsiteX8" fmla="*/ 41524787 w 41524787"/>
              <a:gd name="connsiteY8"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4110928 w 41524787"/>
              <a:gd name="connsiteY7" fmla="*/ 8888599 h 16140418"/>
              <a:gd name="connsiteX8" fmla="*/ 41524787 w 41524787"/>
              <a:gd name="connsiteY8"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4543187 w 41524787"/>
              <a:gd name="connsiteY7" fmla="*/ 8838055 h 16140418"/>
              <a:gd name="connsiteX8" fmla="*/ 41524787 w 41524787"/>
              <a:gd name="connsiteY8"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4543187 w 41524787"/>
              <a:gd name="connsiteY7" fmla="*/ 8838055 h 16140418"/>
              <a:gd name="connsiteX8" fmla="*/ 41524787 w 41524787"/>
              <a:gd name="connsiteY8"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4543187 w 41524787"/>
              <a:gd name="connsiteY7" fmla="*/ 8838055 h 16140418"/>
              <a:gd name="connsiteX8" fmla="*/ 41524787 w 41524787"/>
              <a:gd name="connsiteY8"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4543187 w 41524787"/>
              <a:gd name="connsiteY7" fmla="*/ 8838055 h 16140418"/>
              <a:gd name="connsiteX8" fmla="*/ 26457512 w 41524787"/>
              <a:gd name="connsiteY8" fmla="*/ 10910549 h 16140418"/>
              <a:gd name="connsiteX9" fmla="*/ 41524787 w 41524787"/>
              <a:gd name="connsiteY9"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3740421 w 41524787"/>
              <a:gd name="connsiteY7" fmla="*/ 8780289 h 16140418"/>
              <a:gd name="connsiteX8" fmla="*/ 26457512 w 41524787"/>
              <a:gd name="connsiteY8" fmla="*/ 10910549 h 16140418"/>
              <a:gd name="connsiteX9" fmla="*/ 41524787 w 41524787"/>
              <a:gd name="connsiteY9"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3740421 w 41524787"/>
              <a:gd name="connsiteY7" fmla="*/ 8780289 h 16140418"/>
              <a:gd name="connsiteX8" fmla="*/ 26457512 w 41524787"/>
              <a:gd name="connsiteY8" fmla="*/ 10910549 h 16140418"/>
              <a:gd name="connsiteX9" fmla="*/ 33744123 w 41524787"/>
              <a:gd name="connsiteY9" fmla="*/ 12065949 h 16140418"/>
              <a:gd name="connsiteX10" fmla="*/ 41524787 w 41524787"/>
              <a:gd name="connsiteY10"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3740421 w 41524787"/>
              <a:gd name="connsiteY7" fmla="*/ 8780289 h 16140418"/>
              <a:gd name="connsiteX8" fmla="*/ 26457512 w 41524787"/>
              <a:gd name="connsiteY8" fmla="*/ 10910549 h 16140418"/>
              <a:gd name="connsiteX9" fmla="*/ 33744123 w 41524787"/>
              <a:gd name="connsiteY9" fmla="*/ 12065949 h 16140418"/>
              <a:gd name="connsiteX10" fmla="*/ 41524787 w 41524787"/>
              <a:gd name="connsiteY10"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3740421 w 41524787"/>
              <a:gd name="connsiteY7" fmla="*/ 8780289 h 16140418"/>
              <a:gd name="connsiteX8" fmla="*/ 26457512 w 41524787"/>
              <a:gd name="connsiteY8" fmla="*/ 10910549 h 16140418"/>
              <a:gd name="connsiteX9" fmla="*/ 33744123 w 41524787"/>
              <a:gd name="connsiteY9" fmla="*/ 12065949 h 16140418"/>
              <a:gd name="connsiteX10" fmla="*/ 41524787 w 41524787"/>
              <a:gd name="connsiteY10"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6457512 w 41524787"/>
              <a:gd name="connsiteY8" fmla="*/ 10910549 h 16140418"/>
              <a:gd name="connsiteX9" fmla="*/ 33744123 w 41524787"/>
              <a:gd name="connsiteY9" fmla="*/ 12065949 h 16140418"/>
              <a:gd name="connsiteX10" fmla="*/ 41524787 w 41524787"/>
              <a:gd name="connsiteY10"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5160772 w 41524787"/>
              <a:gd name="connsiteY8" fmla="*/ 10477278 h 16140418"/>
              <a:gd name="connsiteX9" fmla="*/ 33744123 w 41524787"/>
              <a:gd name="connsiteY9" fmla="*/ 12065949 h 16140418"/>
              <a:gd name="connsiteX10" fmla="*/ 41524787 w 41524787"/>
              <a:gd name="connsiteY10"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5160772 w 41524787"/>
              <a:gd name="connsiteY8" fmla="*/ 10477278 h 16140418"/>
              <a:gd name="connsiteX9" fmla="*/ 32756152 w 41524787"/>
              <a:gd name="connsiteY9" fmla="*/ 11668783 h 16140418"/>
              <a:gd name="connsiteX10" fmla="*/ 41524787 w 41524787"/>
              <a:gd name="connsiteY10"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5160772 w 41524787"/>
              <a:gd name="connsiteY8" fmla="*/ 10477278 h 16140418"/>
              <a:gd name="connsiteX9" fmla="*/ 32756152 w 41524787"/>
              <a:gd name="connsiteY9" fmla="*/ 11668783 h 16140418"/>
              <a:gd name="connsiteX10" fmla="*/ 19603087 w 41524787"/>
              <a:gd name="connsiteY10" fmla="*/ 12723083 h 16140418"/>
              <a:gd name="connsiteX11" fmla="*/ 41524787 w 41524787"/>
              <a:gd name="connsiteY11"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5160772 w 41524787"/>
              <a:gd name="connsiteY8" fmla="*/ 10477278 h 16140418"/>
              <a:gd name="connsiteX9" fmla="*/ 32756152 w 41524787"/>
              <a:gd name="connsiteY9" fmla="*/ 11668783 h 16140418"/>
              <a:gd name="connsiteX10" fmla="*/ 19603087 w 41524787"/>
              <a:gd name="connsiteY10" fmla="*/ 12723083 h 16140418"/>
              <a:gd name="connsiteX11" fmla="*/ 41524787 w 41524787"/>
              <a:gd name="connsiteY11"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5160772 w 41524787"/>
              <a:gd name="connsiteY8" fmla="*/ 10477278 h 16140418"/>
              <a:gd name="connsiteX9" fmla="*/ 32756152 w 41524787"/>
              <a:gd name="connsiteY9" fmla="*/ 11668783 h 16140418"/>
              <a:gd name="connsiteX10" fmla="*/ 19603087 w 41524787"/>
              <a:gd name="connsiteY10" fmla="*/ 12723083 h 16140418"/>
              <a:gd name="connsiteX11" fmla="*/ 41524787 w 41524787"/>
              <a:gd name="connsiteY11"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4419794 w 41524787"/>
              <a:gd name="connsiteY8" fmla="*/ 10513387 h 16140418"/>
              <a:gd name="connsiteX9" fmla="*/ 32756152 w 41524787"/>
              <a:gd name="connsiteY9" fmla="*/ 11668783 h 16140418"/>
              <a:gd name="connsiteX10" fmla="*/ 19603087 w 41524787"/>
              <a:gd name="connsiteY10" fmla="*/ 12723083 h 16140418"/>
              <a:gd name="connsiteX11" fmla="*/ 41524787 w 41524787"/>
              <a:gd name="connsiteY11"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4419794 w 41524787"/>
              <a:gd name="connsiteY8" fmla="*/ 10513387 h 16140418"/>
              <a:gd name="connsiteX9" fmla="*/ 32756152 w 41524787"/>
              <a:gd name="connsiteY9" fmla="*/ 11668783 h 16140418"/>
              <a:gd name="connsiteX10" fmla="*/ 19603087 w 41524787"/>
              <a:gd name="connsiteY10" fmla="*/ 12723083 h 16140418"/>
              <a:gd name="connsiteX11" fmla="*/ 41524787 w 41524787"/>
              <a:gd name="connsiteY11"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4419794 w 41524787"/>
              <a:gd name="connsiteY8" fmla="*/ 10513387 h 16140418"/>
              <a:gd name="connsiteX9" fmla="*/ 32756152 w 41524787"/>
              <a:gd name="connsiteY9" fmla="*/ 11668783 h 16140418"/>
              <a:gd name="connsiteX10" fmla="*/ 19603087 w 41524787"/>
              <a:gd name="connsiteY10" fmla="*/ 12723083 h 16140418"/>
              <a:gd name="connsiteX11" fmla="*/ 41524787 w 41524787"/>
              <a:gd name="connsiteY11"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3678815 w 41524787"/>
              <a:gd name="connsiteY8" fmla="*/ 10535054 h 16140418"/>
              <a:gd name="connsiteX9" fmla="*/ 32756152 w 41524787"/>
              <a:gd name="connsiteY9" fmla="*/ 11668783 h 16140418"/>
              <a:gd name="connsiteX10" fmla="*/ 19603087 w 41524787"/>
              <a:gd name="connsiteY10" fmla="*/ 12723083 h 16140418"/>
              <a:gd name="connsiteX11" fmla="*/ 41524787 w 41524787"/>
              <a:gd name="connsiteY11"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3678815 w 41524787"/>
              <a:gd name="connsiteY8" fmla="*/ 10535054 h 16140418"/>
              <a:gd name="connsiteX9" fmla="*/ 32756152 w 41524787"/>
              <a:gd name="connsiteY9" fmla="*/ 11668783 h 16140418"/>
              <a:gd name="connsiteX10" fmla="*/ 19603087 w 41524787"/>
              <a:gd name="connsiteY10" fmla="*/ 12723083 h 16140418"/>
              <a:gd name="connsiteX11" fmla="*/ 41524787 w 41524787"/>
              <a:gd name="connsiteY11"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3678815 w 41524787"/>
              <a:gd name="connsiteY8" fmla="*/ 10535054 h 16140418"/>
              <a:gd name="connsiteX9" fmla="*/ 32756152 w 41524787"/>
              <a:gd name="connsiteY9" fmla="*/ 11668783 h 16140418"/>
              <a:gd name="connsiteX10" fmla="*/ 18491576 w 41524787"/>
              <a:gd name="connsiteY10" fmla="*/ 12492007 h 16140418"/>
              <a:gd name="connsiteX11" fmla="*/ 41524787 w 41524787"/>
              <a:gd name="connsiteY11"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3678815 w 41524787"/>
              <a:gd name="connsiteY8" fmla="*/ 10535054 h 16140418"/>
              <a:gd name="connsiteX9" fmla="*/ 32756152 w 41524787"/>
              <a:gd name="connsiteY9" fmla="*/ 11668783 h 16140418"/>
              <a:gd name="connsiteX10" fmla="*/ 18491576 w 41524787"/>
              <a:gd name="connsiteY10" fmla="*/ 12492007 h 16140418"/>
              <a:gd name="connsiteX11" fmla="*/ 33682372 w 41524787"/>
              <a:gd name="connsiteY11" fmla="*/ 13293562 h 16140418"/>
              <a:gd name="connsiteX12" fmla="*/ 41524787 w 41524787"/>
              <a:gd name="connsiteY12"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3678815 w 41524787"/>
              <a:gd name="connsiteY8" fmla="*/ 10535054 h 16140418"/>
              <a:gd name="connsiteX9" fmla="*/ 32756152 w 41524787"/>
              <a:gd name="connsiteY9" fmla="*/ 11668783 h 16140418"/>
              <a:gd name="connsiteX10" fmla="*/ 18491576 w 41524787"/>
              <a:gd name="connsiteY10" fmla="*/ 12492007 h 16140418"/>
              <a:gd name="connsiteX11" fmla="*/ 33682372 w 41524787"/>
              <a:gd name="connsiteY11" fmla="*/ 13293562 h 16140418"/>
              <a:gd name="connsiteX12" fmla="*/ 16083265 w 41524787"/>
              <a:gd name="connsiteY12" fmla="*/ 13972359 h 16140418"/>
              <a:gd name="connsiteX13" fmla="*/ 41524787 w 41524787"/>
              <a:gd name="connsiteY13"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3678815 w 41524787"/>
              <a:gd name="connsiteY8" fmla="*/ 10535054 h 16140418"/>
              <a:gd name="connsiteX9" fmla="*/ 32756152 w 41524787"/>
              <a:gd name="connsiteY9" fmla="*/ 11668783 h 16140418"/>
              <a:gd name="connsiteX10" fmla="*/ 18491576 w 41524787"/>
              <a:gd name="connsiteY10" fmla="*/ 12492007 h 16140418"/>
              <a:gd name="connsiteX11" fmla="*/ 33682384 w 41524787"/>
              <a:gd name="connsiteY11" fmla="*/ 13264681 h 16140418"/>
              <a:gd name="connsiteX12" fmla="*/ 16083265 w 41524787"/>
              <a:gd name="connsiteY12" fmla="*/ 13972359 h 16140418"/>
              <a:gd name="connsiteX13" fmla="*/ 41524787 w 41524787"/>
              <a:gd name="connsiteY13"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3678815 w 41524787"/>
              <a:gd name="connsiteY8" fmla="*/ 10535054 h 16140418"/>
              <a:gd name="connsiteX9" fmla="*/ 32756152 w 41524787"/>
              <a:gd name="connsiteY9" fmla="*/ 11668783 h 16140418"/>
              <a:gd name="connsiteX10" fmla="*/ 18491576 w 41524787"/>
              <a:gd name="connsiteY10" fmla="*/ 12492007 h 16140418"/>
              <a:gd name="connsiteX11" fmla="*/ 33682384 w 41524787"/>
              <a:gd name="connsiteY11" fmla="*/ 13264681 h 16140418"/>
              <a:gd name="connsiteX12" fmla="*/ 16083265 w 41524787"/>
              <a:gd name="connsiteY12" fmla="*/ 13972359 h 16140418"/>
              <a:gd name="connsiteX13" fmla="*/ 41524787 w 41524787"/>
              <a:gd name="connsiteY13"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3678815 w 41524787"/>
              <a:gd name="connsiteY8" fmla="*/ 10535054 h 16140418"/>
              <a:gd name="connsiteX9" fmla="*/ 32756152 w 41524787"/>
              <a:gd name="connsiteY9" fmla="*/ 11668783 h 16140418"/>
              <a:gd name="connsiteX10" fmla="*/ 18491576 w 41524787"/>
              <a:gd name="connsiteY10" fmla="*/ 12492007 h 16140418"/>
              <a:gd name="connsiteX11" fmla="*/ 33682384 w 41524787"/>
              <a:gd name="connsiteY11" fmla="*/ 13264681 h 16140418"/>
              <a:gd name="connsiteX12" fmla="*/ 16083265 w 41524787"/>
              <a:gd name="connsiteY12" fmla="*/ 13972359 h 16140418"/>
              <a:gd name="connsiteX13" fmla="*/ 41524787 w 41524787"/>
              <a:gd name="connsiteY13"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3678815 w 41524787"/>
              <a:gd name="connsiteY8" fmla="*/ 10535054 h 16140418"/>
              <a:gd name="connsiteX9" fmla="*/ 32756152 w 41524787"/>
              <a:gd name="connsiteY9" fmla="*/ 11668783 h 16140418"/>
              <a:gd name="connsiteX10" fmla="*/ 18491576 w 41524787"/>
              <a:gd name="connsiteY10" fmla="*/ 12492007 h 16140418"/>
              <a:gd name="connsiteX11" fmla="*/ 33682384 w 41524787"/>
              <a:gd name="connsiteY11" fmla="*/ 13264681 h 16140418"/>
              <a:gd name="connsiteX12" fmla="*/ 16083265 w 41524787"/>
              <a:gd name="connsiteY12" fmla="*/ 13972359 h 16140418"/>
              <a:gd name="connsiteX13" fmla="*/ 41524787 w 41524787"/>
              <a:gd name="connsiteY13"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3678815 w 41524787"/>
              <a:gd name="connsiteY8" fmla="*/ 10535054 h 16140418"/>
              <a:gd name="connsiteX9" fmla="*/ 32756152 w 41524787"/>
              <a:gd name="connsiteY9" fmla="*/ 11668783 h 16140418"/>
              <a:gd name="connsiteX10" fmla="*/ 18491576 w 41524787"/>
              <a:gd name="connsiteY10" fmla="*/ 12492007 h 16140418"/>
              <a:gd name="connsiteX11" fmla="*/ 33682384 w 41524787"/>
              <a:gd name="connsiteY11" fmla="*/ 13264681 h 16140418"/>
              <a:gd name="connsiteX12" fmla="*/ 15527516 w 41524787"/>
              <a:gd name="connsiteY12" fmla="*/ 13986805 h 16140418"/>
              <a:gd name="connsiteX13" fmla="*/ 41524787 w 41524787"/>
              <a:gd name="connsiteY13"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3678815 w 41524787"/>
              <a:gd name="connsiteY8" fmla="*/ 10535054 h 16140418"/>
              <a:gd name="connsiteX9" fmla="*/ 32756152 w 41524787"/>
              <a:gd name="connsiteY9" fmla="*/ 11668783 h 16140418"/>
              <a:gd name="connsiteX10" fmla="*/ 18491576 w 41524787"/>
              <a:gd name="connsiteY10" fmla="*/ 12492007 h 16140418"/>
              <a:gd name="connsiteX11" fmla="*/ 33682384 w 41524787"/>
              <a:gd name="connsiteY11" fmla="*/ 13264681 h 16140418"/>
              <a:gd name="connsiteX12" fmla="*/ 15527516 w 41524787"/>
              <a:gd name="connsiteY12" fmla="*/ 13986805 h 16140418"/>
              <a:gd name="connsiteX13" fmla="*/ 34855640 w 41524787"/>
              <a:gd name="connsiteY13" fmla="*/ 14777992 h 16140418"/>
              <a:gd name="connsiteX14" fmla="*/ 41524787 w 41524787"/>
              <a:gd name="connsiteY14"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3678815 w 41524787"/>
              <a:gd name="connsiteY8" fmla="*/ 10535054 h 16140418"/>
              <a:gd name="connsiteX9" fmla="*/ 32756152 w 41524787"/>
              <a:gd name="connsiteY9" fmla="*/ 11668783 h 16140418"/>
              <a:gd name="connsiteX10" fmla="*/ 18491576 w 41524787"/>
              <a:gd name="connsiteY10" fmla="*/ 12492007 h 16140418"/>
              <a:gd name="connsiteX11" fmla="*/ 33682384 w 41524787"/>
              <a:gd name="connsiteY11" fmla="*/ 13264681 h 16140418"/>
              <a:gd name="connsiteX12" fmla="*/ 9908158 w 41524787"/>
              <a:gd name="connsiteY12" fmla="*/ 13948319 h 16140418"/>
              <a:gd name="connsiteX13" fmla="*/ 34855640 w 41524787"/>
              <a:gd name="connsiteY13" fmla="*/ 14777992 h 16140418"/>
              <a:gd name="connsiteX14" fmla="*/ 41524787 w 41524787"/>
              <a:gd name="connsiteY14"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3678815 w 41524787"/>
              <a:gd name="connsiteY8" fmla="*/ 10535054 h 16140418"/>
              <a:gd name="connsiteX9" fmla="*/ 32756152 w 41524787"/>
              <a:gd name="connsiteY9" fmla="*/ 11668783 h 16140418"/>
              <a:gd name="connsiteX10" fmla="*/ 18491576 w 41524787"/>
              <a:gd name="connsiteY10" fmla="*/ 12492007 h 16140418"/>
              <a:gd name="connsiteX11" fmla="*/ 33682384 w 41524787"/>
              <a:gd name="connsiteY11" fmla="*/ 13264681 h 16140418"/>
              <a:gd name="connsiteX12" fmla="*/ 9908158 w 41524787"/>
              <a:gd name="connsiteY12" fmla="*/ 13948319 h 16140418"/>
              <a:gd name="connsiteX13" fmla="*/ 28927520 w 41524787"/>
              <a:gd name="connsiteY13" fmla="*/ 14701019 h 16140418"/>
              <a:gd name="connsiteX14" fmla="*/ 41524787 w 41524787"/>
              <a:gd name="connsiteY14" fmla="*/ 16140418 h 16140418"/>
              <a:gd name="connsiteX0" fmla="*/ 968 w 33682378"/>
              <a:gd name="connsiteY0" fmla="*/ 0 h 16571467"/>
              <a:gd name="connsiteX1" fmla="*/ 6359929 w 33682378"/>
              <a:gd name="connsiteY1" fmla="*/ 1544595 h 16571467"/>
              <a:gd name="connsiteX2" fmla="*/ 8875937 w 33682378"/>
              <a:gd name="connsiteY2" fmla="*/ 3407666 h 16571467"/>
              <a:gd name="connsiteX3" fmla="*/ 17762778 w 33682378"/>
              <a:gd name="connsiteY3" fmla="*/ 5193003 h 16571467"/>
              <a:gd name="connsiteX4" fmla="*/ 5533687 w 33682378"/>
              <a:gd name="connsiteY4" fmla="*/ 5964639 h 16571467"/>
              <a:gd name="connsiteX5" fmla="*/ 19437270 w 33682378"/>
              <a:gd name="connsiteY5" fmla="*/ 6888962 h 16571467"/>
              <a:gd name="connsiteX6" fmla="*/ 7623332 w 33682378"/>
              <a:gd name="connsiteY6" fmla="*/ 7841531 h 16571467"/>
              <a:gd name="connsiteX7" fmla="*/ 22073137 w 33682378"/>
              <a:gd name="connsiteY7" fmla="*/ 8657532 h 16571467"/>
              <a:gd name="connsiteX8" fmla="*/ 23678815 w 33682378"/>
              <a:gd name="connsiteY8" fmla="*/ 10535054 h 16571467"/>
              <a:gd name="connsiteX9" fmla="*/ 32756152 w 33682378"/>
              <a:gd name="connsiteY9" fmla="*/ 11668783 h 16571467"/>
              <a:gd name="connsiteX10" fmla="*/ 18491576 w 33682378"/>
              <a:gd name="connsiteY10" fmla="*/ 12492007 h 16571467"/>
              <a:gd name="connsiteX11" fmla="*/ 33682384 w 33682378"/>
              <a:gd name="connsiteY11" fmla="*/ 13264681 h 16571467"/>
              <a:gd name="connsiteX12" fmla="*/ 9908158 w 33682378"/>
              <a:gd name="connsiteY12" fmla="*/ 13948319 h 16571467"/>
              <a:gd name="connsiteX13" fmla="*/ 28927520 w 33682378"/>
              <a:gd name="connsiteY13" fmla="*/ 14701019 h 16571467"/>
              <a:gd name="connsiteX14" fmla="*/ 29668547 w 33682378"/>
              <a:gd name="connsiteY14" fmla="*/ 16571467 h 16571467"/>
              <a:gd name="connsiteX0" fmla="*/ 968 w 33682378"/>
              <a:gd name="connsiteY0" fmla="*/ 0 h 16571467"/>
              <a:gd name="connsiteX1" fmla="*/ 6359929 w 33682378"/>
              <a:gd name="connsiteY1" fmla="*/ 1544595 h 16571467"/>
              <a:gd name="connsiteX2" fmla="*/ 8875937 w 33682378"/>
              <a:gd name="connsiteY2" fmla="*/ 3407666 h 16571467"/>
              <a:gd name="connsiteX3" fmla="*/ 17762778 w 33682378"/>
              <a:gd name="connsiteY3" fmla="*/ 5193003 h 16571467"/>
              <a:gd name="connsiteX4" fmla="*/ 5533687 w 33682378"/>
              <a:gd name="connsiteY4" fmla="*/ 5964639 h 16571467"/>
              <a:gd name="connsiteX5" fmla="*/ 19437270 w 33682378"/>
              <a:gd name="connsiteY5" fmla="*/ 6888962 h 16571467"/>
              <a:gd name="connsiteX6" fmla="*/ 7623332 w 33682378"/>
              <a:gd name="connsiteY6" fmla="*/ 7841531 h 16571467"/>
              <a:gd name="connsiteX7" fmla="*/ 22073137 w 33682378"/>
              <a:gd name="connsiteY7" fmla="*/ 8657532 h 16571467"/>
              <a:gd name="connsiteX8" fmla="*/ 23678815 w 33682378"/>
              <a:gd name="connsiteY8" fmla="*/ 10535054 h 16571467"/>
              <a:gd name="connsiteX9" fmla="*/ 32756152 w 33682378"/>
              <a:gd name="connsiteY9" fmla="*/ 11668783 h 16571467"/>
              <a:gd name="connsiteX10" fmla="*/ 18491576 w 33682378"/>
              <a:gd name="connsiteY10" fmla="*/ 12492007 h 16571467"/>
              <a:gd name="connsiteX11" fmla="*/ 33682384 w 33682378"/>
              <a:gd name="connsiteY11" fmla="*/ 13264681 h 16571467"/>
              <a:gd name="connsiteX12" fmla="*/ 9908158 w 33682378"/>
              <a:gd name="connsiteY12" fmla="*/ 13948319 h 16571467"/>
              <a:gd name="connsiteX13" fmla="*/ 28927520 w 33682378"/>
              <a:gd name="connsiteY13" fmla="*/ 14701019 h 16571467"/>
              <a:gd name="connsiteX14" fmla="*/ 29668547 w 33682378"/>
              <a:gd name="connsiteY14" fmla="*/ 16571467 h 16571467"/>
              <a:gd name="connsiteX0" fmla="*/ 968 w 33682378"/>
              <a:gd name="connsiteY0" fmla="*/ 0 h 16586862"/>
              <a:gd name="connsiteX1" fmla="*/ 6359929 w 33682378"/>
              <a:gd name="connsiteY1" fmla="*/ 1544595 h 16586862"/>
              <a:gd name="connsiteX2" fmla="*/ 8875937 w 33682378"/>
              <a:gd name="connsiteY2" fmla="*/ 3407666 h 16586862"/>
              <a:gd name="connsiteX3" fmla="*/ 17762778 w 33682378"/>
              <a:gd name="connsiteY3" fmla="*/ 5193003 h 16586862"/>
              <a:gd name="connsiteX4" fmla="*/ 5533687 w 33682378"/>
              <a:gd name="connsiteY4" fmla="*/ 5964639 h 16586862"/>
              <a:gd name="connsiteX5" fmla="*/ 19437270 w 33682378"/>
              <a:gd name="connsiteY5" fmla="*/ 6888962 h 16586862"/>
              <a:gd name="connsiteX6" fmla="*/ 7623332 w 33682378"/>
              <a:gd name="connsiteY6" fmla="*/ 7841531 h 16586862"/>
              <a:gd name="connsiteX7" fmla="*/ 22073137 w 33682378"/>
              <a:gd name="connsiteY7" fmla="*/ 8657532 h 16586862"/>
              <a:gd name="connsiteX8" fmla="*/ 23678815 w 33682378"/>
              <a:gd name="connsiteY8" fmla="*/ 10535054 h 16586862"/>
              <a:gd name="connsiteX9" fmla="*/ 32756152 w 33682378"/>
              <a:gd name="connsiteY9" fmla="*/ 11668783 h 16586862"/>
              <a:gd name="connsiteX10" fmla="*/ 18491576 w 33682378"/>
              <a:gd name="connsiteY10" fmla="*/ 12492007 h 16586862"/>
              <a:gd name="connsiteX11" fmla="*/ 33682384 w 33682378"/>
              <a:gd name="connsiteY11" fmla="*/ 13264681 h 16586862"/>
              <a:gd name="connsiteX12" fmla="*/ 9908158 w 33682378"/>
              <a:gd name="connsiteY12" fmla="*/ 13948319 h 16586862"/>
              <a:gd name="connsiteX13" fmla="*/ 28927520 w 33682378"/>
              <a:gd name="connsiteY13" fmla="*/ 14701019 h 16586862"/>
              <a:gd name="connsiteX14" fmla="*/ 32138597 w 33682378"/>
              <a:gd name="connsiteY14" fmla="*/ 16586862 h 16586862"/>
              <a:gd name="connsiteX0" fmla="*/ 968 w 33724826"/>
              <a:gd name="connsiteY0" fmla="*/ 0 h 16586862"/>
              <a:gd name="connsiteX1" fmla="*/ 6359929 w 33724826"/>
              <a:gd name="connsiteY1" fmla="*/ 1544595 h 16586862"/>
              <a:gd name="connsiteX2" fmla="*/ 8875937 w 33724826"/>
              <a:gd name="connsiteY2" fmla="*/ 3407666 h 16586862"/>
              <a:gd name="connsiteX3" fmla="*/ 17762778 w 33724826"/>
              <a:gd name="connsiteY3" fmla="*/ 5193003 h 16586862"/>
              <a:gd name="connsiteX4" fmla="*/ 5533687 w 33724826"/>
              <a:gd name="connsiteY4" fmla="*/ 5964639 h 16586862"/>
              <a:gd name="connsiteX5" fmla="*/ 19437270 w 33724826"/>
              <a:gd name="connsiteY5" fmla="*/ 6888962 h 16586862"/>
              <a:gd name="connsiteX6" fmla="*/ 7623332 w 33724826"/>
              <a:gd name="connsiteY6" fmla="*/ 7841531 h 16586862"/>
              <a:gd name="connsiteX7" fmla="*/ 22073137 w 33724826"/>
              <a:gd name="connsiteY7" fmla="*/ 8657532 h 16586862"/>
              <a:gd name="connsiteX8" fmla="*/ 23678815 w 33724826"/>
              <a:gd name="connsiteY8" fmla="*/ 10535054 h 16586862"/>
              <a:gd name="connsiteX9" fmla="*/ 32756152 w 33724826"/>
              <a:gd name="connsiteY9" fmla="*/ 11668783 h 16586862"/>
              <a:gd name="connsiteX10" fmla="*/ 18491576 w 33724826"/>
              <a:gd name="connsiteY10" fmla="*/ 12492007 h 16586862"/>
              <a:gd name="connsiteX11" fmla="*/ 33682384 w 33724826"/>
              <a:gd name="connsiteY11" fmla="*/ 13264681 h 16586862"/>
              <a:gd name="connsiteX12" fmla="*/ 9908158 w 33724826"/>
              <a:gd name="connsiteY12" fmla="*/ 13948319 h 16586862"/>
              <a:gd name="connsiteX13" fmla="*/ 28927520 w 33724826"/>
              <a:gd name="connsiteY13" fmla="*/ 14701019 h 16586862"/>
              <a:gd name="connsiteX14" fmla="*/ 33558875 w 33724826"/>
              <a:gd name="connsiteY14" fmla="*/ 16586862 h 16586862"/>
              <a:gd name="connsiteX0" fmla="*/ 968 w 33682378"/>
              <a:gd name="connsiteY0" fmla="*/ 0 h 16586862"/>
              <a:gd name="connsiteX1" fmla="*/ 6359929 w 33682378"/>
              <a:gd name="connsiteY1" fmla="*/ 1544595 h 16586862"/>
              <a:gd name="connsiteX2" fmla="*/ 8875937 w 33682378"/>
              <a:gd name="connsiteY2" fmla="*/ 3407666 h 16586862"/>
              <a:gd name="connsiteX3" fmla="*/ 17762778 w 33682378"/>
              <a:gd name="connsiteY3" fmla="*/ 5193003 h 16586862"/>
              <a:gd name="connsiteX4" fmla="*/ 5533687 w 33682378"/>
              <a:gd name="connsiteY4" fmla="*/ 5964639 h 16586862"/>
              <a:gd name="connsiteX5" fmla="*/ 19437270 w 33682378"/>
              <a:gd name="connsiteY5" fmla="*/ 6888962 h 16586862"/>
              <a:gd name="connsiteX6" fmla="*/ 7623332 w 33682378"/>
              <a:gd name="connsiteY6" fmla="*/ 7841531 h 16586862"/>
              <a:gd name="connsiteX7" fmla="*/ 22073137 w 33682378"/>
              <a:gd name="connsiteY7" fmla="*/ 8657532 h 16586862"/>
              <a:gd name="connsiteX8" fmla="*/ 23678815 w 33682378"/>
              <a:gd name="connsiteY8" fmla="*/ 10535054 h 16586862"/>
              <a:gd name="connsiteX9" fmla="*/ 32756152 w 33682378"/>
              <a:gd name="connsiteY9" fmla="*/ 11668783 h 16586862"/>
              <a:gd name="connsiteX10" fmla="*/ 18491576 w 33682378"/>
              <a:gd name="connsiteY10" fmla="*/ 12492007 h 16586862"/>
              <a:gd name="connsiteX11" fmla="*/ 33682384 w 33682378"/>
              <a:gd name="connsiteY11" fmla="*/ 13264681 h 16586862"/>
              <a:gd name="connsiteX12" fmla="*/ 9908158 w 33682378"/>
              <a:gd name="connsiteY12" fmla="*/ 13948319 h 16586862"/>
              <a:gd name="connsiteX13" fmla="*/ 28927520 w 33682378"/>
              <a:gd name="connsiteY13" fmla="*/ 14701019 h 16586862"/>
              <a:gd name="connsiteX14" fmla="*/ 33558875 w 33682378"/>
              <a:gd name="connsiteY14" fmla="*/ 16586862 h 16586862"/>
              <a:gd name="connsiteX0" fmla="*/ 968 w 33682378"/>
              <a:gd name="connsiteY0" fmla="*/ 0 h 16586862"/>
              <a:gd name="connsiteX1" fmla="*/ 6359929 w 33682378"/>
              <a:gd name="connsiteY1" fmla="*/ 1544595 h 16586862"/>
              <a:gd name="connsiteX2" fmla="*/ 8875937 w 33682378"/>
              <a:gd name="connsiteY2" fmla="*/ 3407666 h 16586862"/>
              <a:gd name="connsiteX3" fmla="*/ 17762778 w 33682378"/>
              <a:gd name="connsiteY3" fmla="*/ 5193003 h 16586862"/>
              <a:gd name="connsiteX4" fmla="*/ 5533687 w 33682378"/>
              <a:gd name="connsiteY4" fmla="*/ 5964639 h 16586862"/>
              <a:gd name="connsiteX5" fmla="*/ 19437270 w 33682378"/>
              <a:gd name="connsiteY5" fmla="*/ 6888962 h 16586862"/>
              <a:gd name="connsiteX6" fmla="*/ 7623332 w 33682378"/>
              <a:gd name="connsiteY6" fmla="*/ 7841531 h 16586862"/>
              <a:gd name="connsiteX7" fmla="*/ 22073137 w 33682378"/>
              <a:gd name="connsiteY7" fmla="*/ 8657532 h 16586862"/>
              <a:gd name="connsiteX8" fmla="*/ 23678815 w 33682378"/>
              <a:gd name="connsiteY8" fmla="*/ 10535054 h 16586862"/>
              <a:gd name="connsiteX9" fmla="*/ 32756152 w 33682378"/>
              <a:gd name="connsiteY9" fmla="*/ 11668783 h 16586862"/>
              <a:gd name="connsiteX10" fmla="*/ 18491576 w 33682378"/>
              <a:gd name="connsiteY10" fmla="*/ 12492007 h 16586862"/>
              <a:gd name="connsiteX11" fmla="*/ 33682384 w 33682378"/>
              <a:gd name="connsiteY11" fmla="*/ 13264681 h 16586862"/>
              <a:gd name="connsiteX12" fmla="*/ 9908158 w 33682378"/>
              <a:gd name="connsiteY12" fmla="*/ 13948319 h 16586862"/>
              <a:gd name="connsiteX13" fmla="*/ 28927520 w 33682378"/>
              <a:gd name="connsiteY13" fmla="*/ 14701019 h 16586862"/>
              <a:gd name="connsiteX14" fmla="*/ 33558875 w 33682378"/>
              <a:gd name="connsiteY14" fmla="*/ 16586862 h 16586862"/>
              <a:gd name="connsiteX0" fmla="*/ 968 w 35596667"/>
              <a:gd name="connsiteY0" fmla="*/ 0 h 16663835"/>
              <a:gd name="connsiteX1" fmla="*/ 6359929 w 35596667"/>
              <a:gd name="connsiteY1" fmla="*/ 1544595 h 16663835"/>
              <a:gd name="connsiteX2" fmla="*/ 8875937 w 35596667"/>
              <a:gd name="connsiteY2" fmla="*/ 3407666 h 16663835"/>
              <a:gd name="connsiteX3" fmla="*/ 17762778 w 35596667"/>
              <a:gd name="connsiteY3" fmla="*/ 5193003 h 16663835"/>
              <a:gd name="connsiteX4" fmla="*/ 5533687 w 35596667"/>
              <a:gd name="connsiteY4" fmla="*/ 5964639 h 16663835"/>
              <a:gd name="connsiteX5" fmla="*/ 19437270 w 35596667"/>
              <a:gd name="connsiteY5" fmla="*/ 6888962 h 16663835"/>
              <a:gd name="connsiteX6" fmla="*/ 7623332 w 35596667"/>
              <a:gd name="connsiteY6" fmla="*/ 7841531 h 16663835"/>
              <a:gd name="connsiteX7" fmla="*/ 22073137 w 35596667"/>
              <a:gd name="connsiteY7" fmla="*/ 8657532 h 16663835"/>
              <a:gd name="connsiteX8" fmla="*/ 23678815 w 35596667"/>
              <a:gd name="connsiteY8" fmla="*/ 10535054 h 16663835"/>
              <a:gd name="connsiteX9" fmla="*/ 32756152 w 35596667"/>
              <a:gd name="connsiteY9" fmla="*/ 11668783 h 16663835"/>
              <a:gd name="connsiteX10" fmla="*/ 18491576 w 35596667"/>
              <a:gd name="connsiteY10" fmla="*/ 12492007 h 16663835"/>
              <a:gd name="connsiteX11" fmla="*/ 33682384 w 35596667"/>
              <a:gd name="connsiteY11" fmla="*/ 13264681 h 16663835"/>
              <a:gd name="connsiteX12" fmla="*/ 9908158 w 35596667"/>
              <a:gd name="connsiteY12" fmla="*/ 13948319 h 16663835"/>
              <a:gd name="connsiteX13" fmla="*/ 28927520 w 35596667"/>
              <a:gd name="connsiteY13" fmla="*/ 14701019 h 16663835"/>
              <a:gd name="connsiteX14" fmla="*/ 35596667 w 35596667"/>
              <a:gd name="connsiteY14" fmla="*/ 16663835 h 16663835"/>
              <a:gd name="connsiteX0" fmla="*/ 968 w 35596667"/>
              <a:gd name="connsiteY0" fmla="*/ 0 h 16663835"/>
              <a:gd name="connsiteX1" fmla="*/ 6359929 w 35596667"/>
              <a:gd name="connsiteY1" fmla="*/ 1544595 h 16663835"/>
              <a:gd name="connsiteX2" fmla="*/ 8875937 w 35596667"/>
              <a:gd name="connsiteY2" fmla="*/ 3407666 h 16663835"/>
              <a:gd name="connsiteX3" fmla="*/ 17762778 w 35596667"/>
              <a:gd name="connsiteY3" fmla="*/ 5193003 h 16663835"/>
              <a:gd name="connsiteX4" fmla="*/ 5533687 w 35596667"/>
              <a:gd name="connsiteY4" fmla="*/ 5964639 h 16663835"/>
              <a:gd name="connsiteX5" fmla="*/ 19437270 w 35596667"/>
              <a:gd name="connsiteY5" fmla="*/ 6888962 h 16663835"/>
              <a:gd name="connsiteX6" fmla="*/ 7623332 w 35596667"/>
              <a:gd name="connsiteY6" fmla="*/ 7841531 h 16663835"/>
              <a:gd name="connsiteX7" fmla="*/ 22073137 w 35596667"/>
              <a:gd name="connsiteY7" fmla="*/ 8657532 h 16663835"/>
              <a:gd name="connsiteX8" fmla="*/ 23678815 w 35596667"/>
              <a:gd name="connsiteY8" fmla="*/ 10535054 h 16663835"/>
              <a:gd name="connsiteX9" fmla="*/ 32756152 w 35596667"/>
              <a:gd name="connsiteY9" fmla="*/ 11668783 h 16663835"/>
              <a:gd name="connsiteX10" fmla="*/ 18491576 w 35596667"/>
              <a:gd name="connsiteY10" fmla="*/ 12492007 h 16663835"/>
              <a:gd name="connsiteX11" fmla="*/ 33682384 w 35596667"/>
              <a:gd name="connsiteY11" fmla="*/ 13264681 h 16663835"/>
              <a:gd name="connsiteX12" fmla="*/ 9908158 w 35596667"/>
              <a:gd name="connsiteY12" fmla="*/ 13948319 h 16663835"/>
              <a:gd name="connsiteX13" fmla="*/ 28927520 w 35596667"/>
              <a:gd name="connsiteY13" fmla="*/ 14701019 h 16663835"/>
              <a:gd name="connsiteX14" fmla="*/ 31459321 w 35596667"/>
              <a:gd name="connsiteY14" fmla="*/ 15770944 h 16663835"/>
              <a:gd name="connsiteX15" fmla="*/ 35596667 w 35596667"/>
              <a:gd name="connsiteY15"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17762778 w 37140448"/>
              <a:gd name="connsiteY3" fmla="*/ 5193003 h 16663835"/>
              <a:gd name="connsiteX4" fmla="*/ 5533687 w 37140448"/>
              <a:gd name="connsiteY4" fmla="*/ 5964639 h 16663835"/>
              <a:gd name="connsiteX5" fmla="*/ 19437270 w 37140448"/>
              <a:gd name="connsiteY5" fmla="*/ 6888962 h 16663835"/>
              <a:gd name="connsiteX6" fmla="*/ 7623332 w 37140448"/>
              <a:gd name="connsiteY6" fmla="*/ 7841531 h 16663835"/>
              <a:gd name="connsiteX7" fmla="*/ 22073137 w 37140448"/>
              <a:gd name="connsiteY7" fmla="*/ 8657532 h 16663835"/>
              <a:gd name="connsiteX8" fmla="*/ 23678815 w 37140448"/>
              <a:gd name="connsiteY8" fmla="*/ 10535054 h 16663835"/>
              <a:gd name="connsiteX9" fmla="*/ 32756152 w 37140448"/>
              <a:gd name="connsiteY9" fmla="*/ 11668783 h 16663835"/>
              <a:gd name="connsiteX10" fmla="*/ 18491576 w 37140448"/>
              <a:gd name="connsiteY10" fmla="*/ 12492007 h 16663835"/>
              <a:gd name="connsiteX11" fmla="*/ 33682384 w 37140448"/>
              <a:gd name="connsiteY11" fmla="*/ 13264681 h 16663835"/>
              <a:gd name="connsiteX12" fmla="*/ 9908158 w 37140448"/>
              <a:gd name="connsiteY12" fmla="*/ 13948319 h 16663835"/>
              <a:gd name="connsiteX13" fmla="*/ 28927520 w 37140448"/>
              <a:gd name="connsiteY13" fmla="*/ 14701019 h 16663835"/>
              <a:gd name="connsiteX14" fmla="*/ 31459321 w 37140448"/>
              <a:gd name="connsiteY14" fmla="*/ 15770944 h 16663835"/>
              <a:gd name="connsiteX15" fmla="*/ 37140448 w 37140448"/>
              <a:gd name="connsiteY15"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17762778 w 37140448"/>
              <a:gd name="connsiteY3" fmla="*/ 5193003 h 16663835"/>
              <a:gd name="connsiteX4" fmla="*/ 5533687 w 37140448"/>
              <a:gd name="connsiteY4" fmla="*/ 5964639 h 16663835"/>
              <a:gd name="connsiteX5" fmla="*/ 19437270 w 37140448"/>
              <a:gd name="connsiteY5" fmla="*/ 6888962 h 16663835"/>
              <a:gd name="connsiteX6" fmla="*/ 7623332 w 37140448"/>
              <a:gd name="connsiteY6" fmla="*/ 7841531 h 16663835"/>
              <a:gd name="connsiteX7" fmla="*/ 22073137 w 37140448"/>
              <a:gd name="connsiteY7" fmla="*/ 8657532 h 16663835"/>
              <a:gd name="connsiteX8" fmla="*/ 23678815 w 37140448"/>
              <a:gd name="connsiteY8" fmla="*/ 10535054 h 16663835"/>
              <a:gd name="connsiteX9" fmla="*/ 32756152 w 37140448"/>
              <a:gd name="connsiteY9" fmla="*/ 11668783 h 16663835"/>
              <a:gd name="connsiteX10" fmla="*/ 18491576 w 37140448"/>
              <a:gd name="connsiteY10" fmla="*/ 12492007 h 16663835"/>
              <a:gd name="connsiteX11" fmla="*/ 33682384 w 37140448"/>
              <a:gd name="connsiteY11" fmla="*/ 13264681 h 16663835"/>
              <a:gd name="connsiteX12" fmla="*/ 9908158 w 37140448"/>
              <a:gd name="connsiteY12" fmla="*/ 13948319 h 16663835"/>
              <a:gd name="connsiteX13" fmla="*/ 28927520 w 37140448"/>
              <a:gd name="connsiteY13" fmla="*/ 14701019 h 16663835"/>
              <a:gd name="connsiteX14" fmla="*/ 31459321 w 37140448"/>
              <a:gd name="connsiteY14" fmla="*/ 15770944 h 16663835"/>
              <a:gd name="connsiteX15" fmla="*/ 37140448 w 37140448"/>
              <a:gd name="connsiteY15" fmla="*/ 16663835 h 16663835"/>
              <a:gd name="connsiteX0" fmla="*/ 6860190 w 31713776"/>
              <a:gd name="connsiteY0" fmla="*/ 0 h 16494475"/>
              <a:gd name="connsiteX1" fmla="*/ 933257 w 31713776"/>
              <a:gd name="connsiteY1" fmla="*/ 1375235 h 16494475"/>
              <a:gd name="connsiteX2" fmla="*/ 3449265 w 31713776"/>
              <a:gd name="connsiteY2" fmla="*/ 3238306 h 16494475"/>
              <a:gd name="connsiteX3" fmla="*/ 12336106 w 31713776"/>
              <a:gd name="connsiteY3" fmla="*/ 5023643 h 16494475"/>
              <a:gd name="connsiteX4" fmla="*/ 107015 w 31713776"/>
              <a:gd name="connsiteY4" fmla="*/ 5795279 h 16494475"/>
              <a:gd name="connsiteX5" fmla="*/ 14010598 w 31713776"/>
              <a:gd name="connsiteY5" fmla="*/ 6719602 h 16494475"/>
              <a:gd name="connsiteX6" fmla="*/ 2196660 w 31713776"/>
              <a:gd name="connsiteY6" fmla="*/ 7672171 h 16494475"/>
              <a:gd name="connsiteX7" fmla="*/ 16646465 w 31713776"/>
              <a:gd name="connsiteY7" fmla="*/ 8488172 h 16494475"/>
              <a:gd name="connsiteX8" fmla="*/ 18252143 w 31713776"/>
              <a:gd name="connsiteY8" fmla="*/ 10365694 h 16494475"/>
              <a:gd name="connsiteX9" fmla="*/ 27329480 w 31713776"/>
              <a:gd name="connsiteY9" fmla="*/ 11499423 h 16494475"/>
              <a:gd name="connsiteX10" fmla="*/ 13064904 w 31713776"/>
              <a:gd name="connsiteY10" fmla="*/ 12322647 h 16494475"/>
              <a:gd name="connsiteX11" fmla="*/ 28255712 w 31713776"/>
              <a:gd name="connsiteY11" fmla="*/ 13095321 h 16494475"/>
              <a:gd name="connsiteX12" fmla="*/ 4481486 w 31713776"/>
              <a:gd name="connsiteY12" fmla="*/ 13778959 h 16494475"/>
              <a:gd name="connsiteX13" fmla="*/ 23500848 w 31713776"/>
              <a:gd name="connsiteY13" fmla="*/ 14531659 h 16494475"/>
              <a:gd name="connsiteX14" fmla="*/ 26032649 w 31713776"/>
              <a:gd name="connsiteY14" fmla="*/ 15601584 h 16494475"/>
              <a:gd name="connsiteX15" fmla="*/ 31713776 w 31713776"/>
              <a:gd name="connsiteY15" fmla="*/ 16494475 h 16494475"/>
              <a:gd name="connsiteX0" fmla="*/ 6860190 w 28255706"/>
              <a:gd name="connsiteY0" fmla="*/ 0 h 17250949"/>
              <a:gd name="connsiteX1" fmla="*/ 933257 w 28255706"/>
              <a:gd name="connsiteY1" fmla="*/ 1375235 h 17250949"/>
              <a:gd name="connsiteX2" fmla="*/ 3449265 w 28255706"/>
              <a:gd name="connsiteY2" fmla="*/ 3238306 h 17250949"/>
              <a:gd name="connsiteX3" fmla="*/ 12336106 w 28255706"/>
              <a:gd name="connsiteY3" fmla="*/ 5023643 h 17250949"/>
              <a:gd name="connsiteX4" fmla="*/ 107015 w 28255706"/>
              <a:gd name="connsiteY4" fmla="*/ 5795279 h 17250949"/>
              <a:gd name="connsiteX5" fmla="*/ 14010598 w 28255706"/>
              <a:gd name="connsiteY5" fmla="*/ 6719602 h 17250949"/>
              <a:gd name="connsiteX6" fmla="*/ 2196660 w 28255706"/>
              <a:gd name="connsiteY6" fmla="*/ 7672171 h 17250949"/>
              <a:gd name="connsiteX7" fmla="*/ 16646465 w 28255706"/>
              <a:gd name="connsiteY7" fmla="*/ 8488172 h 17250949"/>
              <a:gd name="connsiteX8" fmla="*/ 18252143 w 28255706"/>
              <a:gd name="connsiteY8" fmla="*/ 10365694 h 17250949"/>
              <a:gd name="connsiteX9" fmla="*/ 27329480 w 28255706"/>
              <a:gd name="connsiteY9" fmla="*/ 11499423 h 17250949"/>
              <a:gd name="connsiteX10" fmla="*/ 13064904 w 28255706"/>
              <a:gd name="connsiteY10" fmla="*/ 12322647 h 17250949"/>
              <a:gd name="connsiteX11" fmla="*/ 28255712 w 28255706"/>
              <a:gd name="connsiteY11" fmla="*/ 13095321 h 17250949"/>
              <a:gd name="connsiteX12" fmla="*/ 4481486 w 28255706"/>
              <a:gd name="connsiteY12" fmla="*/ 13778959 h 17250949"/>
              <a:gd name="connsiteX13" fmla="*/ 23500848 w 28255706"/>
              <a:gd name="connsiteY13" fmla="*/ 14531659 h 17250949"/>
              <a:gd name="connsiteX14" fmla="*/ 26032649 w 28255706"/>
              <a:gd name="connsiteY14" fmla="*/ 15601584 h 17250949"/>
              <a:gd name="connsiteX15" fmla="*/ 20180083 w 28255706"/>
              <a:gd name="connsiteY15" fmla="*/ 17250949 h 17250949"/>
              <a:gd name="connsiteX0" fmla="*/ 6860190 w 28255706"/>
              <a:gd name="connsiteY0" fmla="*/ 0 h 16810615"/>
              <a:gd name="connsiteX1" fmla="*/ 933257 w 28255706"/>
              <a:gd name="connsiteY1" fmla="*/ 1375235 h 16810615"/>
              <a:gd name="connsiteX2" fmla="*/ 3449265 w 28255706"/>
              <a:gd name="connsiteY2" fmla="*/ 3238306 h 16810615"/>
              <a:gd name="connsiteX3" fmla="*/ 12336106 w 28255706"/>
              <a:gd name="connsiteY3" fmla="*/ 5023643 h 16810615"/>
              <a:gd name="connsiteX4" fmla="*/ 107015 w 28255706"/>
              <a:gd name="connsiteY4" fmla="*/ 5795279 h 16810615"/>
              <a:gd name="connsiteX5" fmla="*/ 14010598 w 28255706"/>
              <a:gd name="connsiteY5" fmla="*/ 6719602 h 16810615"/>
              <a:gd name="connsiteX6" fmla="*/ 2196660 w 28255706"/>
              <a:gd name="connsiteY6" fmla="*/ 7672171 h 16810615"/>
              <a:gd name="connsiteX7" fmla="*/ 16646465 w 28255706"/>
              <a:gd name="connsiteY7" fmla="*/ 8488172 h 16810615"/>
              <a:gd name="connsiteX8" fmla="*/ 18252143 w 28255706"/>
              <a:gd name="connsiteY8" fmla="*/ 10365694 h 16810615"/>
              <a:gd name="connsiteX9" fmla="*/ 27329480 w 28255706"/>
              <a:gd name="connsiteY9" fmla="*/ 11499423 h 16810615"/>
              <a:gd name="connsiteX10" fmla="*/ 13064904 w 28255706"/>
              <a:gd name="connsiteY10" fmla="*/ 12322647 h 16810615"/>
              <a:gd name="connsiteX11" fmla="*/ 28255712 w 28255706"/>
              <a:gd name="connsiteY11" fmla="*/ 13095321 h 16810615"/>
              <a:gd name="connsiteX12" fmla="*/ 4481486 w 28255706"/>
              <a:gd name="connsiteY12" fmla="*/ 13778959 h 16810615"/>
              <a:gd name="connsiteX13" fmla="*/ 23500848 w 28255706"/>
              <a:gd name="connsiteY13" fmla="*/ 14531659 h 16810615"/>
              <a:gd name="connsiteX14" fmla="*/ 26032649 w 28255706"/>
              <a:gd name="connsiteY14" fmla="*/ 15601584 h 16810615"/>
              <a:gd name="connsiteX15" fmla="*/ 27075227 w 28255706"/>
              <a:gd name="connsiteY15" fmla="*/ 16810616 h 16810615"/>
              <a:gd name="connsiteX0" fmla="*/ 6860190 w 28255706"/>
              <a:gd name="connsiteY0" fmla="*/ 0 h 15601583"/>
              <a:gd name="connsiteX1" fmla="*/ 933257 w 28255706"/>
              <a:gd name="connsiteY1" fmla="*/ 1375235 h 15601583"/>
              <a:gd name="connsiteX2" fmla="*/ 3449265 w 28255706"/>
              <a:gd name="connsiteY2" fmla="*/ 3238306 h 15601583"/>
              <a:gd name="connsiteX3" fmla="*/ 12336106 w 28255706"/>
              <a:gd name="connsiteY3" fmla="*/ 5023643 h 15601583"/>
              <a:gd name="connsiteX4" fmla="*/ 107015 w 28255706"/>
              <a:gd name="connsiteY4" fmla="*/ 5795279 h 15601583"/>
              <a:gd name="connsiteX5" fmla="*/ 14010598 w 28255706"/>
              <a:gd name="connsiteY5" fmla="*/ 6719602 h 15601583"/>
              <a:gd name="connsiteX6" fmla="*/ 2196660 w 28255706"/>
              <a:gd name="connsiteY6" fmla="*/ 7672171 h 15601583"/>
              <a:gd name="connsiteX7" fmla="*/ 16646465 w 28255706"/>
              <a:gd name="connsiteY7" fmla="*/ 8488172 h 15601583"/>
              <a:gd name="connsiteX8" fmla="*/ 18252143 w 28255706"/>
              <a:gd name="connsiteY8" fmla="*/ 10365694 h 15601583"/>
              <a:gd name="connsiteX9" fmla="*/ 27329480 w 28255706"/>
              <a:gd name="connsiteY9" fmla="*/ 11499423 h 15601583"/>
              <a:gd name="connsiteX10" fmla="*/ 13064904 w 28255706"/>
              <a:gd name="connsiteY10" fmla="*/ 12322647 h 15601583"/>
              <a:gd name="connsiteX11" fmla="*/ 28255712 w 28255706"/>
              <a:gd name="connsiteY11" fmla="*/ 13095321 h 15601583"/>
              <a:gd name="connsiteX12" fmla="*/ 4481486 w 28255706"/>
              <a:gd name="connsiteY12" fmla="*/ 13778959 h 15601583"/>
              <a:gd name="connsiteX13" fmla="*/ 23500848 w 28255706"/>
              <a:gd name="connsiteY13" fmla="*/ 14531659 h 15601583"/>
              <a:gd name="connsiteX14" fmla="*/ 26032649 w 28255706"/>
              <a:gd name="connsiteY14" fmla="*/ 15601584 h 15601583"/>
              <a:gd name="connsiteX0" fmla="*/ 6860190 w 28255706"/>
              <a:gd name="connsiteY0" fmla="*/ 0 h 14531658"/>
              <a:gd name="connsiteX1" fmla="*/ 933257 w 28255706"/>
              <a:gd name="connsiteY1" fmla="*/ 1375235 h 14531658"/>
              <a:gd name="connsiteX2" fmla="*/ 3449265 w 28255706"/>
              <a:gd name="connsiteY2" fmla="*/ 3238306 h 14531658"/>
              <a:gd name="connsiteX3" fmla="*/ 12336106 w 28255706"/>
              <a:gd name="connsiteY3" fmla="*/ 5023643 h 14531658"/>
              <a:gd name="connsiteX4" fmla="*/ 107015 w 28255706"/>
              <a:gd name="connsiteY4" fmla="*/ 5795279 h 14531658"/>
              <a:gd name="connsiteX5" fmla="*/ 14010598 w 28255706"/>
              <a:gd name="connsiteY5" fmla="*/ 6719602 h 14531658"/>
              <a:gd name="connsiteX6" fmla="*/ 2196660 w 28255706"/>
              <a:gd name="connsiteY6" fmla="*/ 7672171 h 14531658"/>
              <a:gd name="connsiteX7" fmla="*/ 16646465 w 28255706"/>
              <a:gd name="connsiteY7" fmla="*/ 8488172 h 14531658"/>
              <a:gd name="connsiteX8" fmla="*/ 18252143 w 28255706"/>
              <a:gd name="connsiteY8" fmla="*/ 10365694 h 14531658"/>
              <a:gd name="connsiteX9" fmla="*/ 27329480 w 28255706"/>
              <a:gd name="connsiteY9" fmla="*/ 11499423 h 14531658"/>
              <a:gd name="connsiteX10" fmla="*/ 13064904 w 28255706"/>
              <a:gd name="connsiteY10" fmla="*/ 12322647 h 14531658"/>
              <a:gd name="connsiteX11" fmla="*/ 28255712 w 28255706"/>
              <a:gd name="connsiteY11" fmla="*/ 13095321 h 14531658"/>
              <a:gd name="connsiteX12" fmla="*/ 4481486 w 28255706"/>
              <a:gd name="connsiteY12" fmla="*/ 13778959 h 14531658"/>
              <a:gd name="connsiteX13" fmla="*/ 23500848 w 28255706"/>
              <a:gd name="connsiteY13" fmla="*/ 14531659 h 14531658"/>
              <a:gd name="connsiteX0" fmla="*/ 6860190 w 28255706"/>
              <a:gd name="connsiteY0" fmla="*/ 0 h 14531658"/>
              <a:gd name="connsiteX1" fmla="*/ 12968403 w 28255706"/>
              <a:gd name="connsiteY1" fmla="*/ 2200942 h 14531658"/>
              <a:gd name="connsiteX2" fmla="*/ 3449265 w 28255706"/>
              <a:gd name="connsiteY2" fmla="*/ 3238306 h 14531658"/>
              <a:gd name="connsiteX3" fmla="*/ 12336106 w 28255706"/>
              <a:gd name="connsiteY3" fmla="*/ 5023643 h 14531658"/>
              <a:gd name="connsiteX4" fmla="*/ 107015 w 28255706"/>
              <a:gd name="connsiteY4" fmla="*/ 5795279 h 14531658"/>
              <a:gd name="connsiteX5" fmla="*/ 14010598 w 28255706"/>
              <a:gd name="connsiteY5" fmla="*/ 6719602 h 14531658"/>
              <a:gd name="connsiteX6" fmla="*/ 2196660 w 28255706"/>
              <a:gd name="connsiteY6" fmla="*/ 7672171 h 14531658"/>
              <a:gd name="connsiteX7" fmla="*/ 16646465 w 28255706"/>
              <a:gd name="connsiteY7" fmla="*/ 8488172 h 14531658"/>
              <a:gd name="connsiteX8" fmla="*/ 18252143 w 28255706"/>
              <a:gd name="connsiteY8" fmla="*/ 10365694 h 14531658"/>
              <a:gd name="connsiteX9" fmla="*/ 27329480 w 28255706"/>
              <a:gd name="connsiteY9" fmla="*/ 11499423 h 14531658"/>
              <a:gd name="connsiteX10" fmla="*/ 13064904 w 28255706"/>
              <a:gd name="connsiteY10" fmla="*/ 12322647 h 14531658"/>
              <a:gd name="connsiteX11" fmla="*/ 28255712 w 28255706"/>
              <a:gd name="connsiteY11" fmla="*/ 13095321 h 14531658"/>
              <a:gd name="connsiteX12" fmla="*/ 4481486 w 28255706"/>
              <a:gd name="connsiteY12" fmla="*/ 13778959 h 14531658"/>
              <a:gd name="connsiteX13" fmla="*/ 23500848 w 28255706"/>
              <a:gd name="connsiteY13" fmla="*/ 14531659 h 14531658"/>
              <a:gd name="connsiteX0" fmla="*/ 6860190 w 28255706"/>
              <a:gd name="connsiteY0" fmla="*/ 0 h 14531658"/>
              <a:gd name="connsiteX1" fmla="*/ 12968403 w 28255706"/>
              <a:gd name="connsiteY1" fmla="*/ 2200942 h 14531658"/>
              <a:gd name="connsiteX2" fmla="*/ 15609773 w 28255706"/>
              <a:gd name="connsiteY2" fmla="*/ 3495497 h 14531658"/>
              <a:gd name="connsiteX3" fmla="*/ 12336106 w 28255706"/>
              <a:gd name="connsiteY3" fmla="*/ 5023643 h 14531658"/>
              <a:gd name="connsiteX4" fmla="*/ 107015 w 28255706"/>
              <a:gd name="connsiteY4" fmla="*/ 5795279 h 14531658"/>
              <a:gd name="connsiteX5" fmla="*/ 14010598 w 28255706"/>
              <a:gd name="connsiteY5" fmla="*/ 6719602 h 14531658"/>
              <a:gd name="connsiteX6" fmla="*/ 2196660 w 28255706"/>
              <a:gd name="connsiteY6" fmla="*/ 7672171 h 14531658"/>
              <a:gd name="connsiteX7" fmla="*/ 16646465 w 28255706"/>
              <a:gd name="connsiteY7" fmla="*/ 8488172 h 14531658"/>
              <a:gd name="connsiteX8" fmla="*/ 18252143 w 28255706"/>
              <a:gd name="connsiteY8" fmla="*/ 10365694 h 14531658"/>
              <a:gd name="connsiteX9" fmla="*/ 27329480 w 28255706"/>
              <a:gd name="connsiteY9" fmla="*/ 11499423 h 14531658"/>
              <a:gd name="connsiteX10" fmla="*/ 13064904 w 28255706"/>
              <a:gd name="connsiteY10" fmla="*/ 12322647 h 14531658"/>
              <a:gd name="connsiteX11" fmla="*/ 28255712 w 28255706"/>
              <a:gd name="connsiteY11" fmla="*/ 13095321 h 14531658"/>
              <a:gd name="connsiteX12" fmla="*/ 4481486 w 28255706"/>
              <a:gd name="connsiteY12" fmla="*/ 13778959 h 14531658"/>
              <a:gd name="connsiteX13" fmla="*/ 23500848 w 28255706"/>
              <a:gd name="connsiteY13" fmla="*/ 14531659 h 14531658"/>
              <a:gd name="connsiteX0" fmla="*/ 6860190 w 28255706"/>
              <a:gd name="connsiteY0" fmla="*/ 0 h 14531658"/>
              <a:gd name="connsiteX1" fmla="*/ 12968403 w 28255706"/>
              <a:gd name="connsiteY1" fmla="*/ 2200942 h 14531658"/>
              <a:gd name="connsiteX2" fmla="*/ 15609773 w 28255706"/>
              <a:gd name="connsiteY2" fmla="*/ 3495497 h 14531658"/>
              <a:gd name="connsiteX3" fmla="*/ 7446803 w 28255706"/>
              <a:gd name="connsiteY3" fmla="*/ 3724183 h 14531658"/>
              <a:gd name="connsiteX4" fmla="*/ 107015 w 28255706"/>
              <a:gd name="connsiteY4" fmla="*/ 5795279 h 14531658"/>
              <a:gd name="connsiteX5" fmla="*/ 14010598 w 28255706"/>
              <a:gd name="connsiteY5" fmla="*/ 6719602 h 14531658"/>
              <a:gd name="connsiteX6" fmla="*/ 2196660 w 28255706"/>
              <a:gd name="connsiteY6" fmla="*/ 7672171 h 14531658"/>
              <a:gd name="connsiteX7" fmla="*/ 16646465 w 28255706"/>
              <a:gd name="connsiteY7" fmla="*/ 8488172 h 14531658"/>
              <a:gd name="connsiteX8" fmla="*/ 18252143 w 28255706"/>
              <a:gd name="connsiteY8" fmla="*/ 10365694 h 14531658"/>
              <a:gd name="connsiteX9" fmla="*/ 27329480 w 28255706"/>
              <a:gd name="connsiteY9" fmla="*/ 11499423 h 14531658"/>
              <a:gd name="connsiteX10" fmla="*/ 13064904 w 28255706"/>
              <a:gd name="connsiteY10" fmla="*/ 12322647 h 14531658"/>
              <a:gd name="connsiteX11" fmla="*/ 28255712 w 28255706"/>
              <a:gd name="connsiteY11" fmla="*/ 13095321 h 14531658"/>
              <a:gd name="connsiteX12" fmla="*/ 4481486 w 28255706"/>
              <a:gd name="connsiteY12" fmla="*/ 13778959 h 14531658"/>
              <a:gd name="connsiteX13" fmla="*/ 23500848 w 28255706"/>
              <a:gd name="connsiteY13" fmla="*/ 14531659 h 14531658"/>
              <a:gd name="connsiteX0" fmla="*/ 5367449 w 26762965"/>
              <a:gd name="connsiteY0" fmla="*/ 0 h 14531658"/>
              <a:gd name="connsiteX1" fmla="*/ 11475662 w 26762965"/>
              <a:gd name="connsiteY1" fmla="*/ 2200942 h 14531658"/>
              <a:gd name="connsiteX2" fmla="*/ 14117032 w 26762965"/>
              <a:gd name="connsiteY2" fmla="*/ 3495497 h 14531658"/>
              <a:gd name="connsiteX3" fmla="*/ 5954062 w 26762965"/>
              <a:gd name="connsiteY3" fmla="*/ 3724183 h 14531658"/>
              <a:gd name="connsiteX4" fmla="*/ 118670 w 26762965"/>
              <a:gd name="connsiteY4" fmla="*/ 4346924 h 14531658"/>
              <a:gd name="connsiteX5" fmla="*/ 12517857 w 26762965"/>
              <a:gd name="connsiteY5" fmla="*/ 6719602 h 14531658"/>
              <a:gd name="connsiteX6" fmla="*/ 703919 w 26762965"/>
              <a:gd name="connsiteY6" fmla="*/ 7672171 h 14531658"/>
              <a:gd name="connsiteX7" fmla="*/ 15153724 w 26762965"/>
              <a:gd name="connsiteY7" fmla="*/ 8488172 h 14531658"/>
              <a:gd name="connsiteX8" fmla="*/ 16759402 w 26762965"/>
              <a:gd name="connsiteY8" fmla="*/ 10365694 h 14531658"/>
              <a:gd name="connsiteX9" fmla="*/ 25836739 w 26762965"/>
              <a:gd name="connsiteY9" fmla="*/ 11499423 h 14531658"/>
              <a:gd name="connsiteX10" fmla="*/ 11572163 w 26762965"/>
              <a:gd name="connsiteY10" fmla="*/ 12322647 h 14531658"/>
              <a:gd name="connsiteX11" fmla="*/ 26762971 w 26762965"/>
              <a:gd name="connsiteY11" fmla="*/ 13095321 h 14531658"/>
              <a:gd name="connsiteX12" fmla="*/ 2988745 w 26762965"/>
              <a:gd name="connsiteY12" fmla="*/ 13778959 h 14531658"/>
              <a:gd name="connsiteX13" fmla="*/ 22008107 w 26762965"/>
              <a:gd name="connsiteY13" fmla="*/ 14531659 h 14531658"/>
              <a:gd name="connsiteX0" fmla="*/ 5367449 w 26762965"/>
              <a:gd name="connsiteY0" fmla="*/ 0 h 14531658"/>
              <a:gd name="connsiteX1" fmla="*/ 11475662 w 26762965"/>
              <a:gd name="connsiteY1" fmla="*/ 2200942 h 14531658"/>
              <a:gd name="connsiteX2" fmla="*/ 14117032 w 26762965"/>
              <a:gd name="connsiteY2" fmla="*/ 3495497 h 14531658"/>
              <a:gd name="connsiteX3" fmla="*/ 118670 w 26762965"/>
              <a:gd name="connsiteY3" fmla="*/ 4346924 h 14531658"/>
              <a:gd name="connsiteX4" fmla="*/ 12517857 w 26762965"/>
              <a:gd name="connsiteY4" fmla="*/ 6719602 h 14531658"/>
              <a:gd name="connsiteX5" fmla="*/ 703919 w 26762965"/>
              <a:gd name="connsiteY5" fmla="*/ 7672171 h 14531658"/>
              <a:gd name="connsiteX6" fmla="*/ 15153724 w 26762965"/>
              <a:gd name="connsiteY6" fmla="*/ 8488172 h 14531658"/>
              <a:gd name="connsiteX7" fmla="*/ 16759402 w 26762965"/>
              <a:gd name="connsiteY7" fmla="*/ 10365694 h 14531658"/>
              <a:gd name="connsiteX8" fmla="*/ 25836739 w 26762965"/>
              <a:gd name="connsiteY8" fmla="*/ 11499423 h 14531658"/>
              <a:gd name="connsiteX9" fmla="*/ 11572163 w 26762965"/>
              <a:gd name="connsiteY9" fmla="*/ 12322647 h 14531658"/>
              <a:gd name="connsiteX10" fmla="*/ 26762971 w 26762965"/>
              <a:gd name="connsiteY10" fmla="*/ 13095321 h 14531658"/>
              <a:gd name="connsiteX11" fmla="*/ 2988745 w 26762965"/>
              <a:gd name="connsiteY11" fmla="*/ 13778959 h 14531658"/>
              <a:gd name="connsiteX12" fmla="*/ 22008107 w 26762965"/>
              <a:gd name="connsiteY12" fmla="*/ 14531659 h 14531658"/>
              <a:gd name="connsiteX0" fmla="*/ 5352416 w 26747932"/>
              <a:gd name="connsiteY0" fmla="*/ 0 h 14531658"/>
              <a:gd name="connsiteX1" fmla="*/ 11460629 w 26747932"/>
              <a:gd name="connsiteY1" fmla="*/ 2200942 h 14531658"/>
              <a:gd name="connsiteX2" fmla="*/ 14101999 w 26747932"/>
              <a:gd name="connsiteY2" fmla="*/ 3495497 h 14531658"/>
              <a:gd name="connsiteX3" fmla="*/ 103637 w 26747932"/>
              <a:gd name="connsiteY3" fmla="*/ 4346924 h 14531658"/>
              <a:gd name="connsiteX4" fmla="*/ 14508692 w 26747932"/>
              <a:gd name="connsiteY4" fmla="*/ 6381205 h 14531658"/>
              <a:gd name="connsiteX5" fmla="*/ 688886 w 26747932"/>
              <a:gd name="connsiteY5" fmla="*/ 7672171 h 14531658"/>
              <a:gd name="connsiteX6" fmla="*/ 15138691 w 26747932"/>
              <a:gd name="connsiteY6" fmla="*/ 8488172 h 14531658"/>
              <a:gd name="connsiteX7" fmla="*/ 16744369 w 26747932"/>
              <a:gd name="connsiteY7" fmla="*/ 10365694 h 14531658"/>
              <a:gd name="connsiteX8" fmla="*/ 25821706 w 26747932"/>
              <a:gd name="connsiteY8" fmla="*/ 11499423 h 14531658"/>
              <a:gd name="connsiteX9" fmla="*/ 11557130 w 26747932"/>
              <a:gd name="connsiteY9" fmla="*/ 12322647 h 14531658"/>
              <a:gd name="connsiteX10" fmla="*/ 26747938 w 26747932"/>
              <a:gd name="connsiteY10" fmla="*/ 13095321 h 14531658"/>
              <a:gd name="connsiteX11" fmla="*/ 2973712 w 26747932"/>
              <a:gd name="connsiteY11" fmla="*/ 13778959 h 14531658"/>
              <a:gd name="connsiteX12" fmla="*/ 21993074 w 26747932"/>
              <a:gd name="connsiteY12" fmla="*/ 14531659 h 14531658"/>
              <a:gd name="connsiteX0" fmla="*/ 5352416 w 26747932"/>
              <a:gd name="connsiteY0" fmla="*/ 0 h 14531658"/>
              <a:gd name="connsiteX1" fmla="*/ 11460629 w 26747932"/>
              <a:gd name="connsiteY1" fmla="*/ 2200942 h 14531658"/>
              <a:gd name="connsiteX2" fmla="*/ 14101999 w 26747932"/>
              <a:gd name="connsiteY2" fmla="*/ 3495497 h 14531658"/>
              <a:gd name="connsiteX3" fmla="*/ 103637 w 26747932"/>
              <a:gd name="connsiteY3" fmla="*/ 4346924 h 14531658"/>
              <a:gd name="connsiteX4" fmla="*/ 14508692 w 26747932"/>
              <a:gd name="connsiteY4" fmla="*/ 6381205 h 14531658"/>
              <a:gd name="connsiteX5" fmla="*/ 10091319 w 26747932"/>
              <a:gd name="connsiteY5" fmla="*/ 9052858 h 14531658"/>
              <a:gd name="connsiteX6" fmla="*/ 15138691 w 26747932"/>
              <a:gd name="connsiteY6" fmla="*/ 8488172 h 14531658"/>
              <a:gd name="connsiteX7" fmla="*/ 16744369 w 26747932"/>
              <a:gd name="connsiteY7" fmla="*/ 10365694 h 14531658"/>
              <a:gd name="connsiteX8" fmla="*/ 25821706 w 26747932"/>
              <a:gd name="connsiteY8" fmla="*/ 11499423 h 14531658"/>
              <a:gd name="connsiteX9" fmla="*/ 11557130 w 26747932"/>
              <a:gd name="connsiteY9" fmla="*/ 12322647 h 14531658"/>
              <a:gd name="connsiteX10" fmla="*/ 26747938 w 26747932"/>
              <a:gd name="connsiteY10" fmla="*/ 13095321 h 14531658"/>
              <a:gd name="connsiteX11" fmla="*/ 2973712 w 26747932"/>
              <a:gd name="connsiteY11" fmla="*/ 13778959 h 14531658"/>
              <a:gd name="connsiteX12" fmla="*/ 21993074 w 26747932"/>
              <a:gd name="connsiteY12" fmla="*/ 14531659 h 14531658"/>
              <a:gd name="connsiteX0" fmla="*/ 5352416 w 26747932"/>
              <a:gd name="connsiteY0" fmla="*/ 0 h 14531658"/>
              <a:gd name="connsiteX1" fmla="*/ 11460629 w 26747932"/>
              <a:gd name="connsiteY1" fmla="*/ 2200942 h 14531658"/>
              <a:gd name="connsiteX2" fmla="*/ 14101999 w 26747932"/>
              <a:gd name="connsiteY2" fmla="*/ 3495497 h 14531658"/>
              <a:gd name="connsiteX3" fmla="*/ 103637 w 26747932"/>
              <a:gd name="connsiteY3" fmla="*/ 4346924 h 14531658"/>
              <a:gd name="connsiteX4" fmla="*/ 14508692 w 26747932"/>
              <a:gd name="connsiteY4" fmla="*/ 6381205 h 14531658"/>
              <a:gd name="connsiteX5" fmla="*/ 10091319 w 26747932"/>
              <a:gd name="connsiteY5" fmla="*/ 9052858 h 14531658"/>
              <a:gd name="connsiteX6" fmla="*/ 16744369 w 26747932"/>
              <a:gd name="connsiteY6" fmla="*/ 10365694 h 14531658"/>
              <a:gd name="connsiteX7" fmla="*/ 25821706 w 26747932"/>
              <a:gd name="connsiteY7" fmla="*/ 11499423 h 14531658"/>
              <a:gd name="connsiteX8" fmla="*/ 11557130 w 26747932"/>
              <a:gd name="connsiteY8" fmla="*/ 12322647 h 14531658"/>
              <a:gd name="connsiteX9" fmla="*/ 26747938 w 26747932"/>
              <a:gd name="connsiteY9" fmla="*/ 13095321 h 14531658"/>
              <a:gd name="connsiteX10" fmla="*/ 2973712 w 26747932"/>
              <a:gd name="connsiteY10" fmla="*/ 13778959 h 14531658"/>
              <a:gd name="connsiteX11" fmla="*/ 21993074 w 26747932"/>
              <a:gd name="connsiteY11" fmla="*/ 14531659 h 14531658"/>
              <a:gd name="connsiteX0" fmla="*/ 5352416 w 26747932"/>
              <a:gd name="connsiteY0" fmla="*/ 0 h 14531658"/>
              <a:gd name="connsiteX1" fmla="*/ 11460629 w 26747932"/>
              <a:gd name="connsiteY1" fmla="*/ 2200942 h 14531658"/>
              <a:gd name="connsiteX2" fmla="*/ 14101999 w 26747932"/>
              <a:gd name="connsiteY2" fmla="*/ 3495497 h 14531658"/>
              <a:gd name="connsiteX3" fmla="*/ 103637 w 26747932"/>
              <a:gd name="connsiteY3" fmla="*/ 4346924 h 14531658"/>
              <a:gd name="connsiteX4" fmla="*/ 14508692 w 26747932"/>
              <a:gd name="connsiteY4" fmla="*/ 6381205 h 14531658"/>
              <a:gd name="connsiteX5" fmla="*/ 6957154 w 26747932"/>
              <a:gd name="connsiteY5" fmla="*/ 7983510 h 14531658"/>
              <a:gd name="connsiteX6" fmla="*/ 16744369 w 26747932"/>
              <a:gd name="connsiteY6" fmla="*/ 10365694 h 14531658"/>
              <a:gd name="connsiteX7" fmla="*/ 25821706 w 26747932"/>
              <a:gd name="connsiteY7" fmla="*/ 11499423 h 14531658"/>
              <a:gd name="connsiteX8" fmla="*/ 11557130 w 26747932"/>
              <a:gd name="connsiteY8" fmla="*/ 12322647 h 14531658"/>
              <a:gd name="connsiteX9" fmla="*/ 26747938 w 26747932"/>
              <a:gd name="connsiteY9" fmla="*/ 13095321 h 14531658"/>
              <a:gd name="connsiteX10" fmla="*/ 2973712 w 26747932"/>
              <a:gd name="connsiteY10" fmla="*/ 13778959 h 14531658"/>
              <a:gd name="connsiteX11" fmla="*/ 21993074 w 26747932"/>
              <a:gd name="connsiteY11" fmla="*/ 14531659 h 14531658"/>
              <a:gd name="connsiteX0" fmla="*/ 5352416 w 26747932"/>
              <a:gd name="connsiteY0" fmla="*/ 0 h 14531658"/>
              <a:gd name="connsiteX1" fmla="*/ 11460629 w 26747932"/>
              <a:gd name="connsiteY1" fmla="*/ 2200942 h 14531658"/>
              <a:gd name="connsiteX2" fmla="*/ 14101999 w 26747932"/>
              <a:gd name="connsiteY2" fmla="*/ 3495497 h 14531658"/>
              <a:gd name="connsiteX3" fmla="*/ 103637 w 26747932"/>
              <a:gd name="connsiteY3" fmla="*/ 4346924 h 14531658"/>
              <a:gd name="connsiteX4" fmla="*/ 14508692 w 26747932"/>
              <a:gd name="connsiteY4" fmla="*/ 6381205 h 14531658"/>
              <a:gd name="connsiteX5" fmla="*/ 16234254 w 26747932"/>
              <a:gd name="connsiteY5" fmla="*/ 9255907 h 14531658"/>
              <a:gd name="connsiteX6" fmla="*/ 16744369 w 26747932"/>
              <a:gd name="connsiteY6" fmla="*/ 10365694 h 14531658"/>
              <a:gd name="connsiteX7" fmla="*/ 25821706 w 26747932"/>
              <a:gd name="connsiteY7" fmla="*/ 11499423 h 14531658"/>
              <a:gd name="connsiteX8" fmla="*/ 11557130 w 26747932"/>
              <a:gd name="connsiteY8" fmla="*/ 12322647 h 14531658"/>
              <a:gd name="connsiteX9" fmla="*/ 26747938 w 26747932"/>
              <a:gd name="connsiteY9" fmla="*/ 13095321 h 14531658"/>
              <a:gd name="connsiteX10" fmla="*/ 2973712 w 26747932"/>
              <a:gd name="connsiteY10" fmla="*/ 13778959 h 14531658"/>
              <a:gd name="connsiteX11" fmla="*/ 21993074 w 26747932"/>
              <a:gd name="connsiteY11" fmla="*/ 14531659 h 14531658"/>
              <a:gd name="connsiteX0" fmla="*/ 5352416 w 26747932"/>
              <a:gd name="connsiteY0" fmla="*/ 0 h 14531658"/>
              <a:gd name="connsiteX1" fmla="*/ 11460629 w 26747932"/>
              <a:gd name="connsiteY1" fmla="*/ 2200942 h 14531658"/>
              <a:gd name="connsiteX2" fmla="*/ 14101999 w 26747932"/>
              <a:gd name="connsiteY2" fmla="*/ 3495497 h 14531658"/>
              <a:gd name="connsiteX3" fmla="*/ 103637 w 26747932"/>
              <a:gd name="connsiteY3" fmla="*/ 4346924 h 14531658"/>
              <a:gd name="connsiteX4" fmla="*/ 14508692 w 26747932"/>
              <a:gd name="connsiteY4" fmla="*/ 6381205 h 14531658"/>
              <a:gd name="connsiteX5" fmla="*/ 18741573 w 26747932"/>
              <a:gd name="connsiteY5" fmla="*/ 7915842 h 14531658"/>
              <a:gd name="connsiteX6" fmla="*/ 16744369 w 26747932"/>
              <a:gd name="connsiteY6" fmla="*/ 10365694 h 14531658"/>
              <a:gd name="connsiteX7" fmla="*/ 25821706 w 26747932"/>
              <a:gd name="connsiteY7" fmla="*/ 11499423 h 14531658"/>
              <a:gd name="connsiteX8" fmla="*/ 11557130 w 26747932"/>
              <a:gd name="connsiteY8" fmla="*/ 12322647 h 14531658"/>
              <a:gd name="connsiteX9" fmla="*/ 26747938 w 26747932"/>
              <a:gd name="connsiteY9" fmla="*/ 13095321 h 14531658"/>
              <a:gd name="connsiteX10" fmla="*/ 2973712 w 26747932"/>
              <a:gd name="connsiteY10" fmla="*/ 13778959 h 14531658"/>
              <a:gd name="connsiteX11" fmla="*/ 21993074 w 26747932"/>
              <a:gd name="connsiteY11" fmla="*/ 14531659 h 14531658"/>
              <a:gd name="connsiteX0" fmla="*/ 5352416 w 26747932"/>
              <a:gd name="connsiteY0" fmla="*/ 0 h 14531658"/>
              <a:gd name="connsiteX1" fmla="*/ 11460629 w 26747932"/>
              <a:gd name="connsiteY1" fmla="*/ 2200942 h 14531658"/>
              <a:gd name="connsiteX2" fmla="*/ 14101999 w 26747932"/>
              <a:gd name="connsiteY2" fmla="*/ 3495497 h 14531658"/>
              <a:gd name="connsiteX3" fmla="*/ 103637 w 26747932"/>
              <a:gd name="connsiteY3" fmla="*/ 4346924 h 14531658"/>
              <a:gd name="connsiteX4" fmla="*/ 14508692 w 26747932"/>
              <a:gd name="connsiteY4" fmla="*/ 6381205 h 14531658"/>
              <a:gd name="connsiteX5" fmla="*/ 18741573 w 26747932"/>
              <a:gd name="connsiteY5" fmla="*/ 7915842 h 14531658"/>
              <a:gd name="connsiteX6" fmla="*/ 12105822 w 26747932"/>
              <a:gd name="connsiteY6" fmla="*/ 8754909 h 14531658"/>
              <a:gd name="connsiteX7" fmla="*/ 25821706 w 26747932"/>
              <a:gd name="connsiteY7" fmla="*/ 11499423 h 14531658"/>
              <a:gd name="connsiteX8" fmla="*/ 11557130 w 26747932"/>
              <a:gd name="connsiteY8" fmla="*/ 12322647 h 14531658"/>
              <a:gd name="connsiteX9" fmla="*/ 26747938 w 26747932"/>
              <a:gd name="connsiteY9" fmla="*/ 13095321 h 14531658"/>
              <a:gd name="connsiteX10" fmla="*/ 2973712 w 26747932"/>
              <a:gd name="connsiteY10" fmla="*/ 13778959 h 14531658"/>
              <a:gd name="connsiteX11" fmla="*/ 21993074 w 26747932"/>
              <a:gd name="connsiteY11" fmla="*/ 14531659 h 14531658"/>
              <a:gd name="connsiteX0" fmla="*/ 5352416 w 26747932"/>
              <a:gd name="connsiteY0" fmla="*/ 0 h 14531658"/>
              <a:gd name="connsiteX1" fmla="*/ 11460629 w 26747932"/>
              <a:gd name="connsiteY1" fmla="*/ 2200942 h 14531658"/>
              <a:gd name="connsiteX2" fmla="*/ 14101999 w 26747932"/>
              <a:gd name="connsiteY2" fmla="*/ 3495497 h 14531658"/>
              <a:gd name="connsiteX3" fmla="*/ 103637 w 26747932"/>
              <a:gd name="connsiteY3" fmla="*/ 4346924 h 14531658"/>
              <a:gd name="connsiteX4" fmla="*/ 14508692 w 26747932"/>
              <a:gd name="connsiteY4" fmla="*/ 6381205 h 14531658"/>
              <a:gd name="connsiteX5" fmla="*/ 18741573 w 26747932"/>
              <a:gd name="connsiteY5" fmla="*/ 7915842 h 14531658"/>
              <a:gd name="connsiteX6" fmla="*/ 9974581 w 26747932"/>
              <a:gd name="connsiteY6" fmla="*/ 9715978 h 14531658"/>
              <a:gd name="connsiteX7" fmla="*/ 25821706 w 26747932"/>
              <a:gd name="connsiteY7" fmla="*/ 11499423 h 14531658"/>
              <a:gd name="connsiteX8" fmla="*/ 11557130 w 26747932"/>
              <a:gd name="connsiteY8" fmla="*/ 12322647 h 14531658"/>
              <a:gd name="connsiteX9" fmla="*/ 26747938 w 26747932"/>
              <a:gd name="connsiteY9" fmla="*/ 13095321 h 14531658"/>
              <a:gd name="connsiteX10" fmla="*/ 2973712 w 26747932"/>
              <a:gd name="connsiteY10" fmla="*/ 13778959 h 14531658"/>
              <a:gd name="connsiteX11" fmla="*/ 21993074 w 26747932"/>
              <a:gd name="connsiteY11" fmla="*/ 14531659 h 14531658"/>
              <a:gd name="connsiteX0" fmla="*/ 5352416 w 26747932"/>
              <a:gd name="connsiteY0" fmla="*/ 0 h 14531658"/>
              <a:gd name="connsiteX1" fmla="*/ 11460629 w 26747932"/>
              <a:gd name="connsiteY1" fmla="*/ 2200942 h 14531658"/>
              <a:gd name="connsiteX2" fmla="*/ 14101999 w 26747932"/>
              <a:gd name="connsiteY2" fmla="*/ 3495497 h 14531658"/>
              <a:gd name="connsiteX3" fmla="*/ 103637 w 26747932"/>
              <a:gd name="connsiteY3" fmla="*/ 4346924 h 14531658"/>
              <a:gd name="connsiteX4" fmla="*/ 14508692 w 26747932"/>
              <a:gd name="connsiteY4" fmla="*/ 6381205 h 14531658"/>
              <a:gd name="connsiteX5" fmla="*/ 20747420 w 26747932"/>
              <a:gd name="connsiteY5" fmla="*/ 7387941 h 14531658"/>
              <a:gd name="connsiteX6" fmla="*/ 9974581 w 26747932"/>
              <a:gd name="connsiteY6" fmla="*/ 9715978 h 14531658"/>
              <a:gd name="connsiteX7" fmla="*/ 25821706 w 26747932"/>
              <a:gd name="connsiteY7" fmla="*/ 11499423 h 14531658"/>
              <a:gd name="connsiteX8" fmla="*/ 11557130 w 26747932"/>
              <a:gd name="connsiteY8" fmla="*/ 12322647 h 14531658"/>
              <a:gd name="connsiteX9" fmla="*/ 26747938 w 26747932"/>
              <a:gd name="connsiteY9" fmla="*/ 13095321 h 14531658"/>
              <a:gd name="connsiteX10" fmla="*/ 2973712 w 26747932"/>
              <a:gd name="connsiteY10" fmla="*/ 13778959 h 14531658"/>
              <a:gd name="connsiteX11" fmla="*/ 21993074 w 26747932"/>
              <a:gd name="connsiteY11" fmla="*/ 14531659 h 14531658"/>
              <a:gd name="connsiteX0" fmla="*/ 5248769 w 26644285"/>
              <a:gd name="connsiteY0" fmla="*/ 0 h 14531658"/>
              <a:gd name="connsiteX1" fmla="*/ 11356982 w 26644285"/>
              <a:gd name="connsiteY1" fmla="*/ 2200942 h 14531658"/>
              <a:gd name="connsiteX2" fmla="*/ 13998352 w 26644285"/>
              <a:gd name="connsiteY2" fmla="*/ 3495497 h 14531658"/>
              <a:gd name="connsiteX3" fmla="*/ -10 w 26644285"/>
              <a:gd name="connsiteY3" fmla="*/ 4346924 h 14531658"/>
              <a:gd name="connsiteX4" fmla="*/ 20643773 w 26644285"/>
              <a:gd name="connsiteY4" fmla="*/ 7387941 h 14531658"/>
              <a:gd name="connsiteX5" fmla="*/ 9870934 w 26644285"/>
              <a:gd name="connsiteY5" fmla="*/ 9715978 h 14531658"/>
              <a:gd name="connsiteX6" fmla="*/ 25718059 w 26644285"/>
              <a:gd name="connsiteY6" fmla="*/ 11499423 h 14531658"/>
              <a:gd name="connsiteX7" fmla="*/ 11453483 w 26644285"/>
              <a:gd name="connsiteY7" fmla="*/ 12322647 h 14531658"/>
              <a:gd name="connsiteX8" fmla="*/ 26644291 w 26644285"/>
              <a:gd name="connsiteY8" fmla="*/ 13095321 h 14531658"/>
              <a:gd name="connsiteX9" fmla="*/ 2870065 w 26644285"/>
              <a:gd name="connsiteY9" fmla="*/ 13778959 h 14531658"/>
              <a:gd name="connsiteX10" fmla="*/ 21889427 w 26644285"/>
              <a:gd name="connsiteY10" fmla="*/ 14531659 h 14531658"/>
              <a:gd name="connsiteX0" fmla="*/ 5248769 w 25824819"/>
              <a:gd name="connsiteY0" fmla="*/ 0 h 14531658"/>
              <a:gd name="connsiteX1" fmla="*/ 11356982 w 25824819"/>
              <a:gd name="connsiteY1" fmla="*/ 2200942 h 14531658"/>
              <a:gd name="connsiteX2" fmla="*/ 13998352 w 25824819"/>
              <a:gd name="connsiteY2" fmla="*/ 3495497 h 14531658"/>
              <a:gd name="connsiteX3" fmla="*/ -10 w 25824819"/>
              <a:gd name="connsiteY3" fmla="*/ 4346924 h 14531658"/>
              <a:gd name="connsiteX4" fmla="*/ 20643773 w 25824819"/>
              <a:gd name="connsiteY4" fmla="*/ 7387941 h 14531658"/>
              <a:gd name="connsiteX5" fmla="*/ 9870934 w 25824819"/>
              <a:gd name="connsiteY5" fmla="*/ 9715978 h 14531658"/>
              <a:gd name="connsiteX6" fmla="*/ 25718059 w 25824819"/>
              <a:gd name="connsiteY6" fmla="*/ 11499423 h 14531658"/>
              <a:gd name="connsiteX7" fmla="*/ 11453483 w 25824819"/>
              <a:gd name="connsiteY7" fmla="*/ 12322647 h 14531658"/>
              <a:gd name="connsiteX8" fmla="*/ 2870065 w 25824819"/>
              <a:gd name="connsiteY8" fmla="*/ 13778959 h 14531658"/>
              <a:gd name="connsiteX9" fmla="*/ 21889427 w 25824819"/>
              <a:gd name="connsiteY9" fmla="*/ 14531659 h 14531658"/>
              <a:gd name="connsiteX0" fmla="*/ 5248769 w 25824819"/>
              <a:gd name="connsiteY0" fmla="*/ 0 h 14531658"/>
              <a:gd name="connsiteX1" fmla="*/ 11356982 w 25824819"/>
              <a:gd name="connsiteY1" fmla="*/ 2200942 h 14531658"/>
              <a:gd name="connsiteX2" fmla="*/ 13998352 w 25824819"/>
              <a:gd name="connsiteY2" fmla="*/ 3495497 h 14531658"/>
              <a:gd name="connsiteX3" fmla="*/ -10 w 25824819"/>
              <a:gd name="connsiteY3" fmla="*/ 4346924 h 14531658"/>
              <a:gd name="connsiteX4" fmla="*/ 20643773 w 25824819"/>
              <a:gd name="connsiteY4" fmla="*/ 7387941 h 14531658"/>
              <a:gd name="connsiteX5" fmla="*/ 9870934 w 25824819"/>
              <a:gd name="connsiteY5" fmla="*/ 9715978 h 14531658"/>
              <a:gd name="connsiteX6" fmla="*/ 25718059 w 25824819"/>
              <a:gd name="connsiteY6" fmla="*/ 11499423 h 14531658"/>
              <a:gd name="connsiteX7" fmla="*/ 11453482 w 25824819"/>
              <a:gd name="connsiteY7" fmla="*/ 12322647 h 14531658"/>
              <a:gd name="connsiteX8" fmla="*/ 2870065 w 25824819"/>
              <a:gd name="connsiteY8" fmla="*/ 13778959 h 14531658"/>
              <a:gd name="connsiteX9" fmla="*/ 21889427 w 25824819"/>
              <a:gd name="connsiteY9" fmla="*/ 14531659 h 14531658"/>
              <a:gd name="connsiteX0" fmla="*/ 5248769 w 25718068"/>
              <a:gd name="connsiteY0" fmla="*/ 0 h 14531658"/>
              <a:gd name="connsiteX1" fmla="*/ 11356982 w 25718068"/>
              <a:gd name="connsiteY1" fmla="*/ 2200942 h 14531658"/>
              <a:gd name="connsiteX2" fmla="*/ 13998352 w 25718068"/>
              <a:gd name="connsiteY2" fmla="*/ 3495497 h 14531658"/>
              <a:gd name="connsiteX3" fmla="*/ -10 w 25718068"/>
              <a:gd name="connsiteY3" fmla="*/ 4346924 h 14531658"/>
              <a:gd name="connsiteX4" fmla="*/ 20643773 w 25718068"/>
              <a:gd name="connsiteY4" fmla="*/ 7387941 h 14531658"/>
              <a:gd name="connsiteX5" fmla="*/ 9870934 w 25718068"/>
              <a:gd name="connsiteY5" fmla="*/ 9715978 h 14531658"/>
              <a:gd name="connsiteX6" fmla="*/ 25718059 w 25718068"/>
              <a:gd name="connsiteY6" fmla="*/ 11499423 h 14531658"/>
              <a:gd name="connsiteX7" fmla="*/ 2870065 w 25718068"/>
              <a:gd name="connsiteY7" fmla="*/ 13778959 h 14531658"/>
              <a:gd name="connsiteX8" fmla="*/ 21889427 w 25718068"/>
              <a:gd name="connsiteY8" fmla="*/ 14531659 h 14531658"/>
              <a:gd name="connsiteX0" fmla="*/ 5248769 w 29126521"/>
              <a:gd name="connsiteY0" fmla="*/ 0 h 14531658"/>
              <a:gd name="connsiteX1" fmla="*/ 11356982 w 29126521"/>
              <a:gd name="connsiteY1" fmla="*/ 2200942 h 14531658"/>
              <a:gd name="connsiteX2" fmla="*/ 13998352 w 29126521"/>
              <a:gd name="connsiteY2" fmla="*/ 3495497 h 14531658"/>
              <a:gd name="connsiteX3" fmla="*/ -10 w 29126521"/>
              <a:gd name="connsiteY3" fmla="*/ 4346924 h 14531658"/>
              <a:gd name="connsiteX4" fmla="*/ 20643773 w 29126521"/>
              <a:gd name="connsiteY4" fmla="*/ 7387941 h 14531658"/>
              <a:gd name="connsiteX5" fmla="*/ 9870934 w 29126521"/>
              <a:gd name="connsiteY5" fmla="*/ 9715978 h 14531658"/>
              <a:gd name="connsiteX6" fmla="*/ 25718059 w 29126521"/>
              <a:gd name="connsiteY6" fmla="*/ 11499423 h 14531658"/>
              <a:gd name="connsiteX7" fmla="*/ 29071626 w 29126521"/>
              <a:gd name="connsiteY7" fmla="*/ 12953260 h 14531658"/>
              <a:gd name="connsiteX8" fmla="*/ 21889427 w 29126521"/>
              <a:gd name="connsiteY8" fmla="*/ 14531659 h 14531658"/>
              <a:gd name="connsiteX0" fmla="*/ 5248769 w 31242497"/>
              <a:gd name="connsiteY0" fmla="*/ 0 h 14531658"/>
              <a:gd name="connsiteX1" fmla="*/ 11356982 w 31242497"/>
              <a:gd name="connsiteY1" fmla="*/ 2200942 h 14531658"/>
              <a:gd name="connsiteX2" fmla="*/ 13998352 w 31242497"/>
              <a:gd name="connsiteY2" fmla="*/ 3495497 h 14531658"/>
              <a:gd name="connsiteX3" fmla="*/ -10 w 31242497"/>
              <a:gd name="connsiteY3" fmla="*/ 4346924 h 14531658"/>
              <a:gd name="connsiteX4" fmla="*/ 20643773 w 31242497"/>
              <a:gd name="connsiteY4" fmla="*/ 7387941 h 14531658"/>
              <a:gd name="connsiteX5" fmla="*/ 9870934 w 31242497"/>
              <a:gd name="connsiteY5" fmla="*/ 9715978 h 14531658"/>
              <a:gd name="connsiteX6" fmla="*/ 25718059 w 31242497"/>
              <a:gd name="connsiteY6" fmla="*/ 11499423 h 14531658"/>
              <a:gd name="connsiteX7" fmla="*/ 31202835 w 31242497"/>
              <a:gd name="connsiteY7" fmla="*/ 12844975 h 14531658"/>
              <a:gd name="connsiteX8" fmla="*/ 21889427 w 31242497"/>
              <a:gd name="connsiteY8" fmla="*/ 14531659 h 14531658"/>
              <a:gd name="connsiteX0" fmla="*/ 5248769 w 31337635"/>
              <a:gd name="connsiteY0" fmla="*/ 0 h 14531658"/>
              <a:gd name="connsiteX1" fmla="*/ 11356982 w 31337635"/>
              <a:gd name="connsiteY1" fmla="*/ 2200942 h 14531658"/>
              <a:gd name="connsiteX2" fmla="*/ 13998352 w 31337635"/>
              <a:gd name="connsiteY2" fmla="*/ 3495497 h 14531658"/>
              <a:gd name="connsiteX3" fmla="*/ -10 w 31337635"/>
              <a:gd name="connsiteY3" fmla="*/ 4346924 h 14531658"/>
              <a:gd name="connsiteX4" fmla="*/ 20643773 w 31337635"/>
              <a:gd name="connsiteY4" fmla="*/ 7387941 h 14531658"/>
              <a:gd name="connsiteX5" fmla="*/ 9870934 w 31337635"/>
              <a:gd name="connsiteY5" fmla="*/ 9715978 h 14531658"/>
              <a:gd name="connsiteX6" fmla="*/ 31108794 w 31337635"/>
              <a:gd name="connsiteY6" fmla="*/ 12270988 h 14531658"/>
              <a:gd name="connsiteX7" fmla="*/ 31202835 w 31337635"/>
              <a:gd name="connsiteY7" fmla="*/ 12844975 h 14531658"/>
              <a:gd name="connsiteX8" fmla="*/ 21889427 w 31337635"/>
              <a:gd name="connsiteY8" fmla="*/ 14531659 h 14531658"/>
              <a:gd name="connsiteX0" fmla="*/ 5248769 w 31337635"/>
              <a:gd name="connsiteY0" fmla="*/ 0 h 14910672"/>
              <a:gd name="connsiteX1" fmla="*/ 11356982 w 31337635"/>
              <a:gd name="connsiteY1" fmla="*/ 2200942 h 14910672"/>
              <a:gd name="connsiteX2" fmla="*/ 13998352 w 31337635"/>
              <a:gd name="connsiteY2" fmla="*/ 3495497 h 14910672"/>
              <a:gd name="connsiteX3" fmla="*/ -10 w 31337635"/>
              <a:gd name="connsiteY3" fmla="*/ 4346924 h 14910672"/>
              <a:gd name="connsiteX4" fmla="*/ 20643773 w 31337635"/>
              <a:gd name="connsiteY4" fmla="*/ 7387941 h 14910672"/>
              <a:gd name="connsiteX5" fmla="*/ 9870934 w 31337635"/>
              <a:gd name="connsiteY5" fmla="*/ 9715978 h 14910672"/>
              <a:gd name="connsiteX6" fmla="*/ 31108794 w 31337635"/>
              <a:gd name="connsiteY6" fmla="*/ 12270988 h 14910672"/>
              <a:gd name="connsiteX7" fmla="*/ 31202835 w 31337635"/>
              <a:gd name="connsiteY7" fmla="*/ 12844975 h 14910672"/>
              <a:gd name="connsiteX8" fmla="*/ 451781 w 31337635"/>
              <a:gd name="connsiteY8" fmla="*/ 14910671 h 14910672"/>
              <a:gd name="connsiteX0" fmla="*/ 5248769 w 31108804"/>
              <a:gd name="connsiteY0" fmla="*/ 0 h 14910672"/>
              <a:gd name="connsiteX1" fmla="*/ 11356982 w 31108804"/>
              <a:gd name="connsiteY1" fmla="*/ 2200942 h 14910672"/>
              <a:gd name="connsiteX2" fmla="*/ 13998352 w 31108804"/>
              <a:gd name="connsiteY2" fmla="*/ 3495497 h 14910672"/>
              <a:gd name="connsiteX3" fmla="*/ -10 w 31108804"/>
              <a:gd name="connsiteY3" fmla="*/ 4346924 h 14910672"/>
              <a:gd name="connsiteX4" fmla="*/ 20643773 w 31108804"/>
              <a:gd name="connsiteY4" fmla="*/ 7387941 h 14910672"/>
              <a:gd name="connsiteX5" fmla="*/ 9870934 w 31108804"/>
              <a:gd name="connsiteY5" fmla="*/ 9715978 h 14910672"/>
              <a:gd name="connsiteX6" fmla="*/ 31108794 w 31108804"/>
              <a:gd name="connsiteY6" fmla="*/ 12270988 h 14910672"/>
              <a:gd name="connsiteX7" fmla="*/ 451781 w 31108804"/>
              <a:gd name="connsiteY7" fmla="*/ 14910671 h 14910672"/>
              <a:gd name="connsiteX0" fmla="*/ 5248769 w 32487847"/>
              <a:gd name="connsiteY0" fmla="*/ 0 h 14910672"/>
              <a:gd name="connsiteX1" fmla="*/ 11356982 w 32487847"/>
              <a:gd name="connsiteY1" fmla="*/ 2200942 h 14910672"/>
              <a:gd name="connsiteX2" fmla="*/ 13998352 w 32487847"/>
              <a:gd name="connsiteY2" fmla="*/ 3495497 h 14910672"/>
              <a:gd name="connsiteX3" fmla="*/ -10 w 32487847"/>
              <a:gd name="connsiteY3" fmla="*/ 4346924 h 14910672"/>
              <a:gd name="connsiteX4" fmla="*/ 20643773 w 32487847"/>
              <a:gd name="connsiteY4" fmla="*/ 7387941 h 14910672"/>
              <a:gd name="connsiteX5" fmla="*/ 9870934 w 32487847"/>
              <a:gd name="connsiteY5" fmla="*/ 9715978 h 14910672"/>
              <a:gd name="connsiteX6" fmla="*/ 32487837 w 32487847"/>
              <a:gd name="connsiteY6" fmla="*/ 12866582 h 14910672"/>
              <a:gd name="connsiteX7" fmla="*/ 451781 w 32487847"/>
              <a:gd name="connsiteY7" fmla="*/ 14910671 h 14910672"/>
              <a:gd name="connsiteX0" fmla="*/ 5248769 w 33490770"/>
              <a:gd name="connsiteY0" fmla="*/ 0 h 14910672"/>
              <a:gd name="connsiteX1" fmla="*/ 11356982 w 33490770"/>
              <a:gd name="connsiteY1" fmla="*/ 2200942 h 14910672"/>
              <a:gd name="connsiteX2" fmla="*/ 13998352 w 33490770"/>
              <a:gd name="connsiteY2" fmla="*/ 3495497 h 14910672"/>
              <a:gd name="connsiteX3" fmla="*/ -10 w 33490770"/>
              <a:gd name="connsiteY3" fmla="*/ 4346924 h 14910672"/>
              <a:gd name="connsiteX4" fmla="*/ 20643773 w 33490770"/>
              <a:gd name="connsiteY4" fmla="*/ 7387941 h 14910672"/>
              <a:gd name="connsiteX5" fmla="*/ 9870934 w 33490770"/>
              <a:gd name="connsiteY5" fmla="*/ 9715978 h 14910672"/>
              <a:gd name="connsiteX6" fmla="*/ 33490770 w 33490770"/>
              <a:gd name="connsiteY6" fmla="*/ 12541717 h 14910672"/>
              <a:gd name="connsiteX7" fmla="*/ 451781 w 33490770"/>
              <a:gd name="connsiteY7" fmla="*/ 14910671 h 14910672"/>
              <a:gd name="connsiteX0" fmla="*/ 5248769 w 33490770"/>
              <a:gd name="connsiteY0" fmla="*/ 0 h 14910672"/>
              <a:gd name="connsiteX1" fmla="*/ 11356982 w 33490770"/>
              <a:gd name="connsiteY1" fmla="*/ 2200942 h 14910672"/>
              <a:gd name="connsiteX2" fmla="*/ 13998352 w 33490770"/>
              <a:gd name="connsiteY2" fmla="*/ 3495497 h 14910672"/>
              <a:gd name="connsiteX3" fmla="*/ -10 w 33490770"/>
              <a:gd name="connsiteY3" fmla="*/ 4346924 h 14910672"/>
              <a:gd name="connsiteX4" fmla="*/ 20643773 w 33490770"/>
              <a:gd name="connsiteY4" fmla="*/ 7387941 h 14910672"/>
              <a:gd name="connsiteX5" fmla="*/ 16139241 w 33490770"/>
              <a:gd name="connsiteY5" fmla="*/ 9864881 h 14910672"/>
              <a:gd name="connsiteX6" fmla="*/ 33490770 w 33490770"/>
              <a:gd name="connsiteY6" fmla="*/ 12541717 h 14910672"/>
              <a:gd name="connsiteX7" fmla="*/ 451781 w 33490770"/>
              <a:gd name="connsiteY7" fmla="*/ 14910671 h 14910672"/>
              <a:gd name="connsiteX0" fmla="*/ 5248769 w 33490770"/>
              <a:gd name="connsiteY0" fmla="*/ 0 h 14910672"/>
              <a:gd name="connsiteX1" fmla="*/ 11356982 w 33490770"/>
              <a:gd name="connsiteY1" fmla="*/ 2200942 h 14910672"/>
              <a:gd name="connsiteX2" fmla="*/ 13998352 w 33490770"/>
              <a:gd name="connsiteY2" fmla="*/ 3495497 h 14910672"/>
              <a:gd name="connsiteX3" fmla="*/ -10 w 33490770"/>
              <a:gd name="connsiteY3" fmla="*/ 4346924 h 14910672"/>
              <a:gd name="connsiteX4" fmla="*/ 24655486 w 33490770"/>
              <a:gd name="connsiteY4" fmla="*/ 7225515 h 14910672"/>
              <a:gd name="connsiteX5" fmla="*/ 16139241 w 33490770"/>
              <a:gd name="connsiteY5" fmla="*/ 9864881 h 14910672"/>
              <a:gd name="connsiteX6" fmla="*/ 33490770 w 33490770"/>
              <a:gd name="connsiteY6" fmla="*/ 12541717 h 14910672"/>
              <a:gd name="connsiteX7" fmla="*/ 451781 w 33490770"/>
              <a:gd name="connsiteY7" fmla="*/ 14910671 h 14910672"/>
              <a:gd name="connsiteX0" fmla="*/ 5248769 w 33490770"/>
              <a:gd name="connsiteY0" fmla="*/ 0 h 14910672"/>
              <a:gd name="connsiteX1" fmla="*/ 13998352 w 33490770"/>
              <a:gd name="connsiteY1" fmla="*/ 3495497 h 14910672"/>
              <a:gd name="connsiteX2" fmla="*/ -10 w 33490770"/>
              <a:gd name="connsiteY2" fmla="*/ 4346924 h 14910672"/>
              <a:gd name="connsiteX3" fmla="*/ 24655486 w 33490770"/>
              <a:gd name="connsiteY3" fmla="*/ 7225515 h 14910672"/>
              <a:gd name="connsiteX4" fmla="*/ 16139241 w 33490770"/>
              <a:gd name="connsiteY4" fmla="*/ 9864881 h 14910672"/>
              <a:gd name="connsiteX5" fmla="*/ 33490770 w 33490770"/>
              <a:gd name="connsiteY5" fmla="*/ 12541717 h 14910672"/>
              <a:gd name="connsiteX6" fmla="*/ 451781 w 33490770"/>
              <a:gd name="connsiteY6" fmla="*/ 14910671 h 14910672"/>
              <a:gd name="connsiteX0" fmla="*/ 8006823 w 33490770"/>
              <a:gd name="connsiteY0" fmla="*/ 1 h 13110368"/>
              <a:gd name="connsiteX1" fmla="*/ 13998352 w 33490770"/>
              <a:gd name="connsiteY1" fmla="*/ 1695193 h 13110368"/>
              <a:gd name="connsiteX2" fmla="*/ -10 w 33490770"/>
              <a:gd name="connsiteY2" fmla="*/ 2546620 h 13110368"/>
              <a:gd name="connsiteX3" fmla="*/ 24655486 w 33490770"/>
              <a:gd name="connsiteY3" fmla="*/ 5425211 h 13110368"/>
              <a:gd name="connsiteX4" fmla="*/ 16139241 w 33490770"/>
              <a:gd name="connsiteY4" fmla="*/ 8064577 h 13110368"/>
              <a:gd name="connsiteX5" fmla="*/ 33490770 w 33490770"/>
              <a:gd name="connsiteY5" fmla="*/ 10741413 h 13110368"/>
              <a:gd name="connsiteX6" fmla="*/ 451781 w 33490770"/>
              <a:gd name="connsiteY6" fmla="*/ 13110367 h 13110368"/>
              <a:gd name="connsiteX0" fmla="*/ 9851572 w 35335519"/>
              <a:gd name="connsiteY0" fmla="*/ 1 h 13110368"/>
              <a:gd name="connsiteX1" fmla="*/ 15843101 w 35335519"/>
              <a:gd name="connsiteY1" fmla="*/ 1695193 h 13110368"/>
              <a:gd name="connsiteX2" fmla="*/ 1844739 w 35335519"/>
              <a:gd name="connsiteY2" fmla="*/ 2546620 h 13110368"/>
              <a:gd name="connsiteX3" fmla="*/ 2860277 w 35335519"/>
              <a:gd name="connsiteY3" fmla="*/ 2815503 h 13110368"/>
              <a:gd name="connsiteX4" fmla="*/ 26500235 w 35335519"/>
              <a:gd name="connsiteY4" fmla="*/ 5425211 h 13110368"/>
              <a:gd name="connsiteX5" fmla="*/ 17983990 w 35335519"/>
              <a:gd name="connsiteY5" fmla="*/ 8064577 h 13110368"/>
              <a:gd name="connsiteX6" fmla="*/ 35335519 w 35335519"/>
              <a:gd name="connsiteY6" fmla="*/ 10741413 h 13110368"/>
              <a:gd name="connsiteX7" fmla="*/ 2296530 w 35335519"/>
              <a:gd name="connsiteY7" fmla="*/ 13110367 h 13110368"/>
              <a:gd name="connsiteX0" fmla="*/ 8488638 w 33972585"/>
              <a:gd name="connsiteY0" fmla="*/ 1 h 13110368"/>
              <a:gd name="connsiteX1" fmla="*/ 14480167 w 33972585"/>
              <a:gd name="connsiteY1" fmla="*/ 1695193 h 13110368"/>
              <a:gd name="connsiteX2" fmla="*/ 481805 w 33972585"/>
              <a:gd name="connsiteY2" fmla="*/ 2546620 h 13110368"/>
              <a:gd name="connsiteX3" fmla="*/ 8016398 w 33972585"/>
              <a:gd name="connsiteY3" fmla="*/ 3627668 h 13110368"/>
              <a:gd name="connsiteX4" fmla="*/ 25137301 w 33972585"/>
              <a:gd name="connsiteY4" fmla="*/ 5425211 h 13110368"/>
              <a:gd name="connsiteX5" fmla="*/ 16621056 w 33972585"/>
              <a:gd name="connsiteY5" fmla="*/ 8064577 h 13110368"/>
              <a:gd name="connsiteX6" fmla="*/ 33972585 w 33972585"/>
              <a:gd name="connsiteY6" fmla="*/ 10741413 h 13110368"/>
              <a:gd name="connsiteX7" fmla="*/ 933596 w 33972585"/>
              <a:gd name="connsiteY7" fmla="*/ 13110367 h 13110368"/>
              <a:gd name="connsiteX0" fmla="*/ 9005312 w 34489259"/>
              <a:gd name="connsiteY0" fmla="*/ 1 h 13110368"/>
              <a:gd name="connsiteX1" fmla="*/ 14996841 w 34489259"/>
              <a:gd name="connsiteY1" fmla="*/ 1695193 h 13110368"/>
              <a:gd name="connsiteX2" fmla="*/ 998479 w 34489259"/>
              <a:gd name="connsiteY2" fmla="*/ 2546620 h 13110368"/>
              <a:gd name="connsiteX3" fmla="*/ 4395984 w 34489259"/>
              <a:gd name="connsiteY3" fmla="*/ 3600595 h 13110368"/>
              <a:gd name="connsiteX4" fmla="*/ 25653975 w 34489259"/>
              <a:gd name="connsiteY4" fmla="*/ 5425211 h 13110368"/>
              <a:gd name="connsiteX5" fmla="*/ 17137730 w 34489259"/>
              <a:gd name="connsiteY5" fmla="*/ 8064577 h 13110368"/>
              <a:gd name="connsiteX6" fmla="*/ 34489259 w 34489259"/>
              <a:gd name="connsiteY6" fmla="*/ 10741413 h 13110368"/>
              <a:gd name="connsiteX7" fmla="*/ 1450270 w 34489259"/>
              <a:gd name="connsiteY7" fmla="*/ 13110367 h 13110368"/>
              <a:gd name="connsiteX0" fmla="*/ 8198282 w 33682229"/>
              <a:gd name="connsiteY0" fmla="*/ 1 h 13110368"/>
              <a:gd name="connsiteX1" fmla="*/ 14189811 w 33682229"/>
              <a:gd name="connsiteY1" fmla="*/ 1695193 h 13110368"/>
              <a:gd name="connsiteX2" fmla="*/ 1319746 w 33682229"/>
              <a:gd name="connsiteY2" fmla="*/ 3169288 h 13110368"/>
              <a:gd name="connsiteX3" fmla="*/ 3588954 w 33682229"/>
              <a:gd name="connsiteY3" fmla="*/ 3600595 h 13110368"/>
              <a:gd name="connsiteX4" fmla="*/ 24846945 w 33682229"/>
              <a:gd name="connsiteY4" fmla="*/ 5425211 h 13110368"/>
              <a:gd name="connsiteX5" fmla="*/ 16330700 w 33682229"/>
              <a:gd name="connsiteY5" fmla="*/ 8064577 h 13110368"/>
              <a:gd name="connsiteX6" fmla="*/ 33682229 w 33682229"/>
              <a:gd name="connsiteY6" fmla="*/ 10741413 h 13110368"/>
              <a:gd name="connsiteX7" fmla="*/ 643240 w 33682229"/>
              <a:gd name="connsiteY7" fmla="*/ 13110367 h 13110368"/>
              <a:gd name="connsiteX0" fmla="*/ 8156055 w 33640002"/>
              <a:gd name="connsiteY0" fmla="*/ 1 h 13110368"/>
              <a:gd name="connsiteX1" fmla="*/ 14147584 w 33640002"/>
              <a:gd name="connsiteY1" fmla="*/ 1695193 h 13110368"/>
              <a:gd name="connsiteX2" fmla="*/ 1277519 w 33640002"/>
              <a:gd name="connsiteY2" fmla="*/ 3169288 h 13110368"/>
              <a:gd name="connsiteX3" fmla="*/ 3672101 w 33640002"/>
              <a:gd name="connsiteY3" fmla="*/ 4209719 h 13110368"/>
              <a:gd name="connsiteX4" fmla="*/ 24804718 w 33640002"/>
              <a:gd name="connsiteY4" fmla="*/ 5425211 h 13110368"/>
              <a:gd name="connsiteX5" fmla="*/ 16288473 w 33640002"/>
              <a:gd name="connsiteY5" fmla="*/ 8064577 h 13110368"/>
              <a:gd name="connsiteX6" fmla="*/ 33640002 w 33640002"/>
              <a:gd name="connsiteY6" fmla="*/ 10741413 h 13110368"/>
              <a:gd name="connsiteX7" fmla="*/ 601013 w 33640002"/>
              <a:gd name="connsiteY7" fmla="*/ 13110367 h 13110368"/>
              <a:gd name="connsiteX0" fmla="*/ 8156055 w 33640002"/>
              <a:gd name="connsiteY0" fmla="*/ 1 h 13110368"/>
              <a:gd name="connsiteX1" fmla="*/ 14147584 w 33640002"/>
              <a:gd name="connsiteY1" fmla="*/ 1695193 h 13110368"/>
              <a:gd name="connsiteX2" fmla="*/ 1277519 w 33640002"/>
              <a:gd name="connsiteY2" fmla="*/ 3169288 h 13110368"/>
              <a:gd name="connsiteX3" fmla="*/ 3672101 w 33640002"/>
              <a:gd name="connsiteY3" fmla="*/ 4209719 h 13110368"/>
              <a:gd name="connsiteX4" fmla="*/ 24804718 w 33640002"/>
              <a:gd name="connsiteY4" fmla="*/ 5425211 h 13110368"/>
              <a:gd name="connsiteX5" fmla="*/ 23309011 w 33640002"/>
              <a:gd name="connsiteY5" fmla="*/ 8416516 h 13110368"/>
              <a:gd name="connsiteX6" fmla="*/ 33640002 w 33640002"/>
              <a:gd name="connsiteY6" fmla="*/ 10741413 h 13110368"/>
              <a:gd name="connsiteX7" fmla="*/ 601013 w 33640002"/>
              <a:gd name="connsiteY7" fmla="*/ 13110367 h 13110368"/>
              <a:gd name="connsiteX0" fmla="*/ 8156055 w 40535134"/>
              <a:gd name="connsiteY0" fmla="*/ 1 h 13110368"/>
              <a:gd name="connsiteX1" fmla="*/ 14147584 w 40535134"/>
              <a:gd name="connsiteY1" fmla="*/ 1695193 h 13110368"/>
              <a:gd name="connsiteX2" fmla="*/ 1277519 w 40535134"/>
              <a:gd name="connsiteY2" fmla="*/ 3169288 h 13110368"/>
              <a:gd name="connsiteX3" fmla="*/ 3672101 w 40535134"/>
              <a:gd name="connsiteY3" fmla="*/ 4209719 h 13110368"/>
              <a:gd name="connsiteX4" fmla="*/ 24804718 w 40535134"/>
              <a:gd name="connsiteY4" fmla="*/ 5425211 h 13110368"/>
              <a:gd name="connsiteX5" fmla="*/ 23309011 w 40535134"/>
              <a:gd name="connsiteY5" fmla="*/ 8416516 h 13110368"/>
              <a:gd name="connsiteX6" fmla="*/ 40535134 w 40535134"/>
              <a:gd name="connsiteY6" fmla="*/ 10754948 h 13110368"/>
              <a:gd name="connsiteX7" fmla="*/ 601013 w 40535134"/>
              <a:gd name="connsiteY7" fmla="*/ 13110367 h 13110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35134" h="13110368">
                <a:moveTo>
                  <a:pt x="8156055" y="1"/>
                </a:moveTo>
                <a:cubicBezTo>
                  <a:pt x="9978885" y="728230"/>
                  <a:pt x="15022381" y="970706"/>
                  <a:pt x="14147584" y="1695193"/>
                </a:cubicBezTo>
                <a:cubicBezTo>
                  <a:pt x="12254752" y="2052857"/>
                  <a:pt x="1544048" y="2631937"/>
                  <a:pt x="1277519" y="3169288"/>
                </a:cubicBezTo>
                <a:cubicBezTo>
                  <a:pt x="-886285" y="3356006"/>
                  <a:pt x="-437148" y="3729954"/>
                  <a:pt x="3672101" y="4209719"/>
                </a:cubicBezTo>
                <a:cubicBezTo>
                  <a:pt x="7781350" y="4689484"/>
                  <a:pt x="21531900" y="4724078"/>
                  <a:pt x="24804718" y="5425211"/>
                </a:cubicBezTo>
                <a:cubicBezTo>
                  <a:pt x="28077536" y="6126344"/>
                  <a:pt x="20687280" y="8008755"/>
                  <a:pt x="23309011" y="8416516"/>
                </a:cubicBezTo>
                <a:cubicBezTo>
                  <a:pt x="24791138" y="9021907"/>
                  <a:pt x="39753020" y="10367134"/>
                  <a:pt x="40535134" y="10754948"/>
                </a:cubicBezTo>
                <a:cubicBezTo>
                  <a:pt x="38965275" y="11620730"/>
                  <a:pt x="6987891" y="12560433"/>
                  <a:pt x="601013" y="13110367"/>
                </a:cubicBezTo>
              </a:path>
            </a:pathLst>
          </a:custGeom>
          <a:noFill/>
          <a:ln w="28575" cap="rnd" cmpd="sng" algn="ctr">
            <a:solidFill>
              <a:schemeClr val="accent1"/>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1" name="Rectangle 20"/>
          <p:cNvSpPr/>
          <p:nvPr/>
        </p:nvSpPr>
        <p:spPr>
          <a:xfrm>
            <a:off x="369973" y="3697144"/>
            <a:ext cx="788957" cy="830997"/>
          </a:xfrm>
          <a:prstGeom prst="rect">
            <a:avLst/>
          </a:prstGeom>
        </p:spPr>
        <p:txBody>
          <a:bodyPr wrap="square">
            <a:spAutoFit/>
          </a:bodyPr>
          <a:lstStyle/>
          <a:p>
            <a:pPr algn="ctr">
              <a:buSzPct val="100000"/>
            </a:pPr>
            <a:r>
              <a:rPr lang="en-US" sz="800" dirty="0">
                <a:solidFill>
                  <a:srgbClr val="29BA74"/>
                </a:solidFill>
                <a:latin typeface="+mj-lt"/>
              </a:rPr>
              <a:t>40+ page RFP released</a:t>
            </a:r>
            <a:r>
              <a:rPr lang="en-US" sz="800" dirty="0">
                <a:solidFill>
                  <a:schemeClr val="tx1">
                    <a:lumMod val="100000"/>
                  </a:schemeClr>
                </a:solidFill>
                <a:latin typeface="+mj-lt"/>
              </a:rPr>
              <a:t> to apply for competitive</a:t>
            </a:r>
          </a:p>
          <a:p>
            <a:pPr algn="ctr">
              <a:buSzPct val="100000"/>
            </a:pPr>
            <a:r>
              <a:rPr lang="en-US" sz="800" dirty="0">
                <a:solidFill>
                  <a:schemeClr val="tx1">
                    <a:lumMod val="100000"/>
                  </a:schemeClr>
                </a:solidFill>
                <a:latin typeface="+mj-lt"/>
              </a:rPr>
              <a:t>grant</a:t>
            </a:r>
          </a:p>
        </p:txBody>
      </p:sp>
      <p:sp>
        <p:nvSpPr>
          <p:cNvPr id="22" name="Rectangle 21"/>
          <p:cNvSpPr/>
          <p:nvPr/>
        </p:nvSpPr>
        <p:spPr>
          <a:xfrm>
            <a:off x="876220" y="2500718"/>
            <a:ext cx="1492262" cy="830997"/>
          </a:xfrm>
          <a:prstGeom prst="rect">
            <a:avLst/>
          </a:prstGeom>
        </p:spPr>
        <p:txBody>
          <a:bodyPr wrap="square">
            <a:spAutoFit/>
          </a:bodyPr>
          <a:lstStyle/>
          <a:p>
            <a:pPr algn="ctr">
              <a:buSzPct val="100000"/>
              <a:buFont typeface="Trebuchet MS" panose="020B0603020202020204" pitchFamily="34" charset="0"/>
              <a:buChar char="​"/>
            </a:pPr>
            <a:r>
              <a:rPr lang="en-US" sz="800" dirty="0">
                <a:solidFill>
                  <a:srgbClr val="29BA74"/>
                </a:solidFill>
                <a:latin typeface="+mj-lt"/>
              </a:rPr>
              <a:t>Head of pre-K does not have capacity </a:t>
            </a:r>
            <a:r>
              <a:rPr lang="en-US" sz="800" dirty="0">
                <a:solidFill>
                  <a:schemeClr val="tx1">
                    <a:lumMod val="100000"/>
                  </a:schemeClr>
                </a:solidFill>
                <a:latin typeface="+mj-lt"/>
              </a:rPr>
              <a:t>and passes the task to pre-K teacher with plans to review before deadline</a:t>
            </a:r>
          </a:p>
          <a:p>
            <a:pPr algn="ctr">
              <a:buSzPct val="100000"/>
              <a:buFont typeface="Trebuchet MS" panose="020B0603020202020204" pitchFamily="34" charset="0"/>
              <a:buChar char="​"/>
            </a:pPr>
            <a:endParaRPr lang="en-US" sz="800" dirty="0">
              <a:solidFill>
                <a:schemeClr val="tx1">
                  <a:lumMod val="100000"/>
                </a:schemeClr>
              </a:solidFill>
              <a:latin typeface="+mj-lt"/>
            </a:endParaRPr>
          </a:p>
        </p:txBody>
      </p:sp>
      <p:sp>
        <p:nvSpPr>
          <p:cNvPr id="5" name="Rectangle 4"/>
          <p:cNvSpPr/>
          <p:nvPr/>
        </p:nvSpPr>
        <p:spPr>
          <a:xfrm>
            <a:off x="1519805" y="3185346"/>
            <a:ext cx="262742" cy="277590"/>
          </a:xfrm>
          <a:prstGeom prst="rect">
            <a:avLst/>
          </a:prstGeom>
          <a:solidFill>
            <a:schemeClr val="bg1"/>
          </a:solidFill>
          <a:ln w="95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900" dirty="0">
              <a:solidFill>
                <a:srgbClr val="FFFFFF"/>
              </a:solidFill>
            </a:endParaRPr>
          </a:p>
        </p:txBody>
      </p:sp>
      <p:sp>
        <p:nvSpPr>
          <p:cNvPr id="24" name="AutoShape 16"/>
          <p:cNvSpPr>
            <a:spLocks noChangeAspect="1" noChangeArrowheads="1" noTextEdit="1"/>
          </p:cNvSpPr>
          <p:nvPr/>
        </p:nvSpPr>
        <p:spPr bwMode="auto">
          <a:xfrm>
            <a:off x="1557371" y="3230244"/>
            <a:ext cx="187611" cy="187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25" name="Freeform 18"/>
          <p:cNvSpPr>
            <a:spLocks noEditPoints="1"/>
          </p:cNvSpPr>
          <p:nvPr/>
        </p:nvSpPr>
        <p:spPr bwMode="auto">
          <a:xfrm>
            <a:off x="1568661" y="3241533"/>
            <a:ext cx="165215" cy="165399"/>
          </a:xfrm>
          <a:custGeom>
            <a:avLst/>
            <a:gdLst>
              <a:gd name="T0" fmla="*/ 440 w 880"/>
              <a:gd name="T1" fmla="*/ 0 h 880"/>
              <a:gd name="T2" fmla="*/ 0 w 880"/>
              <a:gd name="T3" fmla="*/ 440 h 880"/>
              <a:gd name="T4" fmla="*/ 440 w 880"/>
              <a:gd name="T5" fmla="*/ 880 h 880"/>
              <a:gd name="T6" fmla="*/ 880 w 880"/>
              <a:gd name="T7" fmla="*/ 440 h 880"/>
              <a:gd name="T8" fmla="*/ 440 w 880"/>
              <a:gd name="T9" fmla="*/ 0 h 880"/>
              <a:gd name="T10" fmla="*/ 648 w 880"/>
              <a:gd name="T11" fmla="*/ 325 h 880"/>
              <a:gd name="T12" fmla="*/ 452 w 880"/>
              <a:gd name="T13" fmla="*/ 458 h 880"/>
              <a:gd name="T14" fmla="*/ 452 w 880"/>
              <a:gd name="T15" fmla="*/ 458 h 880"/>
              <a:gd name="T16" fmla="*/ 450 w 880"/>
              <a:gd name="T17" fmla="*/ 460 h 880"/>
              <a:gd name="T18" fmla="*/ 449 w 880"/>
              <a:gd name="T19" fmla="*/ 460 h 880"/>
              <a:gd name="T20" fmla="*/ 446 w 880"/>
              <a:gd name="T21" fmla="*/ 461 h 880"/>
              <a:gd name="T22" fmla="*/ 446 w 880"/>
              <a:gd name="T23" fmla="*/ 461 h 880"/>
              <a:gd name="T24" fmla="*/ 444 w 880"/>
              <a:gd name="T25" fmla="*/ 462 h 880"/>
              <a:gd name="T26" fmla="*/ 443 w 880"/>
              <a:gd name="T27" fmla="*/ 462 h 880"/>
              <a:gd name="T28" fmla="*/ 440 w 880"/>
              <a:gd name="T29" fmla="*/ 462 h 880"/>
              <a:gd name="T30" fmla="*/ 440 w 880"/>
              <a:gd name="T31" fmla="*/ 462 h 880"/>
              <a:gd name="T32" fmla="*/ 440 w 880"/>
              <a:gd name="T33" fmla="*/ 462 h 880"/>
              <a:gd name="T34" fmla="*/ 438 w 880"/>
              <a:gd name="T35" fmla="*/ 462 h 880"/>
              <a:gd name="T36" fmla="*/ 437 w 880"/>
              <a:gd name="T37" fmla="*/ 462 h 880"/>
              <a:gd name="T38" fmla="*/ 435 w 880"/>
              <a:gd name="T39" fmla="*/ 461 h 880"/>
              <a:gd name="T40" fmla="*/ 434 w 880"/>
              <a:gd name="T41" fmla="*/ 461 h 880"/>
              <a:gd name="T42" fmla="*/ 433 w 880"/>
              <a:gd name="T43" fmla="*/ 461 h 880"/>
              <a:gd name="T44" fmla="*/ 432 w 880"/>
              <a:gd name="T45" fmla="*/ 460 h 880"/>
              <a:gd name="T46" fmla="*/ 430 w 880"/>
              <a:gd name="T47" fmla="*/ 460 h 880"/>
              <a:gd name="T48" fmla="*/ 430 w 880"/>
              <a:gd name="T49" fmla="*/ 459 h 880"/>
              <a:gd name="T50" fmla="*/ 428 w 880"/>
              <a:gd name="T51" fmla="*/ 458 h 880"/>
              <a:gd name="T52" fmla="*/ 427 w 880"/>
              <a:gd name="T53" fmla="*/ 458 h 880"/>
              <a:gd name="T54" fmla="*/ 426 w 880"/>
              <a:gd name="T55" fmla="*/ 457 h 880"/>
              <a:gd name="T56" fmla="*/ 425 w 880"/>
              <a:gd name="T57" fmla="*/ 456 h 880"/>
              <a:gd name="T58" fmla="*/ 424 w 880"/>
              <a:gd name="T59" fmla="*/ 455 h 880"/>
              <a:gd name="T60" fmla="*/ 423 w 880"/>
              <a:gd name="T61" fmla="*/ 454 h 880"/>
              <a:gd name="T62" fmla="*/ 422 w 880"/>
              <a:gd name="T63" fmla="*/ 452 h 880"/>
              <a:gd name="T64" fmla="*/ 422 w 880"/>
              <a:gd name="T65" fmla="*/ 452 h 880"/>
              <a:gd name="T66" fmla="*/ 422 w 880"/>
              <a:gd name="T67" fmla="*/ 452 h 880"/>
              <a:gd name="T68" fmla="*/ 420 w 880"/>
              <a:gd name="T69" fmla="*/ 448 h 880"/>
              <a:gd name="T70" fmla="*/ 420 w 880"/>
              <a:gd name="T71" fmla="*/ 448 h 880"/>
              <a:gd name="T72" fmla="*/ 418 w 880"/>
              <a:gd name="T73" fmla="*/ 444 h 880"/>
              <a:gd name="T74" fmla="*/ 418 w 880"/>
              <a:gd name="T75" fmla="*/ 444 h 880"/>
              <a:gd name="T76" fmla="*/ 418 w 880"/>
              <a:gd name="T77" fmla="*/ 440 h 880"/>
              <a:gd name="T78" fmla="*/ 418 w 880"/>
              <a:gd name="T79" fmla="*/ 440 h 880"/>
              <a:gd name="T80" fmla="*/ 418 w 880"/>
              <a:gd name="T81" fmla="*/ 440 h 880"/>
              <a:gd name="T82" fmla="*/ 418 w 880"/>
              <a:gd name="T83" fmla="*/ 108 h 880"/>
              <a:gd name="T84" fmla="*/ 440 w 880"/>
              <a:gd name="T85" fmla="*/ 86 h 880"/>
              <a:gd name="T86" fmla="*/ 462 w 880"/>
              <a:gd name="T87" fmla="*/ 108 h 880"/>
              <a:gd name="T88" fmla="*/ 462 w 880"/>
              <a:gd name="T89" fmla="*/ 398 h 880"/>
              <a:gd name="T90" fmla="*/ 623 w 880"/>
              <a:gd name="T91" fmla="*/ 289 h 880"/>
              <a:gd name="T92" fmla="*/ 654 w 880"/>
              <a:gd name="T93" fmla="*/ 295 h 880"/>
              <a:gd name="T94" fmla="*/ 648 w 880"/>
              <a:gd name="T95" fmla="*/ 325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0" h="880">
                <a:moveTo>
                  <a:pt x="440" y="0"/>
                </a:moveTo>
                <a:cubicBezTo>
                  <a:pt x="197" y="0"/>
                  <a:pt x="0" y="197"/>
                  <a:pt x="0" y="440"/>
                </a:cubicBezTo>
                <a:cubicBezTo>
                  <a:pt x="0" y="683"/>
                  <a:pt x="197" y="880"/>
                  <a:pt x="440" y="880"/>
                </a:cubicBezTo>
                <a:cubicBezTo>
                  <a:pt x="683" y="880"/>
                  <a:pt x="880" y="683"/>
                  <a:pt x="880" y="440"/>
                </a:cubicBezTo>
                <a:cubicBezTo>
                  <a:pt x="880" y="197"/>
                  <a:pt x="683" y="0"/>
                  <a:pt x="440" y="0"/>
                </a:cubicBezTo>
                <a:close/>
                <a:moveTo>
                  <a:pt x="648" y="325"/>
                </a:moveTo>
                <a:cubicBezTo>
                  <a:pt x="452" y="458"/>
                  <a:pt x="452" y="458"/>
                  <a:pt x="452" y="458"/>
                </a:cubicBezTo>
                <a:cubicBezTo>
                  <a:pt x="452" y="458"/>
                  <a:pt x="452" y="458"/>
                  <a:pt x="452" y="458"/>
                </a:cubicBezTo>
                <a:cubicBezTo>
                  <a:pt x="452" y="459"/>
                  <a:pt x="451" y="459"/>
                  <a:pt x="450" y="460"/>
                </a:cubicBezTo>
                <a:cubicBezTo>
                  <a:pt x="450" y="460"/>
                  <a:pt x="449" y="460"/>
                  <a:pt x="449" y="460"/>
                </a:cubicBezTo>
                <a:cubicBezTo>
                  <a:pt x="448" y="460"/>
                  <a:pt x="447" y="461"/>
                  <a:pt x="446" y="461"/>
                </a:cubicBezTo>
                <a:cubicBezTo>
                  <a:pt x="446" y="461"/>
                  <a:pt x="446" y="461"/>
                  <a:pt x="446" y="461"/>
                </a:cubicBezTo>
                <a:cubicBezTo>
                  <a:pt x="445" y="461"/>
                  <a:pt x="444" y="462"/>
                  <a:pt x="444" y="462"/>
                </a:cubicBezTo>
                <a:cubicBezTo>
                  <a:pt x="443" y="462"/>
                  <a:pt x="443" y="462"/>
                  <a:pt x="443" y="462"/>
                </a:cubicBezTo>
                <a:cubicBezTo>
                  <a:pt x="442" y="462"/>
                  <a:pt x="441" y="462"/>
                  <a:pt x="440" y="462"/>
                </a:cubicBezTo>
                <a:cubicBezTo>
                  <a:pt x="440" y="462"/>
                  <a:pt x="440" y="462"/>
                  <a:pt x="440" y="462"/>
                </a:cubicBezTo>
                <a:cubicBezTo>
                  <a:pt x="440" y="462"/>
                  <a:pt x="440" y="462"/>
                  <a:pt x="440" y="462"/>
                </a:cubicBezTo>
                <a:cubicBezTo>
                  <a:pt x="439" y="462"/>
                  <a:pt x="438" y="462"/>
                  <a:pt x="438" y="462"/>
                </a:cubicBezTo>
                <a:cubicBezTo>
                  <a:pt x="437" y="462"/>
                  <a:pt x="437" y="462"/>
                  <a:pt x="437" y="462"/>
                </a:cubicBezTo>
                <a:cubicBezTo>
                  <a:pt x="436" y="462"/>
                  <a:pt x="436" y="462"/>
                  <a:pt x="435" y="461"/>
                </a:cubicBezTo>
                <a:cubicBezTo>
                  <a:pt x="435" y="461"/>
                  <a:pt x="435" y="461"/>
                  <a:pt x="434" y="461"/>
                </a:cubicBezTo>
                <a:cubicBezTo>
                  <a:pt x="434" y="461"/>
                  <a:pt x="433" y="461"/>
                  <a:pt x="433" y="461"/>
                </a:cubicBezTo>
                <a:cubicBezTo>
                  <a:pt x="432" y="461"/>
                  <a:pt x="432" y="461"/>
                  <a:pt x="432" y="460"/>
                </a:cubicBezTo>
                <a:cubicBezTo>
                  <a:pt x="431" y="460"/>
                  <a:pt x="431" y="460"/>
                  <a:pt x="430" y="460"/>
                </a:cubicBezTo>
                <a:cubicBezTo>
                  <a:pt x="430" y="460"/>
                  <a:pt x="430" y="460"/>
                  <a:pt x="430" y="459"/>
                </a:cubicBezTo>
                <a:cubicBezTo>
                  <a:pt x="429" y="459"/>
                  <a:pt x="428" y="459"/>
                  <a:pt x="428" y="458"/>
                </a:cubicBezTo>
                <a:cubicBezTo>
                  <a:pt x="427" y="458"/>
                  <a:pt x="427" y="458"/>
                  <a:pt x="427" y="458"/>
                </a:cubicBezTo>
                <a:cubicBezTo>
                  <a:pt x="427" y="457"/>
                  <a:pt x="426" y="457"/>
                  <a:pt x="426" y="457"/>
                </a:cubicBezTo>
                <a:cubicBezTo>
                  <a:pt x="426" y="457"/>
                  <a:pt x="425" y="456"/>
                  <a:pt x="425" y="456"/>
                </a:cubicBezTo>
                <a:cubicBezTo>
                  <a:pt x="425" y="456"/>
                  <a:pt x="424" y="455"/>
                  <a:pt x="424" y="455"/>
                </a:cubicBezTo>
                <a:cubicBezTo>
                  <a:pt x="424" y="455"/>
                  <a:pt x="424" y="455"/>
                  <a:pt x="423" y="454"/>
                </a:cubicBezTo>
                <a:cubicBezTo>
                  <a:pt x="423" y="454"/>
                  <a:pt x="422" y="453"/>
                  <a:pt x="422" y="452"/>
                </a:cubicBezTo>
                <a:cubicBezTo>
                  <a:pt x="422" y="452"/>
                  <a:pt x="422" y="452"/>
                  <a:pt x="422" y="452"/>
                </a:cubicBezTo>
                <a:cubicBezTo>
                  <a:pt x="422" y="452"/>
                  <a:pt x="422" y="452"/>
                  <a:pt x="422" y="452"/>
                </a:cubicBezTo>
                <a:cubicBezTo>
                  <a:pt x="421" y="451"/>
                  <a:pt x="420" y="450"/>
                  <a:pt x="420" y="448"/>
                </a:cubicBezTo>
                <a:cubicBezTo>
                  <a:pt x="420" y="448"/>
                  <a:pt x="420" y="448"/>
                  <a:pt x="420" y="448"/>
                </a:cubicBezTo>
                <a:cubicBezTo>
                  <a:pt x="419" y="447"/>
                  <a:pt x="419" y="446"/>
                  <a:pt x="418" y="444"/>
                </a:cubicBezTo>
                <a:cubicBezTo>
                  <a:pt x="418" y="444"/>
                  <a:pt x="418" y="444"/>
                  <a:pt x="418" y="444"/>
                </a:cubicBezTo>
                <a:cubicBezTo>
                  <a:pt x="418" y="443"/>
                  <a:pt x="418" y="442"/>
                  <a:pt x="418" y="440"/>
                </a:cubicBezTo>
                <a:cubicBezTo>
                  <a:pt x="418" y="440"/>
                  <a:pt x="418" y="440"/>
                  <a:pt x="418" y="440"/>
                </a:cubicBezTo>
                <a:cubicBezTo>
                  <a:pt x="418" y="440"/>
                  <a:pt x="418" y="440"/>
                  <a:pt x="418" y="440"/>
                </a:cubicBezTo>
                <a:cubicBezTo>
                  <a:pt x="418" y="108"/>
                  <a:pt x="418" y="108"/>
                  <a:pt x="418" y="108"/>
                </a:cubicBezTo>
                <a:cubicBezTo>
                  <a:pt x="418" y="96"/>
                  <a:pt x="428" y="86"/>
                  <a:pt x="440" y="86"/>
                </a:cubicBezTo>
                <a:cubicBezTo>
                  <a:pt x="452" y="86"/>
                  <a:pt x="462" y="96"/>
                  <a:pt x="462" y="108"/>
                </a:cubicBezTo>
                <a:cubicBezTo>
                  <a:pt x="462" y="398"/>
                  <a:pt x="462" y="398"/>
                  <a:pt x="462" y="398"/>
                </a:cubicBezTo>
                <a:cubicBezTo>
                  <a:pt x="623" y="289"/>
                  <a:pt x="623" y="289"/>
                  <a:pt x="623" y="289"/>
                </a:cubicBezTo>
                <a:cubicBezTo>
                  <a:pt x="633" y="282"/>
                  <a:pt x="647" y="285"/>
                  <a:pt x="654" y="295"/>
                </a:cubicBezTo>
                <a:cubicBezTo>
                  <a:pt x="661" y="305"/>
                  <a:pt x="658" y="318"/>
                  <a:pt x="648" y="325"/>
                </a:cubicBezTo>
                <a:close/>
              </a:path>
            </a:pathLst>
          </a:custGeom>
          <a:solidFill>
            <a:srgbClr val="E71C57"/>
          </a:solidFill>
          <a:ln>
            <a:noFill/>
          </a:ln>
        </p:spPr>
        <p:txBody>
          <a:bodyPr vert="horz" wrap="square" lIns="68580" tIns="34290" rIns="68580" bIns="34290" numCol="1" anchor="t" anchorCtr="0" compatLnSpc="1">
            <a:prstTxWarp prst="textNoShape">
              <a:avLst/>
            </a:prstTxWarp>
          </a:bodyPr>
          <a:lstStyle/>
          <a:p>
            <a:endParaRPr lang="en-US" sz="1350" dirty="0"/>
          </a:p>
        </p:txBody>
      </p:sp>
      <p:sp>
        <p:nvSpPr>
          <p:cNvPr id="26" name="Rectangle 25"/>
          <p:cNvSpPr/>
          <p:nvPr/>
        </p:nvSpPr>
        <p:spPr>
          <a:xfrm>
            <a:off x="2203040" y="3538894"/>
            <a:ext cx="1240044" cy="830997"/>
          </a:xfrm>
          <a:prstGeom prst="rect">
            <a:avLst/>
          </a:prstGeom>
        </p:spPr>
        <p:txBody>
          <a:bodyPr wrap="square">
            <a:spAutoFit/>
          </a:bodyPr>
          <a:lstStyle/>
          <a:p>
            <a:pPr indent="-128588" algn="ctr">
              <a:buSzPct val="100000"/>
              <a:buFont typeface="Trebuchet MS" panose="020B0603020202020204" pitchFamily="34" charset="0"/>
              <a:buChar char="​"/>
            </a:pPr>
            <a:r>
              <a:rPr lang="en-US" sz="800" dirty="0">
                <a:solidFill>
                  <a:schemeClr val="tx1">
                    <a:lumMod val="100000"/>
                  </a:schemeClr>
                </a:solidFill>
                <a:latin typeface="+mj-lt"/>
              </a:rPr>
              <a:t>Teacher </a:t>
            </a:r>
            <a:r>
              <a:rPr lang="en-US" sz="800" dirty="0">
                <a:solidFill>
                  <a:srgbClr val="29BA74"/>
                </a:solidFill>
                <a:latin typeface="+mj-lt"/>
              </a:rPr>
              <a:t>does not have grant writing experience and limited time on top </a:t>
            </a:r>
            <a:r>
              <a:rPr lang="en-US" sz="800" dirty="0">
                <a:solidFill>
                  <a:schemeClr val="tx1">
                    <a:lumMod val="100000"/>
                  </a:schemeClr>
                </a:solidFill>
                <a:latin typeface="+mj-lt"/>
              </a:rPr>
              <a:t>of care &amp; learning responsibilities</a:t>
            </a:r>
          </a:p>
        </p:txBody>
      </p:sp>
      <p:sp>
        <p:nvSpPr>
          <p:cNvPr id="36" name="Rectangle 35"/>
          <p:cNvSpPr/>
          <p:nvPr/>
        </p:nvSpPr>
        <p:spPr>
          <a:xfrm>
            <a:off x="2766307" y="3295067"/>
            <a:ext cx="262742" cy="277590"/>
          </a:xfrm>
          <a:prstGeom prst="rect">
            <a:avLst/>
          </a:prstGeom>
          <a:solidFill>
            <a:schemeClr val="bg1"/>
          </a:solidFill>
          <a:ln w="95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900" dirty="0">
              <a:solidFill>
                <a:srgbClr val="FFFFFF"/>
              </a:solidFill>
            </a:endParaRPr>
          </a:p>
        </p:txBody>
      </p:sp>
      <p:sp>
        <p:nvSpPr>
          <p:cNvPr id="28" name="AutoShape 11"/>
          <p:cNvSpPr>
            <a:spLocks noChangeAspect="1" noChangeArrowheads="1" noTextEdit="1"/>
          </p:cNvSpPr>
          <p:nvPr/>
        </p:nvSpPr>
        <p:spPr bwMode="auto">
          <a:xfrm>
            <a:off x="2759019" y="3295067"/>
            <a:ext cx="277319" cy="277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29" name="Freeform 28"/>
          <p:cNvSpPr>
            <a:spLocks noEditPoints="1"/>
          </p:cNvSpPr>
          <p:nvPr/>
        </p:nvSpPr>
        <p:spPr bwMode="auto">
          <a:xfrm>
            <a:off x="2775979" y="3347754"/>
            <a:ext cx="223523" cy="196546"/>
          </a:xfrm>
          <a:custGeom>
            <a:avLst/>
            <a:gdLst>
              <a:gd name="T0" fmla="*/ 320 w 879"/>
              <a:gd name="T1" fmla="*/ 321 h 772"/>
              <a:gd name="T2" fmla="*/ 279 w 879"/>
              <a:gd name="T3" fmla="*/ 339 h 772"/>
              <a:gd name="T4" fmla="*/ 217 w 879"/>
              <a:gd name="T5" fmla="*/ 449 h 772"/>
              <a:gd name="T6" fmla="*/ 169 w 879"/>
              <a:gd name="T7" fmla="*/ 407 h 772"/>
              <a:gd name="T8" fmla="*/ 345 w 879"/>
              <a:gd name="T9" fmla="*/ 742 h 772"/>
              <a:gd name="T10" fmla="*/ 398 w 879"/>
              <a:gd name="T11" fmla="*/ 772 h 772"/>
              <a:gd name="T12" fmla="*/ 494 w 879"/>
              <a:gd name="T13" fmla="*/ 724 h 772"/>
              <a:gd name="T14" fmla="*/ 514 w 879"/>
              <a:gd name="T15" fmla="*/ 638 h 772"/>
              <a:gd name="T16" fmla="*/ 319 w 879"/>
              <a:gd name="T17" fmla="*/ 404 h 772"/>
              <a:gd name="T18" fmla="*/ 267 w 879"/>
              <a:gd name="T19" fmla="*/ 531 h 772"/>
              <a:gd name="T20" fmla="*/ 291 w 879"/>
              <a:gd name="T21" fmla="*/ 570 h 772"/>
              <a:gd name="T22" fmla="*/ 395 w 879"/>
              <a:gd name="T23" fmla="*/ 529 h 772"/>
              <a:gd name="T24" fmla="*/ 291 w 879"/>
              <a:gd name="T25" fmla="*/ 570 h 772"/>
              <a:gd name="T26" fmla="*/ 341 w 879"/>
              <a:gd name="T27" fmla="*/ 652 h 772"/>
              <a:gd name="T28" fmla="*/ 446 w 879"/>
              <a:gd name="T29" fmla="*/ 611 h 772"/>
              <a:gd name="T30" fmla="*/ 479 w 879"/>
              <a:gd name="T31" fmla="*/ 675 h 772"/>
              <a:gd name="T32" fmla="*/ 408 w 879"/>
              <a:gd name="T33" fmla="*/ 725 h 772"/>
              <a:gd name="T34" fmla="*/ 469 w 879"/>
              <a:gd name="T35" fmla="*/ 649 h 772"/>
              <a:gd name="T36" fmla="*/ 479 w 879"/>
              <a:gd name="T37" fmla="*/ 675 h 772"/>
              <a:gd name="T38" fmla="*/ 276 w 879"/>
              <a:gd name="T39" fmla="*/ 289 h 772"/>
              <a:gd name="T40" fmla="*/ 84 w 879"/>
              <a:gd name="T41" fmla="*/ 430 h 772"/>
              <a:gd name="T42" fmla="*/ 1 w 879"/>
              <a:gd name="T43" fmla="*/ 307 h 772"/>
              <a:gd name="T44" fmla="*/ 61 w 879"/>
              <a:gd name="T45" fmla="*/ 241 h 772"/>
              <a:gd name="T46" fmla="*/ 276 w 879"/>
              <a:gd name="T47" fmla="*/ 132 h 772"/>
              <a:gd name="T48" fmla="*/ 357 w 879"/>
              <a:gd name="T49" fmla="*/ 257 h 772"/>
              <a:gd name="T50" fmla="*/ 700 w 879"/>
              <a:gd name="T51" fmla="*/ 345 h 772"/>
              <a:gd name="T52" fmla="*/ 600 w 879"/>
              <a:gd name="T53" fmla="*/ 285 h 772"/>
              <a:gd name="T54" fmla="*/ 498 w 879"/>
              <a:gd name="T55" fmla="*/ 342 h 772"/>
              <a:gd name="T56" fmla="*/ 496 w 879"/>
              <a:gd name="T57" fmla="*/ 459 h 772"/>
              <a:gd name="T58" fmla="*/ 596 w 879"/>
              <a:gd name="T59" fmla="*/ 519 h 772"/>
              <a:gd name="T60" fmla="*/ 698 w 879"/>
              <a:gd name="T61" fmla="*/ 462 h 772"/>
              <a:gd name="T62" fmla="*/ 700 w 879"/>
              <a:gd name="T63" fmla="*/ 345 h 772"/>
              <a:gd name="T64" fmla="*/ 558 w 879"/>
              <a:gd name="T65" fmla="*/ 427 h 772"/>
              <a:gd name="T66" fmla="*/ 638 w 879"/>
              <a:gd name="T67" fmla="*/ 378 h 772"/>
              <a:gd name="T68" fmla="*/ 604 w 879"/>
              <a:gd name="T69" fmla="*/ 61 h 772"/>
              <a:gd name="T70" fmla="*/ 503 w 879"/>
              <a:gd name="T71" fmla="*/ 1 h 772"/>
              <a:gd name="T72" fmla="*/ 401 w 879"/>
              <a:gd name="T73" fmla="*/ 58 h 772"/>
              <a:gd name="T74" fmla="*/ 399 w 879"/>
              <a:gd name="T75" fmla="*/ 175 h 772"/>
              <a:gd name="T76" fmla="*/ 500 w 879"/>
              <a:gd name="T77" fmla="*/ 235 h 772"/>
              <a:gd name="T78" fmla="*/ 602 w 879"/>
              <a:gd name="T79" fmla="*/ 178 h 772"/>
              <a:gd name="T80" fmla="*/ 604 w 879"/>
              <a:gd name="T81" fmla="*/ 61 h 772"/>
              <a:gd name="T82" fmla="*/ 461 w 879"/>
              <a:gd name="T83" fmla="*/ 143 h 772"/>
              <a:gd name="T84" fmla="*/ 541 w 879"/>
              <a:gd name="T85" fmla="*/ 94 h 772"/>
              <a:gd name="T86" fmla="*/ 876 w 879"/>
              <a:gd name="T87" fmla="*/ 128 h 772"/>
              <a:gd name="T88" fmla="*/ 776 w 879"/>
              <a:gd name="T89" fmla="*/ 67 h 772"/>
              <a:gd name="T90" fmla="*/ 673 w 879"/>
              <a:gd name="T91" fmla="*/ 124 h 772"/>
              <a:gd name="T92" fmla="*/ 672 w 879"/>
              <a:gd name="T93" fmla="*/ 241 h 772"/>
              <a:gd name="T94" fmla="*/ 772 w 879"/>
              <a:gd name="T95" fmla="*/ 301 h 772"/>
              <a:gd name="T96" fmla="*/ 874 w 879"/>
              <a:gd name="T97" fmla="*/ 245 h 772"/>
              <a:gd name="T98" fmla="*/ 876 w 879"/>
              <a:gd name="T99" fmla="*/ 128 h 772"/>
              <a:gd name="T100" fmla="*/ 734 w 879"/>
              <a:gd name="T101" fmla="*/ 209 h 772"/>
              <a:gd name="T102" fmla="*/ 814 w 879"/>
              <a:gd name="T103" fmla="*/ 160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79" h="772">
                <a:moveTo>
                  <a:pt x="514" y="638"/>
                </a:moveTo>
                <a:cubicBezTo>
                  <a:pt x="320" y="321"/>
                  <a:pt x="320" y="321"/>
                  <a:pt x="320" y="321"/>
                </a:cubicBezTo>
                <a:cubicBezTo>
                  <a:pt x="295" y="329"/>
                  <a:pt x="295" y="329"/>
                  <a:pt x="295" y="329"/>
                </a:cubicBezTo>
                <a:cubicBezTo>
                  <a:pt x="279" y="339"/>
                  <a:pt x="279" y="339"/>
                  <a:pt x="279" y="339"/>
                </a:cubicBezTo>
                <a:cubicBezTo>
                  <a:pt x="295" y="365"/>
                  <a:pt x="295" y="365"/>
                  <a:pt x="295" y="365"/>
                </a:cubicBezTo>
                <a:cubicBezTo>
                  <a:pt x="217" y="449"/>
                  <a:pt x="217" y="449"/>
                  <a:pt x="217" y="449"/>
                </a:cubicBezTo>
                <a:cubicBezTo>
                  <a:pt x="185" y="397"/>
                  <a:pt x="185" y="397"/>
                  <a:pt x="185" y="397"/>
                </a:cubicBezTo>
                <a:cubicBezTo>
                  <a:pt x="169" y="407"/>
                  <a:pt x="169" y="407"/>
                  <a:pt x="169" y="407"/>
                </a:cubicBezTo>
                <a:cubicBezTo>
                  <a:pt x="151" y="425"/>
                  <a:pt x="151" y="425"/>
                  <a:pt x="151" y="425"/>
                </a:cubicBezTo>
                <a:cubicBezTo>
                  <a:pt x="345" y="742"/>
                  <a:pt x="345" y="742"/>
                  <a:pt x="345" y="742"/>
                </a:cubicBezTo>
                <a:cubicBezTo>
                  <a:pt x="354" y="756"/>
                  <a:pt x="368" y="766"/>
                  <a:pt x="384" y="770"/>
                </a:cubicBezTo>
                <a:cubicBezTo>
                  <a:pt x="389" y="771"/>
                  <a:pt x="394" y="772"/>
                  <a:pt x="398" y="772"/>
                </a:cubicBezTo>
                <a:cubicBezTo>
                  <a:pt x="410" y="772"/>
                  <a:pt x="421" y="769"/>
                  <a:pt x="431" y="763"/>
                </a:cubicBezTo>
                <a:cubicBezTo>
                  <a:pt x="494" y="724"/>
                  <a:pt x="494" y="724"/>
                  <a:pt x="494" y="724"/>
                </a:cubicBezTo>
                <a:cubicBezTo>
                  <a:pt x="508" y="716"/>
                  <a:pt x="518" y="702"/>
                  <a:pt x="522" y="686"/>
                </a:cubicBezTo>
                <a:cubicBezTo>
                  <a:pt x="526" y="669"/>
                  <a:pt x="523" y="653"/>
                  <a:pt x="514" y="638"/>
                </a:cubicBezTo>
                <a:close/>
                <a:moveTo>
                  <a:pt x="241" y="488"/>
                </a:moveTo>
                <a:cubicBezTo>
                  <a:pt x="319" y="404"/>
                  <a:pt x="319" y="404"/>
                  <a:pt x="319" y="404"/>
                </a:cubicBezTo>
                <a:cubicBezTo>
                  <a:pt x="345" y="447"/>
                  <a:pt x="345" y="447"/>
                  <a:pt x="345" y="447"/>
                </a:cubicBezTo>
                <a:cubicBezTo>
                  <a:pt x="267" y="531"/>
                  <a:pt x="267" y="531"/>
                  <a:pt x="267" y="531"/>
                </a:cubicBezTo>
                <a:lnTo>
                  <a:pt x="241" y="488"/>
                </a:lnTo>
                <a:close/>
                <a:moveTo>
                  <a:pt x="291" y="570"/>
                </a:moveTo>
                <a:cubicBezTo>
                  <a:pt x="369" y="486"/>
                  <a:pt x="369" y="486"/>
                  <a:pt x="369" y="486"/>
                </a:cubicBezTo>
                <a:cubicBezTo>
                  <a:pt x="395" y="529"/>
                  <a:pt x="395" y="529"/>
                  <a:pt x="395" y="529"/>
                </a:cubicBezTo>
                <a:cubicBezTo>
                  <a:pt x="317" y="613"/>
                  <a:pt x="317" y="613"/>
                  <a:pt x="317" y="613"/>
                </a:cubicBezTo>
                <a:lnTo>
                  <a:pt x="291" y="570"/>
                </a:lnTo>
                <a:close/>
                <a:moveTo>
                  <a:pt x="368" y="695"/>
                </a:moveTo>
                <a:cubicBezTo>
                  <a:pt x="341" y="652"/>
                  <a:pt x="341" y="652"/>
                  <a:pt x="341" y="652"/>
                </a:cubicBezTo>
                <a:cubicBezTo>
                  <a:pt x="419" y="568"/>
                  <a:pt x="419" y="568"/>
                  <a:pt x="419" y="568"/>
                </a:cubicBezTo>
                <a:cubicBezTo>
                  <a:pt x="446" y="611"/>
                  <a:pt x="446" y="611"/>
                  <a:pt x="446" y="611"/>
                </a:cubicBezTo>
                <a:lnTo>
                  <a:pt x="368" y="695"/>
                </a:lnTo>
                <a:close/>
                <a:moveTo>
                  <a:pt x="479" y="675"/>
                </a:moveTo>
                <a:cubicBezTo>
                  <a:pt x="478" y="680"/>
                  <a:pt x="475" y="684"/>
                  <a:pt x="471" y="687"/>
                </a:cubicBezTo>
                <a:cubicBezTo>
                  <a:pt x="408" y="725"/>
                  <a:pt x="408" y="725"/>
                  <a:pt x="408" y="725"/>
                </a:cubicBezTo>
                <a:cubicBezTo>
                  <a:pt x="405" y="727"/>
                  <a:pt x="401" y="728"/>
                  <a:pt x="397" y="728"/>
                </a:cubicBezTo>
                <a:cubicBezTo>
                  <a:pt x="469" y="649"/>
                  <a:pt x="469" y="649"/>
                  <a:pt x="469" y="649"/>
                </a:cubicBezTo>
                <a:cubicBezTo>
                  <a:pt x="477" y="661"/>
                  <a:pt x="477" y="661"/>
                  <a:pt x="477" y="661"/>
                </a:cubicBezTo>
                <a:cubicBezTo>
                  <a:pt x="479" y="666"/>
                  <a:pt x="480" y="671"/>
                  <a:pt x="479" y="675"/>
                </a:cubicBezTo>
                <a:close/>
                <a:moveTo>
                  <a:pt x="354" y="264"/>
                </a:moveTo>
                <a:cubicBezTo>
                  <a:pt x="276" y="289"/>
                  <a:pt x="276" y="289"/>
                  <a:pt x="276" y="289"/>
                </a:cubicBezTo>
                <a:cubicBezTo>
                  <a:pt x="141" y="372"/>
                  <a:pt x="141" y="372"/>
                  <a:pt x="141" y="372"/>
                </a:cubicBezTo>
                <a:cubicBezTo>
                  <a:pt x="84" y="430"/>
                  <a:pt x="84" y="430"/>
                  <a:pt x="84" y="430"/>
                </a:cubicBezTo>
                <a:cubicBezTo>
                  <a:pt x="82" y="432"/>
                  <a:pt x="78" y="432"/>
                  <a:pt x="76" y="429"/>
                </a:cubicBezTo>
                <a:cubicBezTo>
                  <a:pt x="1" y="307"/>
                  <a:pt x="1" y="307"/>
                  <a:pt x="1" y="307"/>
                </a:cubicBezTo>
                <a:cubicBezTo>
                  <a:pt x="0" y="305"/>
                  <a:pt x="0" y="302"/>
                  <a:pt x="2" y="301"/>
                </a:cubicBezTo>
                <a:cubicBezTo>
                  <a:pt x="61" y="241"/>
                  <a:pt x="61" y="241"/>
                  <a:pt x="61" y="241"/>
                </a:cubicBezTo>
                <a:cubicBezTo>
                  <a:pt x="196" y="158"/>
                  <a:pt x="196" y="158"/>
                  <a:pt x="196" y="158"/>
                </a:cubicBezTo>
                <a:cubicBezTo>
                  <a:pt x="276" y="132"/>
                  <a:pt x="276" y="132"/>
                  <a:pt x="276" y="132"/>
                </a:cubicBezTo>
                <a:cubicBezTo>
                  <a:pt x="278" y="132"/>
                  <a:pt x="280" y="133"/>
                  <a:pt x="282" y="134"/>
                </a:cubicBezTo>
                <a:cubicBezTo>
                  <a:pt x="357" y="257"/>
                  <a:pt x="357" y="257"/>
                  <a:pt x="357" y="257"/>
                </a:cubicBezTo>
                <a:cubicBezTo>
                  <a:pt x="358" y="260"/>
                  <a:pt x="357" y="263"/>
                  <a:pt x="354" y="264"/>
                </a:cubicBezTo>
                <a:close/>
                <a:moveTo>
                  <a:pt x="700" y="345"/>
                </a:moveTo>
                <a:cubicBezTo>
                  <a:pt x="700" y="342"/>
                  <a:pt x="698" y="338"/>
                  <a:pt x="695" y="337"/>
                </a:cubicBezTo>
                <a:cubicBezTo>
                  <a:pt x="600" y="285"/>
                  <a:pt x="600" y="285"/>
                  <a:pt x="600" y="285"/>
                </a:cubicBezTo>
                <a:cubicBezTo>
                  <a:pt x="597" y="283"/>
                  <a:pt x="593" y="284"/>
                  <a:pt x="590" y="285"/>
                </a:cubicBezTo>
                <a:cubicBezTo>
                  <a:pt x="498" y="342"/>
                  <a:pt x="498" y="342"/>
                  <a:pt x="498" y="342"/>
                </a:cubicBezTo>
                <a:cubicBezTo>
                  <a:pt x="495" y="344"/>
                  <a:pt x="493" y="347"/>
                  <a:pt x="493" y="351"/>
                </a:cubicBezTo>
                <a:cubicBezTo>
                  <a:pt x="496" y="459"/>
                  <a:pt x="496" y="459"/>
                  <a:pt x="496" y="459"/>
                </a:cubicBezTo>
                <a:cubicBezTo>
                  <a:pt x="496" y="463"/>
                  <a:pt x="498" y="466"/>
                  <a:pt x="501" y="468"/>
                </a:cubicBezTo>
                <a:cubicBezTo>
                  <a:pt x="596" y="519"/>
                  <a:pt x="596" y="519"/>
                  <a:pt x="596" y="519"/>
                </a:cubicBezTo>
                <a:cubicBezTo>
                  <a:pt x="599" y="521"/>
                  <a:pt x="603" y="521"/>
                  <a:pt x="606" y="519"/>
                </a:cubicBezTo>
                <a:cubicBezTo>
                  <a:pt x="698" y="462"/>
                  <a:pt x="698" y="462"/>
                  <a:pt x="698" y="462"/>
                </a:cubicBezTo>
                <a:cubicBezTo>
                  <a:pt x="701" y="460"/>
                  <a:pt x="703" y="457"/>
                  <a:pt x="703" y="454"/>
                </a:cubicBezTo>
                <a:lnTo>
                  <a:pt x="700" y="345"/>
                </a:lnTo>
                <a:close/>
                <a:moveTo>
                  <a:pt x="623" y="442"/>
                </a:moveTo>
                <a:cubicBezTo>
                  <a:pt x="600" y="456"/>
                  <a:pt x="572" y="449"/>
                  <a:pt x="558" y="427"/>
                </a:cubicBezTo>
                <a:cubicBezTo>
                  <a:pt x="544" y="405"/>
                  <a:pt x="551" y="376"/>
                  <a:pt x="573" y="362"/>
                </a:cubicBezTo>
                <a:cubicBezTo>
                  <a:pt x="596" y="349"/>
                  <a:pt x="624" y="356"/>
                  <a:pt x="638" y="378"/>
                </a:cubicBezTo>
                <a:cubicBezTo>
                  <a:pt x="652" y="400"/>
                  <a:pt x="645" y="429"/>
                  <a:pt x="623" y="442"/>
                </a:cubicBezTo>
                <a:close/>
                <a:moveTo>
                  <a:pt x="604" y="61"/>
                </a:moveTo>
                <a:cubicBezTo>
                  <a:pt x="604" y="58"/>
                  <a:pt x="602" y="55"/>
                  <a:pt x="599" y="53"/>
                </a:cubicBezTo>
                <a:cubicBezTo>
                  <a:pt x="503" y="1"/>
                  <a:pt x="503" y="1"/>
                  <a:pt x="503" y="1"/>
                </a:cubicBezTo>
                <a:cubicBezTo>
                  <a:pt x="500" y="0"/>
                  <a:pt x="496" y="0"/>
                  <a:pt x="493" y="2"/>
                </a:cubicBezTo>
                <a:cubicBezTo>
                  <a:pt x="401" y="58"/>
                  <a:pt x="401" y="58"/>
                  <a:pt x="401" y="58"/>
                </a:cubicBezTo>
                <a:cubicBezTo>
                  <a:pt x="398" y="60"/>
                  <a:pt x="396" y="63"/>
                  <a:pt x="396" y="67"/>
                </a:cubicBezTo>
                <a:cubicBezTo>
                  <a:pt x="399" y="175"/>
                  <a:pt x="399" y="175"/>
                  <a:pt x="399" y="175"/>
                </a:cubicBezTo>
                <a:cubicBezTo>
                  <a:pt x="399" y="179"/>
                  <a:pt x="401" y="182"/>
                  <a:pt x="404" y="184"/>
                </a:cubicBezTo>
                <a:cubicBezTo>
                  <a:pt x="500" y="235"/>
                  <a:pt x="500" y="235"/>
                  <a:pt x="500" y="235"/>
                </a:cubicBezTo>
                <a:cubicBezTo>
                  <a:pt x="503" y="237"/>
                  <a:pt x="507" y="237"/>
                  <a:pt x="510" y="235"/>
                </a:cubicBezTo>
                <a:cubicBezTo>
                  <a:pt x="602" y="178"/>
                  <a:pt x="602" y="178"/>
                  <a:pt x="602" y="178"/>
                </a:cubicBezTo>
                <a:cubicBezTo>
                  <a:pt x="605" y="177"/>
                  <a:pt x="607" y="173"/>
                  <a:pt x="607" y="170"/>
                </a:cubicBezTo>
                <a:lnTo>
                  <a:pt x="604" y="61"/>
                </a:lnTo>
                <a:close/>
                <a:moveTo>
                  <a:pt x="526" y="158"/>
                </a:moveTo>
                <a:cubicBezTo>
                  <a:pt x="504" y="172"/>
                  <a:pt x="475" y="165"/>
                  <a:pt x="461" y="143"/>
                </a:cubicBezTo>
                <a:cubicBezTo>
                  <a:pt x="448" y="121"/>
                  <a:pt x="455" y="92"/>
                  <a:pt x="477" y="78"/>
                </a:cubicBezTo>
                <a:cubicBezTo>
                  <a:pt x="499" y="65"/>
                  <a:pt x="528" y="72"/>
                  <a:pt x="541" y="94"/>
                </a:cubicBezTo>
                <a:cubicBezTo>
                  <a:pt x="555" y="116"/>
                  <a:pt x="548" y="145"/>
                  <a:pt x="526" y="158"/>
                </a:cubicBezTo>
                <a:close/>
                <a:moveTo>
                  <a:pt x="876" y="128"/>
                </a:moveTo>
                <a:cubicBezTo>
                  <a:pt x="876" y="124"/>
                  <a:pt x="874" y="121"/>
                  <a:pt x="871" y="119"/>
                </a:cubicBezTo>
                <a:cubicBezTo>
                  <a:pt x="776" y="67"/>
                  <a:pt x="776" y="67"/>
                  <a:pt x="776" y="67"/>
                </a:cubicBezTo>
                <a:cubicBezTo>
                  <a:pt x="773" y="66"/>
                  <a:pt x="769" y="66"/>
                  <a:pt x="766" y="68"/>
                </a:cubicBezTo>
                <a:cubicBezTo>
                  <a:pt x="673" y="124"/>
                  <a:pt x="673" y="124"/>
                  <a:pt x="673" y="124"/>
                </a:cubicBezTo>
                <a:cubicBezTo>
                  <a:pt x="670" y="126"/>
                  <a:pt x="669" y="129"/>
                  <a:pt x="669" y="133"/>
                </a:cubicBezTo>
                <a:cubicBezTo>
                  <a:pt x="672" y="241"/>
                  <a:pt x="672" y="241"/>
                  <a:pt x="672" y="241"/>
                </a:cubicBezTo>
                <a:cubicBezTo>
                  <a:pt x="672" y="245"/>
                  <a:pt x="674" y="248"/>
                  <a:pt x="677" y="250"/>
                </a:cubicBezTo>
                <a:cubicBezTo>
                  <a:pt x="772" y="301"/>
                  <a:pt x="772" y="301"/>
                  <a:pt x="772" y="301"/>
                </a:cubicBezTo>
                <a:cubicBezTo>
                  <a:pt x="775" y="303"/>
                  <a:pt x="779" y="303"/>
                  <a:pt x="782" y="301"/>
                </a:cubicBezTo>
                <a:cubicBezTo>
                  <a:pt x="874" y="245"/>
                  <a:pt x="874" y="245"/>
                  <a:pt x="874" y="245"/>
                </a:cubicBezTo>
                <a:cubicBezTo>
                  <a:pt x="877" y="243"/>
                  <a:pt x="879" y="239"/>
                  <a:pt x="879" y="236"/>
                </a:cubicBezTo>
                <a:lnTo>
                  <a:pt x="876" y="128"/>
                </a:lnTo>
                <a:close/>
                <a:moveTo>
                  <a:pt x="798" y="224"/>
                </a:moveTo>
                <a:cubicBezTo>
                  <a:pt x="776" y="238"/>
                  <a:pt x="747" y="231"/>
                  <a:pt x="734" y="209"/>
                </a:cubicBezTo>
                <a:cubicBezTo>
                  <a:pt x="720" y="187"/>
                  <a:pt x="727" y="158"/>
                  <a:pt x="749" y="144"/>
                </a:cubicBezTo>
                <a:cubicBezTo>
                  <a:pt x="771" y="131"/>
                  <a:pt x="800" y="138"/>
                  <a:pt x="814" y="160"/>
                </a:cubicBezTo>
                <a:cubicBezTo>
                  <a:pt x="827" y="182"/>
                  <a:pt x="820" y="211"/>
                  <a:pt x="798" y="224"/>
                </a:cubicBezTo>
                <a:close/>
              </a:path>
            </a:pathLst>
          </a:custGeom>
          <a:solidFill>
            <a:srgbClr val="E71C57"/>
          </a:solidFill>
          <a:ln>
            <a:noFill/>
          </a:ln>
        </p:spPr>
        <p:txBody>
          <a:bodyPr vert="horz" wrap="square" lIns="68580" tIns="34290" rIns="68580" bIns="34290" numCol="1" anchor="t" anchorCtr="0" compatLnSpc="1">
            <a:prstTxWarp prst="textNoShape">
              <a:avLst/>
            </a:prstTxWarp>
          </a:bodyPr>
          <a:lstStyle/>
          <a:p>
            <a:endParaRPr lang="en-US" sz="1350" dirty="0"/>
          </a:p>
        </p:txBody>
      </p:sp>
      <p:sp>
        <p:nvSpPr>
          <p:cNvPr id="30" name="Rectangle 29"/>
          <p:cNvSpPr/>
          <p:nvPr/>
        </p:nvSpPr>
        <p:spPr>
          <a:xfrm>
            <a:off x="2639383" y="2200250"/>
            <a:ext cx="1119980" cy="707886"/>
          </a:xfrm>
          <a:prstGeom prst="rect">
            <a:avLst/>
          </a:prstGeom>
        </p:spPr>
        <p:txBody>
          <a:bodyPr wrap="square">
            <a:spAutoFit/>
          </a:bodyPr>
          <a:lstStyle/>
          <a:p>
            <a:pPr indent="-128588" algn="ctr">
              <a:buSzPct val="100000"/>
              <a:buFont typeface="Trebuchet MS" panose="020B0603020202020204" pitchFamily="34" charset="0"/>
              <a:buChar char="​"/>
            </a:pPr>
            <a:r>
              <a:rPr lang="en-US" sz="800" dirty="0">
                <a:solidFill>
                  <a:schemeClr val="tx1">
                    <a:lumMod val="100000"/>
                  </a:schemeClr>
                </a:solidFill>
                <a:latin typeface="+mj-lt"/>
              </a:rPr>
              <a:t>Teacher </a:t>
            </a:r>
            <a:r>
              <a:rPr lang="en-US" sz="800" dirty="0">
                <a:solidFill>
                  <a:srgbClr val="29BA74"/>
                </a:solidFill>
                <a:latin typeface="+mj-lt"/>
              </a:rPr>
              <a:t>enlists help from other staff </a:t>
            </a:r>
            <a:r>
              <a:rPr lang="en-US" sz="800" dirty="0">
                <a:solidFill>
                  <a:schemeClr val="tx1">
                    <a:lumMod val="100000"/>
                  </a:schemeClr>
                </a:solidFill>
                <a:latin typeface="+mj-lt"/>
              </a:rPr>
              <a:t>to collect pieces of info for RFP</a:t>
            </a:r>
          </a:p>
        </p:txBody>
      </p:sp>
      <p:sp>
        <p:nvSpPr>
          <p:cNvPr id="31" name="Rectangle 30"/>
          <p:cNvSpPr/>
          <p:nvPr/>
        </p:nvSpPr>
        <p:spPr>
          <a:xfrm>
            <a:off x="4052290" y="2936680"/>
            <a:ext cx="1119980" cy="707886"/>
          </a:xfrm>
          <a:prstGeom prst="rect">
            <a:avLst/>
          </a:prstGeom>
        </p:spPr>
        <p:txBody>
          <a:bodyPr wrap="square">
            <a:spAutoFit/>
          </a:bodyPr>
          <a:lstStyle/>
          <a:p>
            <a:pPr algn="ctr">
              <a:buSzPct val="100000"/>
            </a:pPr>
            <a:r>
              <a:rPr lang="en-US" sz="800" dirty="0">
                <a:solidFill>
                  <a:schemeClr val="tx1">
                    <a:lumMod val="100000"/>
                  </a:schemeClr>
                </a:solidFill>
                <a:latin typeface="+mj-lt"/>
              </a:rPr>
              <a:t>RFP completed by staff and sent back to </a:t>
            </a:r>
            <a:r>
              <a:rPr lang="en-US" sz="800" dirty="0">
                <a:solidFill>
                  <a:srgbClr val="29BA74"/>
                </a:solidFill>
                <a:latin typeface="+mj-lt"/>
              </a:rPr>
              <a:t>head of pre-school to revise and submit </a:t>
            </a:r>
          </a:p>
        </p:txBody>
      </p:sp>
      <p:sp>
        <p:nvSpPr>
          <p:cNvPr id="4" name="Rectangle 3"/>
          <p:cNvSpPr/>
          <p:nvPr/>
        </p:nvSpPr>
        <p:spPr>
          <a:xfrm>
            <a:off x="663148" y="1610332"/>
            <a:ext cx="1773590" cy="584775"/>
          </a:xfrm>
          <a:prstGeom prst="rect">
            <a:avLst/>
          </a:prstGeom>
        </p:spPr>
        <p:txBody>
          <a:bodyPr wrap="square">
            <a:spAutoFit/>
          </a:bodyPr>
          <a:lstStyle/>
          <a:p>
            <a:pPr algn="ctr"/>
            <a:r>
              <a:rPr lang="en-US" sz="800" i="1" dirty="0">
                <a:solidFill>
                  <a:schemeClr val="accent6"/>
                </a:solidFill>
                <a:latin typeface="+mj-lt"/>
              </a:rPr>
              <a:t>"If one person devoted all their time to the RFP, it would still take a full week or around 50 hours."</a:t>
            </a:r>
          </a:p>
        </p:txBody>
      </p:sp>
      <p:sp>
        <p:nvSpPr>
          <p:cNvPr id="41" name="Rectangle 40"/>
          <p:cNvSpPr/>
          <p:nvPr/>
        </p:nvSpPr>
        <p:spPr>
          <a:xfrm>
            <a:off x="6420108" y="1975242"/>
            <a:ext cx="1263335" cy="954107"/>
          </a:xfrm>
          <a:prstGeom prst="rect">
            <a:avLst/>
          </a:prstGeom>
        </p:spPr>
        <p:txBody>
          <a:bodyPr wrap="square">
            <a:spAutoFit/>
          </a:bodyPr>
          <a:lstStyle/>
          <a:p>
            <a:pPr algn="ctr">
              <a:buSzPct val="100000"/>
              <a:buFont typeface="Trebuchet MS" panose="020B0603020202020204" pitchFamily="34" charset="0"/>
              <a:buChar char="​"/>
            </a:pPr>
            <a:r>
              <a:rPr lang="en-US" sz="800" dirty="0">
                <a:solidFill>
                  <a:schemeClr val="tx1">
                    <a:lumMod val="100000"/>
                  </a:schemeClr>
                </a:solidFill>
                <a:latin typeface="+mj-lt"/>
              </a:rPr>
              <a:t>Head of pre-school has </a:t>
            </a:r>
            <a:r>
              <a:rPr lang="en-US" sz="800" dirty="0">
                <a:solidFill>
                  <a:srgbClr val="29BA74"/>
                </a:solidFill>
                <a:latin typeface="+mj-lt"/>
              </a:rPr>
              <a:t>limited time to review, submits work-in-progress app</a:t>
            </a:r>
            <a:r>
              <a:rPr lang="en-US" sz="800" dirty="0">
                <a:solidFill>
                  <a:schemeClr val="tx1">
                    <a:lumMod val="100000"/>
                  </a:schemeClr>
                </a:solidFill>
                <a:latin typeface="+mj-lt"/>
              </a:rPr>
              <a:t>, potentially jeopardizing funding for the year</a:t>
            </a:r>
          </a:p>
        </p:txBody>
      </p:sp>
      <p:sp>
        <p:nvSpPr>
          <p:cNvPr id="43" name="Rectangle 42"/>
          <p:cNvSpPr/>
          <p:nvPr/>
        </p:nvSpPr>
        <p:spPr>
          <a:xfrm>
            <a:off x="3068002" y="2771614"/>
            <a:ext cx="262742" cy="277590"/>
          </a:xfrm>
          <a:prstGeom prst="rect">
            <a:avLst/>
          </a:prstGeom>
          <a:solidFill>
            <a:schemeClr val="bg1"/>
          </a:solidFill>
          <a:ln w="95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900" dirty="0">
              <a:solidFill>
                <a:srgbClr val="FFFFFF"/>
              </a:solidFill>
            </a:endParaRPr>
          </a:p>
        </p:txBody>
      </p:sp>
      <p:sp>
        <p:nvSpPr>
          <p:cNvPr id="45" name="AutoShape 16"/>
          <p:cNvSpPr>
            <a:spLocks noChangeAspect="1" noChangeArrowheads="1" noTextEdit="1"/>
          </p:cNvSpPr>
          <p:nvPr/>
        </p:nvSpPr>
        <p:spPr bwMode="auto">
          <a:xfrm>
            <a:off x="3105567" y="2816511"/>
            <a:ext cx="187611" cy="187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50" name="AutoShape 3"/>
          <p:cNvSpPr>
            <a:spLocks noChangeAspect="1" noChangeArrowheads="1" noTextEdit="1"/>
          </p:cNvSpPr>
          <p:nvPr/>
        </p:nvSpPr>
        <p:spPr bwMode="auto">
          <a:xfrm>
            <a:off x="3105567" y="2816511"/>
            <a:ext cx="187611" cy="187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51" name="Freeform 50"/>
          <p:cNvSpPr>
            <a:spLocks noEditPoints="1"/>
          </p:cNvSpPr>
          <p:nvPr/>
        </p:nvSpPr>
        <p:spPr bwMode="auto">
          <a:xfrm>
            <a:off x="3119886" y="2829269"/>
            <a:ext cx="159249" cy="162462"/>
          </a:xfrm>
          <a:custGeom>
            <a:avLst/>
            <a:gdLst>
              <a:gd name="T0" fmla="*/ 808 w 848"/>
              <a:gd name="T1" fmla="*/ 0 h 864"/>
              <a:gd name="T2" fmla="*/ 40 w 848"/>
              <a:gd name="T3" fmla="*/ 0 h 864"/>
              <a:gd name="T4" fmla="*/ 0 w 848"/>
              <a:gd name="T5" fmla="*/ 40 h 864"/>
              <a:gd name="T6" fmla="*/ 0 w 848"/>
              <a:gd name="T7" fmla="*/ 593 h 864"/>
              <a:gd name="T8" fmla="*/ 40 w 848"/>
              <a:gd name="T9" fmla="*/ 633 h 864"/>
              <a:gd name="T10" fmla="*/ 243 w 848"/>
              <a:gd name="T11" fmla="*/ 633 h 864"/>
              <a:gd name="T12" fmla="*/ 243 w 848"/>
              <a:gd name="T13" fmla="*/ 824 h 864"/>
              <a:gd name="T14" fmla="*/ 244 w 848"/>
              <a:gd name="T15" fmla="*/ 831 h 864"/>
              <a:gd name="T16" fmla="*/ 278 w 848"/>
              <a:gd name="T17" fmla="*/ 863 h 864"/>
              <a:gd name="T18" fmla="*/ 287 w 848"/>
              <a:gd name="T19" fmla="*/ 864 h 864"/>
              <a:gd name="T20" fmla="*/ 333 w 848"/>
              <a:gd name="T21" fmla="*/ 840 h 864"/>
              <a:gd name="T22" fmla="*/ 389 w 848"/>
              <a:gd name="T23" fmla="*/ 779 h 864"/>
              <a:gd name="T24" fmla="*/ 524 w 848"/>
              <a:gd name="T25" fmla="*/ 633 h 864"/>
              <a:gd name="T26" fmla="*/ 808 w 848"/>
              <a:gd name="T27" fmla="*/ 633 h 864"/>
              <a:gd name="T28" fmla="*/ 848 w 848"/>
              <a:gd name="T29" fmla="*/ 593 h 864"/>
              <a:gd name="T30" fmla="*/ 848 w 848"/>
              <a:gd name="T31" fmla="*/ 40 h 864"/>
              <a:gd name="T32" fmla="*/ 808 w 848"/>
              <a:gd name="T33" fmla="*/ 0 h 864"/>
              <a:gd name="T34" fmla="*/ 680 w 848"/>
              <a:gd name="T35" fmla="*/ 487 h 864"/>
              <a:gd name="T36" fmla="*/ 168 w 848"/>
              <a:gd name="T37" fmla="*/ 487 h 864"/>
              <a:gd name="T38" fmla="*/ 146 w 848"/>
              <a:gd name="T39" fmla="*/ 465 h 864"/>
              <a:gd name="T40" fmla="*/ 168 w 848"/>
              <a:gd name="T41" fmla="*/ 443 h 864"/>
              <a:gd name="T42" fmla="*/ 680 w 848"/>
              <a:gd name="T43" fmla="*/ 443 h 864"/>
              <a:gd name="T44" fmla="*/ 702 w 848"/>
              <a:gd name="T45" fmla="*/ 465 h 864"/>
              <a:gd name="T46" fmla="*/ 680 w 848"/>
              <a:gd name="T47" fmla="*/ 487 h 864"/>
              <a:gd name="T48" fmla="*/ 680 w 848"/>
              <a:gd name="T49" fmla="*/ 345 h 864"/>
              <a:gd name="T50" fmla="*/ 168 w 848"/>
              <a:gd name="T51" fmla="*/ 345 h 864"/>
              <a:gd name="T52" fmla="*/ 146 w 848"/>
              <a:gd name="T53" fmla="*/ 323 h 864"/>
              <a:gd name="T54" fmla="*/ 168 w 848"/>
              <a:gd name="T55" fmla="*/ 301 h 864"/>
              <a:gd name="T56" fmla="*/ 680 w 848"/>
              <a:gd name="T57" fmla="*/ 301 h 864"/>
              <a:gd name="T58" fmla="*/ 702 w 848"/>
              <a:gd name="T59" fmla="*/ 323 h 864"/>
              <a:gd name="T60" fmla="*/ 680 w 848"/>
              <a:gd name="T61" fmla="*/ 345 h 864"/>
              <a:gd name="T62" fmla="*/ 680 w 848"/>
              <a:gd name="T63" fmla="*/ 204 h 864"/>
              <a:gd name="T64" fmla="*/ 168 w 848"/>
              <a:gd name="T65" fmla="*/ 204 h 864"/>
              <a:gd name="T66" fmla="*/ 146 w 848"/>
              <a:gd name="T67" fmla="*/ 182 h 864"/>
              <a:gd name="T68" fmla="*/ 168 w 848"/>
              <a:gd name="T69" fmla="*/ 160 h 864"/>
              <a:gd name="T70" fmla="*/ 680 w 848"/>
              <a:gd name="T71" fmla="*/ 160 h 864"/>
              <a:gd name="T72" fmla="*/ 702 w 848"/>
              <a:gd name="T73" fmla="*/ 182 h 864"/>
              <a:gd name="T74" fmla="*/ 680 w 848"/>
              <a:gd name="T75" fmla="*/ 20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8" h="864">
                <a:moveTo>
                  <a:pt x="808" y="0"/>
                </a:moveTo>
                <a:cubicBezTo>
                  <a:pt x="40" y="0"/>
                  <a:pt x="40" y="0"/>
                  <a:pt x="40" y="0"/>
                </a:cubicBezTo>
                <a:cubicBezTo>
                  <a:pt x="18" y="0"/>
                  <a:pt x="0" y="18"/>
                  <a:pt x="0" y="40"/>
                </a:cubicBezTo>
                <a:cubicBezTo>
                  <a:pt x="0" y="593"/>
                  <a:pt x="0" y="593"/>
                  <a:pt x="0" y="593"/>
                </a:cubicBezTo>
                <a:cubicBezTo>
                  <a:pt x="0" y="615"/>
                  <a:pt x="18" y="633"/>
                  <a:pt x="40" y="633"/>
                </a:cubicBezTo>
                <a:cubicBezTo>
                  <a:pt x="243" y="633"/>
                  <a:pt x="243" y="633"/>
                  <a:pt x="243" y="633"/>
                </a:cubicBezTo>
                <a:cubicBezTo>
                  <a:pt x="243" y="824"/>
                  <a:pt x="243" y="824"/>
                  <a:pt x="243" y="824"/>
                </a:cubicBezTo>
                <a:cubicBezTo>
                  <a:pt x="243" y="827"/>
                  <a:pt x="244" y="829"/>
                  <a:pt x="244" y="831"/>
                </a:cubicBezTo>
                <a:cubicBezTo>
                  <a:pt x="245" y="834"/>
                  <a:pt x="254" y="858"/>
                  <a:pt x="278" y="863"/>
                </a:cubicBezTo>
                <a:cubicBezTo>
                  <a:pt x="281" y="864"/>
                  <a:pt x="284" y="864"/>
                  <a:pt x="287" y="864"/>
                </a:cubicBezTo>
                <a:cubicBezTo>
                  <a:pt x="302" y="864"/>
                  <a:pt x="318" y="856"/>
                  <a:pt x="333" y="840"/>
                </a:cubicBezTo>
                <a:cubicBezTo>
                  <a:pt x="344" y="829"/>
                  <a:pt x="364" y="807"/>
                  <a:pt x="389" y="779"/>
                </a:cubicBezTo>
                <a:cubicBezTo>
                  <a:pt x="426" y="737"/>
                  <a:pt x="477" y="681"/>
                  <a:pt x="524" y="633"/>
                </a:cubicBezTo>
                <a:cubicBezTo>
                  <a:pt x="808" y="633"/>
                  <a:pt x="808" y="633"/>
                  <a:pt x="808" y="633"/>
                </a:cubicBezTo>
                <a:cubicBezTo>
                  <a:pt x="830" y="633"/>
                  <a:pt x="848" y="615"/>
                  <a:pt x="848" y="593"/>
                </a:cubicBezTo>
                <a:cubicBezTo>
                  <a:pt x="848" y="40"/>
                  <a:pt x="848" y="40"/>
                  <a:pt x="848" y="40"/>
                </a:cubicBezTo>
                <a:cubicBezTo>
                  <a:pt x="848" y="18"/>
                  <a:pt x="830" y="0"/>
                  <a:pt x="808" y="0"/>
                </a:cubicBezTo>
                <a:close/>
                <a:moveTo>
                  <a:pt x="680" y="487"/>
                </a:moveTo>
                <a:cubicBezTo>
                  <a:pt x="168" y="487"/>
                  <a:pt x="168" y="487"/>
                  <a:pt x="168" y="487"/>
                </a:cubicBezTo>
                <a:cubicBezTo>
                  <a:pt x="155" y="487"/>
                  <a:pt x="146" y="477"/>
                  <a:pt x="146" y="465"/>
                </a:cubicBezTo>
                <a:cubicBezTo>
                  <a:pt x="146" y="453"/>
                  <a:pt x="155" y="443"/>
                  <a:pt x="168" y="443"/>
                </a:cubicBezTo>
                <a:cubicBezTo>
                  <a:pt x="680" y="443"/>
                  <a:pt x="680" y="443"/>
                  <a:pt x="680" y="443"/>
                </a:cubicBezTo>
                <a:cubicBezTo>
                  <a:pt x="693" y="443"/>
                  <a:pt x="702" y="453"/>
                  <a:pt x="702" y="465"/>
                </a:cubicBezTo>
                <a:cubicBezTo>
                  <a:pt x="702" y="477"/>
                  <a:pt x="693" y="487"/>
                  <a:pt x="680" y="487"/>
                </a:cubicBezTo>
                <a:close/>
                <a:moveTo>
                  <a:pt x="680" y="345"/>
                </a:moveTo>
                <a:cubicBezTo>
                  <a:pt x="168" y="345"/>
                  <a:pt x="168" y="345"/>
                  <a:pt x="168" y="345"/>
                </a:cubicBezTo>
                <a:cubicBezTo>
                  <a:pt x="155" y="345"/>
                  <a:pt x="146" y="335"/>
                  <a:pt x="146" y="323"/>
                </a:cubicBezTo>
                <a:cubicBezTo>
                  <a:pt x="146" y="310"/>
                  <a:pt x="155" y="301"/>
                  <a:pt x="168" y="301"/>
                </a:cubicBezTo>
                <a:cubicBezTo>
                  <a:pt x="680" y="301"/>
                  <a:pt x="680" y="301"/>
                  <a:pt x="680" y="301"/>
                </a:cubicBezTo>
                <a:cubicBezTo>
                  <a:pt x="693" y="301"/>
                  <a:pt x="702" y="310"/>
                  <a:pt x="702" y="323"/>
                </a:cubicBezTo>
                <a:cubicBezTo>
                  <a:pt x="702" y="335"/>
                  <a:pt x="693" y="345"/>
                  <a:pt x="680" y="345"/>
                </a:cubicBezTo>
                <a:close/>
                <a:moveTo>
                  <a:pt x="680" y="204"/>
                </a:moveTo>
                <a:cubicBezTo>
                  <a:pt x="168" y="204"/>
                  <a:pt x="168" y="204"/>
                  <a:pt x="168" y="204"/>
                </a:cubicBezTo>
                <a:cubicBezTo>
                  <a:pt x="155" y="204"/>
                  <a:pt x="146" y="194"/>
                  <a:pt x="146" y="182"/>
                </a:cubicBezTo>
                <a:cubicBezTo>
                  <a:pt x="146" y="170"/>
                  <a:pt x="155" y="160"/>
                  <a:pt x="168" y="160"/>
                </a:cubicBezTo>
                <a:cubicBezTo>
                  <a:pt x="680" y="160"/>
                  <a:pt x="680" y="160"/>
                  <a:pt x="680" y="160"/>
                </a:cubicBezTo>
                <a:cubicBezTo>
                  <a:pt x="693" y="160"/>
                  <a:pt x="702" y="170"/>
                  <a:pt x="702" y="182"/>
                </a:cubicBezTo>
                <a:cubicBezTo>
                  <a:pt x="702" y="194"/>
                  <a:pt x="693" y="204"/>
                  <a:pt x="680" y="204"/>
                </a:cubicBezTo>
                <a:close/>
              </a:path>
            </a:pathLst>
          </a:custGeom>
          <a:solidFill>
            <a:srgbClr val="E71C57"/>
          </a:solidFill>
          <a:ln>
            <a:noFill/>
          </a:ln>
        </p:spPr>
        <p:txBody>
          <a:bodyPr vert="horz" wrap="square" lIns="68580" tIns="34290" rIns="68580" bIns="34290" numCol="1" anchor="t" anchorCtr="0" compatLnSpc="1">
            <a:prstTxWarp prst="textNoShape">
              <a:avLst/>
            </a:prstTxWarp>
          </a:bodyPr>
          <a:lstStyle/>
          <a:p>
            <a:endParaRPr lang="en-US" sz="1350" dirty="0"/>
          </a:p>
        </p:txBody>
      </p:sp>
      <p:sp>
        <p:nvSpPr>
          <p:cNvPr id="53" name="Rectangle 52"/>
          <p:cNvSpPr/>
          <p:nvPr/>
        </p:nvSpPr>
        <p:spPr>
          <a:xfrm>
            <a:off x="4493575" y="2671756"/>
            <a:ext cx="262742" cy="277590"/>
          </a:xfrm>
          <a:prstGeom prst="rect">
            <a:avLst/>
          </a:prstGeom>
          <a:solidFill>
            <a:schemeClr val="bg1"/>
          </a:solidFill>
          <a:ln w="95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900" dirty="0">
              <a:solidFill>
                <a:srgbClr val="FFFFFF"/>
              </a:solidFill>
            </a:endParaRPr>
          </a:p>
        </p:txBody>
      </p:sp>
      <p:sp>
        <p:nvSpPr>
          <p:cNvPr id="54" name="AutoShape 16"/>
          <p:cNvSpPr>
            <a:spLocks noChangeAspect="1" noChangeArrowheads="1" noTextEdit="1"/>
          </p:cNvSpPr>
          <p:nvPr/>
        </p:nvSpPr>
        <p:spPr bwMode="auto">
          <a:xfrm>
            <a:off x="4531140" y="2716654"/>
            <a:ext cx="187611" cy="187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56" name="AutoShape 3"/>
          <p:cNvSpPr>
            <a:spLocks noChangeAspect="1" noChangeArrowheads="1" noTextEdit="1"/>
          </p:cNvSpPr>
          <p:nvPr/>
        </p:nvSpPr>
        <p:spPr bwMode="auto">
          <a:xfrm>
            <a:off x="4531140" y="2716654"/>
            <a:ext cx="187611" cy="187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grpSp>
        <p:nvGrpSpPr>
          <p:cNvPr id="3" name="Group 2"/>
          <p:cNvGrpSpPr/>
          <p:nvPr/>
        </p:nvGrpSpPr>
        <p:grpSpPr>
          <a:xfrm>
            <a:off x="6142311" y="2005267"/>
            <a:ext cx="308966" cy="325423"/>
            <a:chOff x="8171324" y="1567183"/>
            <a:chExt cx="350322" cy="370120"/>
          </a:xfrm>
        </p:grpSpPr>
        <p:sp>
          <p:nvSpPr>
            <p:cNvPr id="58" name="Rectangle 57"/>
            <p:cNvSpPr/>
            <p:nvPr/>
          </p:nvSpPr>
          <p:spPr>
            <a:xfrm>
              <a:off x="8171324" y="1567183"/>
              <a:ext cx="350322" cy="370120"/>
            </a:xfrm>
            <a:prstGeom prst="rect">
              <a:avLst/>
            </a:prstGeom>
            <a:solidFill>
              <a:schemeClr val="bg1"/>
            </a:solidFill>
            <a:ln w="95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900" dirty="0">
                <a:solidFill>
                  <a:srgbClr val="FFFFFF"/>
                </a:solidFill>
              </a:endParaRPr>
            </a:p>
          </p:txBody>
        </p:sp>
        <p:sp>
          <p:nvSpPr>
            <p:cNvPr id="60" name="AutoShape 13">
              <a:extLst>
                <a:ext uri="{FF2B5EF4-FFF2-40B4-BE49-F238E27FC236}">
                  <a16:creationId xmlns:a16="http://schemas.microsoft.com/office/drawing/2014/main" id="{4B6371CE-EFF5-42D9-B720-23BC6C9BAD07}"/>
                </a:ext>
              </a:extLst>
            </p:cNvPr>
            <p:cNvSpPr>
              <a:spLocks noChangeAspect="1" noChangeArrowheads="1" noTextEdit="1"/>
            </p:cNvSpPr>
            <p:nvPr/>
          </p:nvSpPr>
          <p:spPr bwMode="auto">
            <a:xfrm>
              <a:off x="8212478" y="1618111"/>
              <a:ext cx="268016" cy="268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61" name="Freeform 15">
              <a:extLst>
                <a:ext uri="{FF2B5EF4-FFF2-40B4-BE49-F238E27FC236}">
                  <a16:creationId xmlns:a16="http://schemas.microsoft.com/office/drawing/2014/main" id="{281FF6CB-B654-40B9-A3D1-8B6D0C25A9B2}"/>
                </a:ext>
              </a:extLst>
            </p:cNvPr>
            <p:cNvSpPr>
              <a:spLocks noEditPoints="1"/>
            </p:cNvSpPr>
            <p:nvPr/>
          </p:nvSpPr>
          <p:spPr bwMode="auto">
            <a:xfrm>
              <a:off x="8272837" y="1648291"/>
              <a:ext cx="155867" cy="211320"/>
            </a:xfrm>
            <a:custGeom>
              <a:avLst/>
              <a:gdLst>
                <a:gd name="T0" fmla="*/ 1089 w 1340"/>
                <a:gd name="T1" fmla="*/ 46 h 1815"/>
                <a:gd name="T2" fmla="*/ 1340 w 1340"/>
                <a:gd name="T3" fmla="*/ 297 h 1815"/>
                <a:gd name="T4" fmla="*/ 1118 w 1340"/>
                <a:gd name="T5" fmla="*/ 297 h 1815"/>
                <a:gd name="T6" fmla="*/ 1089 w 1340"/>
                <a:gd name="T7" fmla="*/ 268 h 1815"/>
                <a:gd name="T8" fmla="*/ 1089 w 1340"/>
                <a:gd name="T9" fmla="*/ 46 h 1815"/>
                <a:gd name="T10" fmla="*/ 623 w 1340"/>
                <a:gd name="T11" fmla="*/ 172 h 1815"/>
                <a:gd name="T12" fmla="*/ 311 w 1340"/>
                <a:gd name="T13" fmla="*/ 344 h 1815"/>
                <a:gd name="T14" fmla="*/ 0 w 1340"/>
                <a:gd name="T15" fmla="*/ 172 h 1815"/>
                <a:gd name="T16" fmla="*/ 311 w 1340"/>
                <a:gd name="T17" fmla="*/ 0 h 1815"/>
                <a:gd name="T18" fmla="*/ 623 w 1340"/>
                <a:gd name="T19" fmla="*/ 172 h 1815"/>
                <a:gd name="T20" fmla="*/ 392 w 1340"/>
                <a:gd name="T21" fmla="*/ 172 h 1815"/>
                <a:gd name="T22" fmla="*/ 311 w 1340"/>
                <a:gd name="T23" fmla="*/ 125 h 1815"/>
                <a:gd name="T24" fmla="*/ 231 w 1340"/>
                <a:gd name="T25" fmla="*/ 172 h 1815"/>
                <a:gd name="T26" fmla="*/ 311 w 1340"/>
                <a:gd name="T27" fmla="*/ 219 h 1815"/>
                <a:gd name="T28" fmla="*/ 392 w 1340"/>
                <a:gd name="T29" fmla="*/ 172 h 1815"/>
                <a:gd name="T30" fmla="*/ 0 w 1340"/>
                <a:gd name="T31" fmla="*/ 1643 h 1815"/>
                <a:gd name="T32" fmla="*/ 311 w 1340"/>
                <a:gd name="T33" fmla="*/ 1815 h 1815"/>
                <a:gd name="T34" fmla="*/ 623 w 1340"/>
                <a:gd name="T35" fmla="*/ 1643 h 1815"/>
                <a:gd name="T36" fmla="*/ 623 w 1340"/>
                <a:gd name="T37" fmla="*/ 277 h 1815"/>
                <a:gd name="T38" fmla="*/ 559 w 1340"/>
                <a:gd name="T39" fmla="*/ 328 h 1815"/>
                <a:gd name="T40" fmla="*/ 311 w 1340"/>
                <a:gd name="T41" fmla="*/ 388 h 1815"/>
                <a:gd name="T42" fmla="*/ 64 w 1340"/>
                <a:gd name="T43" fmla="*/ 328 h 1815"/>
                <a:gd name="T44" fmla="*/ 0 w 1340"/>
                <a:gd name="T45" fmla="*/ 277 h 1815"/>
                <a:gd name="T46" fmla="*/ 0 w 1340"/>
                <a:gd name="T47" fmla="*/ 1643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40" h="1815">
                  <a:moveTo>
                    <a:pt x="1089" y="46"/>
                  </a:moveTo>
                  <a:cubicBezTo>
                    <a:pt x="1340" y="297"/>
                    <a:pt x="1340" y="297"/>
                    <a:pt x="1340" y="297"/>
                  </a:cubicBezTo>
                  <a:cubicBezTo>
                    <a:pt x="1118" y="297"/>
                    <a:pt x="1118" y="297"/>
                    <a:pt x="1118" y="297"/>
                  </a:cubicBezTo>
                  <a:cubicBezTo>
                    <a:pt x="1102" y="297"/>
                    <a:pt x="1089" y="284"/>
                    <a:pt x="1089" y="268"/>
                  </a:cubicBezTo>
                  <a:lnTo>
                    <a:pt x="1089" y="46"/>
                  </a:lnTo>
                  <a:close/>
                  <a:moveTo>
                    <a:pt x="623" y="172"/>
                  </a:moveTo>
                  <a:cubicBezTo>
                    <a:pt x="623" y="265"/>
                    <a:pt x="481" y="344"/>
                    <a:pt x="311" y="344"/>
                  </a:cubicBezTo>
                  <a:cubicBezTo>
                    <a:pt x="142" y="344"/>
                    <a:pt x="0" y="265"/>
                    <a:pt x="0" y="172"/>
                  </a:cubicBezTo>
                  <a:cubicBezTo>
                    <a:pt x="0" y="79"/>
                    <a:pt x="142" y="0"/>
                    <a:pt x="311" y="0"/>
                  </a:cubicBezTo>
                  <a:cubicBezTo>
                    <a:pt x="481" y="0"/>
                    <a:pt x="623" y="79"/>
                    <a:pt x="623" y="172"/>
                  </a:cubicBezTo>
                  <a:close/>
                  <a:moveTo>
                    <a:pt x="392" y="172"/>
                  </a:moveTo>
                  <a:cubicBezTo>
                    <a:pt x="392" y="146"/>
                    <a:pt x="356" y="125"/>
                    <a:pt x="311" y="125"/>
                  </a:cubicBezTo>
                  <a:cubicBezTo>
                    <a:pt x="267" y="125"/>
                    <a:pt x="231" y="146"/>
                    <a:pt x="231" y="172"/>
                  </a:cubicBezTo>
                  <a:cubicBezTo>
                    <a:pt x="231" y="198"/>
                    <a:pt x="267" y="219"/>
                    <a:pt x="311" y="219"/>
                  </a:cubicBezTo>
                  <a:cubicBezTo>
                    <a:pt x="356" y="219"/>
                    <a:pt x="392" y="198"/>
                    <a:pt x="392" y="172"/>
                  </a:cubicBezTo>
                  <a:close/>
                  <a:moveTo>
                    <a:pt x="0" y="1643"/>
                  </a:moveTo>
                  <a:cubicBezTo>
                    <a:pt x="0" y="1736"/>
                    <a:pt x="142" y="1815"/>
                    <a:pt x="311" y="1815"/>
                  </a:cubicBezTo>
                  <a:cubicBezTo>
                    <a:pt x="481" y="1815"/>
                    <a:pt x="623" y="1736"/>
                    <a:pt x="623" y="1643"/>
                  </a:cubicBezTo>
                  <a:cubicBezTo>
                    <a:pt x="623" y="277"/>
                    <a:pt x="623" y="277"/>
                    <a:pt x="623" y="277"/>
                  </a:cubicBezTo>
                  <a:cubicBezTo>
                    <a:pt x="606" y="296"/>
                    <a:pt x="585" y="313"/>
                    <a:pt x="559" y="328"/>
                  </a:cubicBezTo>
                  <a:cubicBezTo>
                    <a:pt x="492" y="367"/>
                    <a:pt x="405" y="388"/>
                    <a:pt x="311" y="388"/>
                  </a:cubicBezTo>
                  <a:cubicBezTo>
                    <a:pt x="218" y="388"/>
                    <a:pt x="131" y="367"/>
                    <a:pt x="64" y="328"/>
                  </a:cubicBezTo>
                  <a:cubicBezTo>
                    <a:pt x="38" y="313"/>
                    <a:pt x="16" y="296"/>
                    <a:pt x="0" y="277"/>
                  </a:cubicBezTo>
                  <a:lnTo>
                    <a:pt x="0" y="1643"/>
                  </a:lnTo>
                  <a:close/>
                </a:path>
              </a:pathLst>
            </a:custGeom>
            <a:solidFill>
              <a:srgbClr val="E71C57"/>
            </a:solidFill>
            <a:ln>
              <a:noFill/>
            </a:ln>
          </p:spPr>
          <p:txBody>
            <a:bodyPr vert="horz" wrap="square" lIns="68580" tIns="34290" rIns="68580" bIns="34290" numCol="1" anchor="t" anchorCtr="0" compatLnSpc="1">
              <a:prstTxWarp prst="textNoShape">
                <a:avLst/>
              </a:prstTxWarp>
            </a:bodyPr>
            <a:lstStyle/>
            <a:p>
              <a:endParaRPr lang="en-US" sz="1350" dirty="0"/>
            </a:p>
          </p:txBody>
        </p:sp>
        <p:sp>
          <p:nvSpPr>
            <p:cNvPr id="62" name="Freeform 16">
              <a:extLst>
                <a:ext uri="{FF2B5EF4-FFF2-40B4-BE49-F238E27FC236}">
                  <a16:creationId xmlns:a16="http://schemas.microsoft.com/office/drawing/2014/main" id="{DD1AE02A-487B-4D31-A112-D8B76F93C106}"/>
                </a:ext>
              </a:extLst>
            </p:cNvPr>
            <p:cNvSpPr>
              <a:spLocks noEditPoints="1"/>
            </p:cNvSpPr>
            <p:nvPr/>
          </p:nvSpPr>
          <p:spPr bwMode="auto">
            <a:xfrm>
              <a:off x="8339407" y="1651085"/>
              <a:ext cx="91905" cy="191883"/>
            </a:xfrm>
            <a:custGeom>
              <a:avLst/>
              <a:gdLst>
                <a:gd name="T0" fmla="*/ 790 w 790"/>
                <a:gd name="T1" fmla="*/ 317 h 1648"/>
                <a:gd name="T2" fmla="*/ 790 w 790"/>
                <a:gd name="T3" fmla="*/ 1626 h 1648"/>
                <a:gd name="T4" fmla="*/ 768 w 790"/>
                <a:gd name="T5" fmla="*/ 1648 h 1648"/>
                <a:gd name="T6" fmla="*/ 92 w 790"/>
                <a:gd name="T7" fmla="*/ 1648 h 1648"/>
                <a:gd name="T8" fmla="*/ 95 w 790"/>
                <a:gd name="T9" fmla="*/ 1619 h 1648"/>
                <a:gd name="T10" fmla="*/ 95 w 790"/>
                <a:gd name="T11" fmla="*/ 1604 h 1648"/>
                <a:gd name="T12" fmla="*/ 746 w 790"/>
                <a:gd name="T13" fmla="*/ 1604 h 1648"/>
                <a:gd name="T14" fmla="*/ 746 w 790"/>
                <a:gd name="T15" fmla="*/ 317 h 1648"/>
                <a:gd name="T16" fmla="*/ 790 w 790"/>
                <a:gd name="T17" fmla="*/ 317 h 1648"/>
                <a:gd name="T18" fmla="*/ 473 w 790"/>
                <a:gd name="T19" fmla="*/ 0 h 1648"/>
                <a:gd name="T20" fmla="*/ 0 w 790"/>
                <a:gd name="T21" fmla="*/ 0 h 1648"/>
                <a:gd name="T22" fmla="*/ 53 w 790"/>
                <a:gd name="T23" fmla="*/ 44 h 1648"/>
                <a:gd name="T24" fmla="*/ 473 w 790"/>
                <a:gd name="T25" fmla="*/ 44 h 1648"/>
                <a:gd name="T26" fmla="*/ 473 w 790"/>
                <a:gd name="T27" fmla="*/ 0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90" h="1648">
                  <a:moveTo>
                    <a:pt x="790" y="317"/>
                  </a:moveTo>
                  <a:cubicBezTo>
                    <a:pt x="790" y="1626"/>
                    <a:pt x="790" y="1626"/>
                    <a:pt x="790" y="1626"/>
                  </a:cubicBezTo>
                  <a:cubicBezTo>
                    <a:pt x="790" y="1638"/>
                    <a:pt x="780" y="1648"/>
                    <a:pt x="768" y="1648"/>
                  </a:cubicBezTo>
                  <a:cubicBezTo>
                    <a:pt x="92" y="1648"/>
                    <a:pt x="92" y="1648"/>
                    <a:pt x="92" y="1648"/>
                  </a:cubicBezTo>
                  <a:cubicBezTo>
                    <a:pt x="94" y="1638"/>
                    <a:pt x="95" y="1629"/>
                    <a:pt x="95" y="1619"/>
                  </a:cubicBezTo>
                  <a:cubicBezTo>
                    <a:pt x="95" y="1604"/>
                    <a:pt x="95" y="1604"/>
                    <a:pt x="95" y="1604"/>
                  </a:cubicBezTo>
                  <a:cubicBezTo>
                    <a:pt x="746" y="1604"/>
                    <a:pt x="746" y="1604"/>
                    <a:pt x="746" y="1604"/>
                  </a:cubicBezTo>
                  <a:cubicBezTo>
                    <a:pt x="746" y="317"/>
                    <a:pt x="746" y="317"/>
                    <a:pt x="746" y="317"/>
                  </a:cubicBezTo>
                  <a:lnTo>
                    <a:pt x="790" y="317"/>
                  </a:lnTo>
                  <a:close/>
                  <a:moveTo>
                    <a:pt x="473" y="0"/>
                  </a:moveTo>
                  <a:cubicBezTo>
                    <a:pt x="0" y="0"/>
                    <a:pt x="0" y="0"/>
                    <a:pt x="0" y="0"/>
                  </a:cubicBezTo>
                  <a:cubicBezTo>
                    <a:pt x="21" y="14"/>
                    <a:pt x="38" y="28"/>
                    <a:pt x="53" y="44"/>
                  </a:cubicBezTo>
                  <a:cubicBezTo>
                    <a:pt x="473" y="44"/>
                    <a:pt x="473" y="44"/>
                    <a:pt x="473" y="44"/>
                  </a:cubicBezTo>
                  <a:lnTo>
                    <a:pt x="47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grpSp>
      <p:sp>
        <p:nvSpPr>
          <p:cNvPr id="64" name="Rectangle 63"/>
          <p:cNvSpPr/>
          <p:nvPr/>
        </p:nvSpPr>
        <p:spPr>
          <a:xfrm>
            <a:off x="1731126" y="4592173"/>
            <a:ext cx="1162298" cy="830997"/>
          </a:xfrm>
          <a:prstGeom prst="rect">
            <a:avLst/>
          </a:prstGeom>
        </p:spPr>
        <p:txBody>
          <a:bodyPr wrap="square">
            <a:spAutoFit/>
          </a:bodyPr>
          <a:lstStyle/>
          <a:p>
            <a:pPr algn="ctr">
              <a:buSzPct val="100000"/>
            </a:pPr>
            <a:r>
              <a:rPr lang="en-US" sz="800" dirty="0">
                <a:solidFill>
                  <a:schemeClr val="tx1">
                    <a:lumMod val="100000"/>
                  </a:schemeClr>
                </a:solidFill>
                <a:latin typeface="+mj-lt"/>
              </a:rPr>
              <a:t>Another RFP announced, not at the same time, resulting in </a:t>
            </a:r>
            <a:r>
              <a:rPr lang="en-US" sz="800" dirty="0">
                <a:solidFill>
                  <a:srgbClr val="29BA74"/>
                </a:solidFill>
                <a:latin typeface="+mj-lt"/>
              </a:rPr>
              <a:t>repeating process ~3-4x per year</a:t>
            </a:r>
          </a:p>
        </p:txBody>
      </p:sp>
      <p:sp>
        <p:nvSpPr>
          <p:cNvPr id="66" name="Rectangle 65"/>
          <p:cNvSpPr/>
          <p:nvPr/>
        </p:nvSpPr>
        <p:spPr>
          <a:xfrm>
            <a:off x="3134747" y="5021845"/>
            <a:ext cx="1240044" cy="461665"/>
          </a:xfrm>
          <a:prstGeom prst="rect">
            <a:avLst/>
          </a:prstGeom>
        </p:spPr>
        <p:txBody>
          <a:bodyPr wrap="square">
            <a:spAutoFit/>
          </a:bodyPr>
          <a:lstStyle/>
          <a:p>
            <a:pPr indent="-128588" algn="ctr">
              <a:buSzPct val="100000"/>
              <a:buFont typeface="Trebuchet MS" panose="020B0603020202020204" pitchFamily="34" charset="0"/>
              <a:buChar char="​"/>
            </a:pPr>
            <a:r>
              <a:rPr lang="en-US" sz="800" dirty="0">
                <a:solidFill>
                  <a:schemeClr val="tx1">
                    <a:lumMod val="100000"/>
                  </a:schemeClr>
                </a:solidFill>
                <a:latin typeface="+mj-lt"/>
              </a:rPr>
              <a:t>Need to </a:t>
            </a:r>
            <a:r>
              <a:rPr lang="en-US" sz="800" dirty="0">
                <a:solidFill>
                  <a:srgbClr val="29BA74"/>
                </a:solidFill>
                <a:latin typeface="+mj-lt"/>
              </a:rPr>
              <a:t>fill in same information again</a:t>
            </a:r>
            <a:r>
              <a:rPr lang="en-US" sz="800" dirty="0">
                <a:solidFill>
                  <a:schemeClr val="tx1">
                    <a:lumMod val="100000"/>
                  </a:schemeClr>
                </a:solidFill>
                <a:latin typeface="+mj-lt"/>
              </a:rPr>
              <a:t>, no auto re-fill</a:t>
            </a:r>
          </a:p>
        </p:txBody>
      </p:sp>
      <p:sp>
        <p:nvSpPr>
          <p:cNvPr id="67" name="Rectangle 66"/>
          <p:cNvSpPr/>
          <p:nvPr/>
        </p:nvSpPr>
        <p:spPr>
          <a:xfrm>
            <a:off x="7176459" y="4467034"/>
            <a:ext cx="1450426" cy="954107"/>
          </a:xfrm>
          <a:prstGeom prst="rect">
            <a:avLst/>
          </a:prstGeom>
        </p:spPr>
        <p:txBody>
          <a:bodyPr wrap="square">
            <a:spAutoFit/>
          </a:bodyPr>
          <a:lstStyle/>
          <a:p>
            <a:pPr algn="ctr">
              <a:buSzPct val="100000"/>
            </a:pPr>
            <a:r>
              <a:rPr lang="en-US" sz="800" dirty="0">
                <a:solidFill>
                  <a:schemeClr val="tx1">
                    <a:lumMod val="100000"/>
                  </a:schemeClr>
                </a:solidFill>
                <a:latin typeface="+mj-lt"/>
              </a:rPr>
              <a:t>In a competitive RFP with few applicants receiving funds, </a:t>
            </a:r>
            <a:r>
              <a:rPr lang="en-US" sz="800" dirty="0">
                <a:solidFill>
                  <a:srgbClr val="29BA74"/>
                </a:solidFill>
                <a:latin typeface="+mj-lt"/>
              </a:rPr>
              <a:t>outcome can be no payout </a:t>
            </a:r>
            <a:r>
              <a:rPr lang="en-US" sz="800" dirty="0">
                <a:solidFill>
                  <a:schemeClr val="tx1">
                    <a:lumMod val="100000"/>
                  </a:schemeClr>
                </a:solidFill>
                <a:latin typeface="+mj-lt"/>
              </a:rPr>
              <a:t>driving lack of stability &amp; no return on time invested</a:t>
            </a:r>
          </a:p>
        </p:txBody>
      </p:sp>
      <p:sp>
        <p:nvSpPr>
          <p:cNvPr id="69" name="Rectangle 68"/>
          <p:cNvSpPr/>
          <p:nvPr/>
        </p:nvSpPr>
        <p:spPr>
          <a:xfrm>
            <a:off x="4681771" y="4237635"/>
            <a:ext cx="1814124" cy="707886"/>
          </a:xfrm>
          <a:prstGeom prst="rect">
            <a:avLst/>
          </a:prstGeom>
        </p:spPr>
        <p:txBody>
          <a:bodyPr wrap="square">
            <a:spAutoFit/>
          </a:bodyPr>
          <a:lstStyle/>
          <a:p>
            <a:pPr indent="-128588" algn="ctr">
              <a:buSzPct val="100000"/>
              <a:buFont typeface="Trebuchet MS" panose="020B0603020202020204" pitchFamily="34" charset="0"/>
              <a:buChar char="​"/>
            </a:pPr>
            <a:r>
              <a:rPr lang="en-US" sz="800" dirty="0">
                <a:solidFill>
                  <a:srgbClr val="29BA74"/>
                </a:solidFill>
                <a:latin typeface="+mj-lt"/>
              </a:rPr>
              <a:t>Grant cycles do not line up with school year</a:t>
            </a:r>
            <a:r>
              <a:rPr lang="en-US" sz="800" dirty="0">
                <a:solidFill>
                  <a:schemeClr val="tx1">
                    <a:lumMod val="100000"/>
                  </a:schemeClr>
                </a:solidFill>
                <a:latin typeface="+mj-lt"/>
              </a:rPr>
              <a:t>, forcing administrators to make hire / fire decisions without funding certainty</a:t>
            </a:r>
          </a:p>
        </p:txBody>
      </p:sp>
      <p:sp>
        <p:nvSpPr>
          <p:cNvPr id="70" name="Rectangle 69"/>
          <p:cNvSpPr/>
          <p:nvPr/>
        </p:nvSpPr>
        <p:spPr>
          <a:xfrm>
            <a:off x="5779776" y="3022384"/>
            <a:ext cx="1240044" cy="461665"/>
          </a:xfrm>
          <a:prstGeom prst="rect">
            <a:avLst/>
          </a:prstGeom>
        </p:spPr>
        <p:txBody>
          <a:bodyPr wrap="square">
            <a:spAutoFit/>
          </a:bodyPr>
          <a:lstStyle/>
          <a:p>
            <a:pPr indent="-128588" algn="ctr">
              <a:buSzPct val="100000"/>
              <a:buFont typeface="Trebuchet MS" panose="020B0603020202020204" pitchFamily="34" charset="0"/>
              <a:buChar char="​"/>
            </a:pPr>
            <a:r>
              <a:rPr lang="en-US" sz="800" dirty="0">
                <a:solidFill>
                  <a:schemeClr val="tx1">
                    <a:lumMod val="100000"/>
                  </a:schemeClr>
                </a:solidFill>
                <a:latin typeface="+mj-lt"/>
              </a:rPr>
              <a:t>Application submitted after </a:t>
            </a:r>
            <a:r>
              <a:rPr lang="en-US" sz="800" dirty="0">
                <a:solidFill>
                  <a:srgbClr val="29BA74"/>
                </a:solidFill>
                <a:latin typeface="+mj-lt"/>
              </a:rPr>
              <a:t>50+ hours invested </a:t>
            </a:r>
          </a:p>
        </p:txBody>
      </p:sp>
      <p:sp>
        <p:nvSpPr>
          <p:cNvPr id="72" name="Rectangle 71"/>
          <p:cNvSpPr/>
          <p:nvPr/>
        </p:nvSpPr>
        <p:spPr>
          <a:xfrm>
            <a:off x="4892981" y="5310632"/>
            <a:ext cx="1773590" cy="954107"/>
          </a:xfrm>
          <a:prstGeom prst="rect">
            <a:avLst/>
          </a:prstGeom>
        </p:spPr>
        <p:txBody>
          <a:bodyPr wrap="square">
            <a:spAutoFit/>
          </a:bodyPr>
          <a:lstStyle/>
          <a:p>
            <a:pPr algn="ctr"/>
            <a:r>
              <a:rPr lang="en-US" sz="800" i="1" dirty="0">
                <a:solidFill>
                  <a:schemeClr val="accent6"/>
                </a:solidFill>
                <a:latin typeface="+mj-lt"/>
              </a:rPr>
              <a:t>"We need to let teachers now if they have a job in the fall by April, but we don't know about funding until the fall. So sometimes we have to fire everyone because no one wants to bear the risk."</a:t>
            </a:r>
          </a:p>
        </p:txBody>
      </p:sp>
      <p:sp>
        <p:nvSpPr>
          <p:cNvPr id="119" name="Rectangle 118"/>
          <p:cNvSpPr/>
          <p:nvPr/>
        </p:nvSpPr>
        <p:spPr>
          <a:xfrm>
            <a:off x="3884053" y="4782011"/>
            <a:ext cx="262742" cy="277590"/>
          </a:xfrm>
          <a:prstGeom prst="rect">
            <a:avLst/>
          </a:prstGeom>
          <a:solidFill>
            <a:schemeClr val="bg1"/>
          </a:solidFill>
          <a:ln w="95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900" dirty="0">
              <a:solidFill>
                <a:srgbClr val="FFFFFF"/>
              </a:solidFill>
            </a:endParaRPr>
          </a:p>
        </p:txBody>
      </p:sp>
      <p:grpSp>
        <p:nvGrpSpPr>
          <p:cNvPr id="77" name="Group 76"/>
          <p:cNvGrpSpPr>
            <a:grpSpLocks noChangeAspect="1"/>
          </p:cNvGrpSpPr>
          <p:nvPr/>
        </p:nvGrpSpPr>
        <p:grpSpPr>
          <a:xfrm>
            <a:off x="3921527" y="4826908"/>
            <a:ext cx="187795" cy="187795"/>
            <a:chOff x="5868000" y="3191828"/>
            <a:chExt cx="457200" cy="457200"/>
          </a:xfrm>
        </p:grpSpPr>
        <p:sp>
          <p:nvSpPr>
            <p:cNvPr id="78" name="AutoShape 3"/>
            <p:cNvSpPr>
              <a:spLocks noChangeAspect="1" noChangeArrowheads="1" noTextEdit="1"/>
            </p:cNvSpPr>
            <p:nvPr/>
          </p:nvSpPr>
          <p:spPr bwMode="auto">
            <a:xfrm>
              <a:off x="5868000" y="3191828"/>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79" name="Freeform 5"/>
            <p:cNvSpPr>
              <a:spLocks noEditPoints="1"/>
            </p:cNvSpPr>
            <p:nvPr/>
          </p:nvSpPr>
          <p:spPr bwMode="auto">
            <a:xfrm>
              <a:off x="5950550" y="3245803"/>
              <a:ext cx="292100" cy="349250"/>
            </a:xfrm>
            <a:custGeom>
              <a:avLst/>
              <a:gdLst>
                <a:gd name="T0" fmla="*/ 587 w 640"/>
                <a:gd name="T1" fmla="*/ 135 h 761"/>
                <a:gd name="T2" fmla="*/ 500 w 640"/>
                <a:gd name="T3" fmla="*/ 135 h 761"/>
                <a:gd name="T4" fmla="*/ 500 w 640"/>
                <a:gd name="T5" fmla="*/ 135 h 761"/>
                <a:gd name="T6" fmla="*/ 500 w 640"/>
                <a:gd name="T7" fmla="*/ 49 h 761"/>
                <a:gd name="T8" fmla="*/ 587 w 640"/>
                <a:gd name="T9" fmla="*/ 135 h 761"/>
                <a:gd name="T10" fmla="*/ 640 w 640"/>
                <a:gd name="T11" fmla="*/ 179 h 761"/>
                <a:gd name="T12" fmla="*/ 640 w 640"/>
                <a:gd name="T13" fmla="*/ 739 h 761"/>
                <a:gd name="T14" fmla="*/ 618 w 640"/>
                <a:gd name="T15" fmla="*/ 761 h 761"/>
                <a:gd name="T16" fmla="*/ 22 w 640"/>
                <a:gd name="T17" fmla="*/ 761 h 761"/>
                <a:gd name="T18" fmla="*/ 0 w 640"/>
                <a:gd name="T19" fmla="*/ 739 h 761"/>
                <a:gd name="T20" fmla="*/ 0 w 640"/>
                <a:gd name="T21" fmla="*/ 22 h 761"/>
                <a:gd name="T22" fmla="*/ 22 w 640"/>
                <a:gd name="T23" fmla="*/ 0 h 761"/>
                <a:gd name="T24" fmla="*/ 456 w 640"/>
                <a:gd name="T25" fmla="*/ 0 h 761"/>
                <a:gd name="T26" fmla="*/ 456 w 640"/>
                <a:gd name="T27" fmla="*/ 135 h 761"/>
                <a:gd name="T28" fmla="*/ 469 w 640"/>
                <a:gd name="T29" fmla="*/ 167 h 761"/>
                <a:gd name="T30" fmla="*/ 500 w 640"/>
                <a:gd name="T31" fmla="*/ 179 h 761"/>
                <a:gd name="T32" fmla="*/ 640 w 640"/>
                <a:gd name="T33" fmla="*/ 179 h 761"/>
                <a:gd name="T34" fmla="*/ 342 w 640"/>
                <a:gd name="T35" fmla="*/ 632 h 761"/>
                <a:gd name="T36" fmla="*/ 320 w 640"/>
                <a:gd name="T37" fmla="*/ 610 h 761"/>
                <a:gd name="T38" fmla="*/ 126 w 640"/>
                <a:gd name="T39" fmla="*/ 610 h 761"/>
                <a:gd name="T40" fmla="*/ 104 w 640"/>
                <a:gd name="T41" fmla="*/ 632 h 761"/>
                <a:gd name="T42" fmla="*/ 126 w 640"/>
                <a:gd name="T43" fmla="*/ 654 h 761"/>
                <a:gd name="T44" fmla="*/ 320 w 640"/>
                <a:gd name="T45" fmla="*/ 654 h 761"/>
                <a:gd name="T46" fmla="*/ 342 w 640"/>
                <a:gd name="T47" fmla="*/ 632 h 761"/>
                <a:gd name="T48" fmla="*/ 552 w 640"/>
                <a:gd name="T49" fmla="*/ 531 h 761"/>
                <a:gd name="T50" fmla="*/ 530 w 640"/>
                <a:gd name="T51" fmla="*/ 509 h 761"/>
                <a:gd name="T52" fmla="*/ 126 w 640"/>
                <a:gd name="T53" fmla="*/ 509 h 761"/>
                <a:gd name="T54" fmla="*/ 104 w 640"/>
                <a:gd name="T55" fmla="*/ 531 h 761"/>
                <a:gd name="T56" fmla="*/ 126 w 640"/>
                <a:gd name="T57" fmla="*/ 553 h 761"/>
                <a:gd name="T58" fmla="*/ 530 w 640"/>
                <a:gd name="T59" fmla="*/ 553 h 761"/>
                <a:gd name="T60" fmla="*/ 552 w 640"/>
                <a:gd name="T61" fmla="*/ 531 h 761"/>
                <a:gd name="T62" fmla="*/ 552 w 640"/>
                <a:gd name="T63" fmla="*/ 430 h 761"/>
                <a:gd name="T64" fmla="*/ 530 w 640"/>
                <a:gd name="T65" fmla="*/ 408 h 761"/>
                <a:gd name="T66" fmla="*/ 126 w 640"/>
                <a:gd name="T67" fmla="*/ 408 h 761"/>
                <a:gd name="T68" fmla="*/ 104 w 640"/>
                <a:gd name="T69" fmla="*/ 430 h 761"/>
                <a:gd name="T70" fmla="*/ 126 w 640"/>
                <a:gd name="T71" fmla="*/ 452 h 761"/>
                <a:gd name="T72" fmla="*/ 530 w 640"/>
                <a:gd name="T73" fmla="*/ 452 h 761"/>
                <a:gd name="T74" fmla="*/ 552 w 640"/>
                <a:gd name="T75" fmla="*/ 430 h 761"/>
                <a:gd name="T76" fmla="*/ 552 w 640"/>
                <a:gd name="T77" fmla="*/ 329 h 761"/>
                <a:gd name="T78" fmla="*/ 530 w 640"/>
                <a:gd name="T79" fmla="*/ 307 h 761"/>
                <a:gd name="T80" fmla="*/ 126 w 640"/>
                <a:gd name="T81" fmla="*/ 307 h 761"/>
                <a:gd name="T82" fmla="*/ 104 w 640"/>
                <a:gd name="T83" fmla="*/ 329 h 761"/>
                <a:gd name="T84" fmla="*/ 126 w 640"/>
                <a:gd name="T85" fmla="*/ 351 h 761"/>
                <a:gd name="T86" fmla="*/ 530 w 640"/>
                <a:gd name="T87" fmla="*/ 351 h 761"/>
                <a:gd name="T88" fmla="*/ 552 w 640"/>
                <a:gd name="T89" fmla="*/ 329 h 761"/>
                <a:gd name="T90" fmla="*/ 552 w 640"/>
                <a:gd name="T91" fmla="*/ 228 h 761"/>
                <a:gd name="T92" fmla="*/ 530 w 640"/>
                <a:gd name="T93" fmla="*/ 206 h 761"/>
                <a:gd name="T94" fmla="*/ 126 w 640"/>
                <a:gd name="T95" fmla="*/ 206 h 761"/>
                <a:gd name="T96" fmla="*/ 104 w 640"/>
                <a:gd name="T97" fmla="*/ 228 h 761"/>
                <a:gd name="T98" fmla="*/ 126 w 640"/>
                <a:gd name="T99" fmla="*/ 250 h 761"/>
                <a:gd name="T100" fmla="*/ 530 w 640"/>
                <a:gd name="T101" fmla="*/ 250 h 761"/>
                <a:gd name="T102" fmla="*/ 552 w 640"/>
                <a:gd name="T103" fmla="*/ 228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0" h="761">
                  <a:moveTo>
                    <a:pt x="587" y="135"/>
                  </a:moveTo>
                  <a:cubicBezTo>
                    <a:pt x="500" y="135"/>
                    <a:pt x="500" y="135"/>
                    <a:pt x="500" y="135"/>
                  </a:cubicBezTo>
                  <a:cubicBezTo>
                    <a:pt x="500" y="135"/>
                    <a:pt x="500" y="135"/>
                    <a:pt x="500" y="135"/>
                  </a:cubicBezTo>
                  <a:cubicBezTo>
                    <a:pt x="500" y="49"/>
                    <a:pt x="500" y="49"/>
                    <a:pt x="500" y="49"/>
                  </a:cubicBezTo>
                  <a:lnTo>
                    <a:pt x="587" y="135"/>
                  </a:lnTo>
                  <a:close/>
                  <a:moveTo>
                    <a:pt x="640" y="179"/>
                  </a:moveTo>
                  <a:cubicBezTo>
                    <a:pt x="640" y="739"/>
                    <a:pt x="640" y="739"/>
                    <a:pt x="640" y="739"/>
                  </a:cubicBezTo>
                  <a:cubicBezTo>
                    <a:pt x="640" y="751"/>
                    <a:pt x="630" y="761"/>
                    <a:pt x="618" y="761"/>
                  </a:cubicBezTo>
                  <a:cubicBezTo>
                    <a:pt x="22" y="761"/>
                    <a:pt x="22" y="761"/>
                    <a:pt x="22" y="761"/>
                  </a:cubicBezTo>
                  <a:cubicBezTo>
                    <a:pt x="10" y="761"/>
                    <a:pt x="0" y="751"/>
                    <a:pt x="0" y="739"/>
                  </a:cubicBezTo>
                  <a:cubicBezTo>
                    <a:pt x="0" y="22"/>
                    <a:pt x="0" y="22"/>
                    <a:pt x="0" y="22"/>
                  </a:cubicBezTo>
                  <a:cubicBezTo>
                    <a:pt x="0" y="10"/>
                    <a:pt x="10" y="0"/>
                    <a:pt x="22" y="0"/>
                  </a:cubicBezTo>
                  <a:cubicBezTo>
                    <a:pt x="456" y="0"/>
                    <a:pt x="456" y="0"/>
                    <a:pt x="456" y="0"/>
                  </a:cubicBezTo>
                  <a:cubicBezTo>
                    <a:pt x="456" y="135"/>
                    <a:pt x="456" y="135"/>
                    <a:pt x="456" y="135"/>
                  </a:cubicBezTo>
                  <a:cubicBezTo>
                    <a:pt x="456" y="148"/>
                    <a:pt x="461" y="159"/>
                    <a:pt x="469" y="167"/>
                  </a:cubicBezTo>
                  <a:cubicBezTo>
                    <a:pt x="477" y="174"/>
                    <a:pt x="488" y="179"/>
                    <a:pt x="500" y="179"/>
                  </a:cubicBezTo>
                  <a:lnTo>
                    <a:pt x="640" y="179"/>
                  </a:lnTo>
                  <a:close/>
                  <a:moveTo>
                    <a:pt x="342" y="632"/>
                  </a:moveTo>
                  <a:cubicBezTo>
                    <a:pt x="342" y="620"/>
                    <a:pt x="332" y="610"/>
                    <a:pt x="320" y="610"/>
                  </a:cubicBezTo>
                  <a:cubicBezTo>
                    <a:pt x="126" y="610"/>
                    <a:pt x="126" y="610"/>
                    <a:pt x="126" y="610"/>
                  </a:cubicBezTo>
                  <a:cubicBezTo>
                    <a:pt x="114" y="610"/>
                    <a:pt x="104" y="620"/>
                    <a:pt x="104" y="632"/>
                  </a:cubicBezTo>
                  <a:cubicBezTo>
                    <a:pt x="104" y="644"/>
                    <a:pt x="114" y="654"/>
                    <a:pt x="126" y="654"/>
                  </a:cubicBezTo>
                  <a:cubicBezTo>
                    <a:pt x="320" y="654"/>
                    <a:pt x="320" y="654"/>
                    <a:pt x="320" y="654"/>
                  </a:cubicBezTo>
                  <a:cubicBezTo>
                    <a:pt x="332" y="654"/>
                    <a:pt x="342" y="644"/>
                    <a:pt x="342" y="632"/>
                  </a:cubicBezTo>
                  <a:close/>
                  <a:moveTo>
                    <a:pt x="552" y="531"/>
                  </a:moveTo>
                  <a:cubicBezTo>
                    <a:pt x="552" y="519"/>
                    <a:pt x="542" y="509"/>
                    <a:pt x="530" y="509"/>
                  </a:cubicBezTo>
                  <a:cubicBezTo>
                    <a:pt x="126" y="509"/>
                    <a:pt x="126" y="509"/>
                    <a:pt x="126" y="509"/>
                  </a:cubicBezTo>
                  <a:cubicBezTo>
                    <a:pt x="114" y="509"/>
                    <a:pt x="104" y="519"/>
                    <a:pt x="104" y="531"/>
                  </a:cubicBezTo>
                  <a:cubicBezTo>
                    <a:pt x="104" y="543"/>
                    <a:pt x="114" y="553"/>
                    <a:pt x="126" y="553"/>
                  </a:cubicBezTo>
                  <a:cubicBezTo>
                    <a:pt x="530" y="553"/>
                    <a:pt x="530" y="553"/>
                    <a:pt x="530" y="553"/>
                  </a:cubicBezTo>
                  <a:cubicBezTo>
                    <a:pt x="542" y="553"/>
                    <a:pt x="552" y="543"/>
                    <a:pt x="552" y="531"/>
                  </a:cubicBezTo>
                  <a:close/>
                  <a:moveTo>
                    <a:pt x="552" y="430"/>
                  </a:moveTo>
                  <a:cubicBezTo>
                    <a:pt x="552" y="418"/>
                    <a:pt x="542" y="408"/>
                    <a:pt x="530" y="408"/>
                  </a:cubicBezTo>
                  <a:cubicBezTo>
                    <a:pt x="126" y="408"/>
                    <a:pt x="126" y="408"/>
                    <a:pt x="126" y="408"/>
                  </a:cubicBezTo>
                  <a:cubicBezTo>
                    <a:pt x="114" y="408"/>
                    <a:pt x="104" y="418"/>
                    <a:pt x="104" y="430"/>
                  </a:cubicBezTo>
                  <a:cubicBezTo>
                    <a:pt x="104" y="442"/>
                    <a:pt x="114" y="452"/>
                    <a:pt x="126" y="452"/>
                  </a:cubicBezTo>
                  <a:cubicBezTo>
                    <a:pt x="530" y="452"/>
                    <a:pt x="530" y="452"/>
                    <a:pt x="530" y="452"/>
                  </a:cubicBezTo>
                  <a:cubicBezTo>
                    <a:pt x="542" y="452"/>
                    <a:pt x="552" y="442"/>
                    <a:pt x="552" y="430"/>
                  </a:cubicBezTo>
                  <a:close/>
                  <a:moveTo>
                    <a:pt x="552" y="329"/>
                  </a:moveTo>
                  <a:cubicBezTo>
                    <a:pt x="552" y="317"/>
                    <a:pt x="542" y="307"/>
                    <a:pt x="530" y="307"/>
                  </a:cubicBezTo>
                  <a:cubicBezTo>
                    <a:pt x="126" y="307"/>
                    <a:pt x="126" y="307"/>
                    <a:pt x="126" y="307"/>
                  </a:cubicBezTo>
                  <a:cubicBezTo>
                    <a:pt x="114" y="307"/>
                    <a:pt x="104" y="317"/>
                    <a:pt x="104" y="329"/>
                  </a:cubicBezTo>
                  <a:cubicBezTo>
                    <a:pt x="104" y="341"/>
                    <a:pt x="114" y="351"/>
                    <a:pt x="126" y="351"/>
                  </a:cubicBezTo>
                  <a:cubicBezTo>
                    <a:pt x="530" y="351"/>
                    <a:pt x="530" y="351"/>
                    <a:pt x="530" y="351"/>
                  </a:cubicBezTo>
                  <a:cubicBezTo>
                    <a:pt x="542" y="351"/>
                    <a:pt x="552" y="341"/>
                    <a:pt x="552" y="329"/>
                  </a:cubicBezTo>
                  <a:close/>
                  <a:moveTo>
                    <a:pt x="552" y="228"/>
                  </a:moveTo>
                  <a:cubicBezTo>
                    <a:pt x="552" y="216"/>
                    <a:pt x="542" y="206"/>
                    <a:pt x="530" y="206"/>
                  </a:cubicBezTo>
                  <a:cubicBezTo>
                    <a:pt x="126" y="206"/>
                    <a:pt x="126" y="206"/>
                    <a:pt x="126" y="206"/>
                  </a:cubicBezTo>
                  <a:cubicBezTo>
                    <a:pt x="114" y="206"/>
                    <a:pt x="104" y="216"/>
                    <a:pt x="104" y="228"/>
                  </a:cubicBezTo>
                  <a:cubicBezTo>
                    <a:pt x="104" y="240"/>
                    <a:pt x="114" y="250"/>
                    <a:pt x="126" y="250"/>
                  </a:cubicBezTo>
                  <a:cubicBezTo>
                    <a:pt x="530" y="250"/>
                    <a:pt x="530" y="250"/>
                    <a:pt x="530" y="250"/>
                  </a:cubicBezTo>
                  <a:cubicBezTo>
                    <a:pt x="542" y="250"/>
                    <a:pt x="552" y="240"/>
                    <a:pt x="552" y="228"/>
                  </a:cubicBezTo>
                  <a:close/>
                </a:path>
              </a:pathLst>
            </a:custGeom>
            <a:solidFill>
              <a:srgbClr val="E71C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grpSp>
      <p:sp>
        <p:nvSpPr>
          <p:cNvPr id="114" name="Rectangle 113"/>
          <p:cNvSpPr/>
          <p:nvPr/>
        </p:nvSpPr>
        <p:spPr>
          <a:xfrm>
            <a:off x="5408743" y="3988840"/>
            <a:ext cx="262742" cy="277590"/>
          </a:xfrm>
          <a:prstGeom prst="rect">
            <a:avLst/>
          </a:prstGeom>
          <a:solidFill>
            <a:schemeClr val="bg1"/>
          </a:solidFill>
          <a:ln w="95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900" dirty="0">
              <a:solidFill>
                <a:srgbClr val="FFFFFF"/>
              </a:solidFill>
            </a:endParaRPr>
          </a:p>
        </p:txBody>
      </p:sp>
      <p:sp>
        <p:nvSpPr>
          <p:cNvPr id="82" name="AutoShape 6"/>
          <p:cNvSpPr>
            <a:spLocks noChangeAspect="1" noChangeArrowheads="1" noTextEdit="1"/>
          </p:cNvSpPr>
          <p:nvPr/>
        </p:nvSpPr>
        <p:spPr bwMode="auto">
          <a:xfrm>
            <a:off x="5446309" y="4033738"/>
            <a:ext cx="187611" cy="187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92" name="Freeform 8"/>
          <p:cNvSpPr>
            <a:spLocks noEditPoints="1"/>
          </p:cNvSpPr>
          <p:nvPr/>
        </p:nvSpPr>
        <p:spPr bwMode="auto">
          <a:xfrm>
            <a:off x="5457599" y="4062283"/>
            <a:ext cx="165215" cy="134651"/>
          </a:xfrm>
          <a:custGeom>
            <a:avLst/>
            <a:gdLst>
              <a:gd name="T0" fmla="*/ 240 w 880"/>
              <a:gd name="T1" fmla="*/ 133 h 716"/>
              <a:gd name="T2" fmla="*/ 170 w 880"/>
              <a:gd name="T3" fmla="*/ 143 h 716"/>
              <a:gd name="T4" fmla="*/ 160 w 880"/>
              <a:gd name="T5" fmla="*/ 10 h 716"/>
              <a:gd name="T6" fmla="*/ 230 w 880"/>
              <a:gd name="T7" fmla="*/ 0 h 716"/>
              <a:gd name="T8" fmla="*/ 710 w 880"/>
              <a:gd name="T9" fmla="*/ 0 h 716"/>
              <a:gd name="T10" fmla="*/ 640 w 880"/>
              <a:gd name="T11" fmla="*/ 10 h 716"/>
              <a:gd name="T12" fmla="*/ 650 w 880"/>
              <a:gd name="T13" fmla="*/ 143 h 716"/>
              <a:gd name="T14" fmla="*/ 720 w 880"/>
              <a:gd name="T15" fmla="*/ 133 h 716"/>
              <a:gd name="T16" fmla="*/ 710 w 880"/>
              <a:gd name="T17" fmla="*/ 0 h 716"/>
              <a:gd name="T18" fmla="*/ 764 w 880"/>
              <a:gd name="T19" fmla="*/ 44 h 716"/>
              <a:gd name="T20" fmla="*/ 742 w 880"/>
              <a:gd name="T21" fmla="*/ 187 h 716"/>
              <a:gd name="T22" fmla="*/ 596 w 880"/>
              <a:gd name="T23" fmla="*/ 165 h 716"/>
              <a:gd name="T24" fmla="*/ 284 w 880"/>
              <a:gd name="T25" fmla="*/ 44 h 716"/>
              <a:gd name="T26" fmla="*/ 262 w 880"/>
              <a:gd name="T27" fmla="*/ 187 h 716"/>
              <a:gd name="T28" fmla="*/ 116 w 880"/>
              <a:gd name="T29" fmla="*/ 165 h 716"/>
              <a:gd name="T30" fmla="*/ 22 w 880"/>
              <a:gd name="T31" fmla="*/ 44 h 716"/>
              <a:gd name="T32" fmla="*/ 0 w 880"/>
              <a:gd name="T33" fmla="*/ 694 h 716"/>
              <a:gd name="T34" fmla="*/ 858 w 880"/>
              <a:gd name="T35" fmla="*/ 716 h 716"/>
              <a:gd name="T36" fmla="*/ 880 w 880"/>
              <a:gd name="T37" fmla="*/ 66 h 716"/>
              <a:gd name="T38" fmla="*/ 220 w 880"/>
              <a:gd name="T39" fmla="*/ 617 h 716"/>
              <a:gd name="T40" fmla="*/ 110 w 880"/>
              <a:gd name="T41" fmla="*/ 627 h 716"/>
              <a:gd name="T42" fmla="*/ 100 w 880"/>
              <a:gd name="T43" fmla="*/ 517 h 716"/>
              <a:gd name="T44" fmla="*/ 210 w 880"/>
              <a:gd name="T45" fmla="*/ 507 h 716"/>
              <a:gd name="T46" fmla="*/ 220 w 880"/>
              <a:gd name="T47" fmla="*/ 617 h 716"/>
              <a:gd name="T48" fmla="*/ 210 w 880"/>
              <a:gd name="T49" fmla="*/ 439 h 716"/>
              <a:gd name="T50" fmla="*/ 100 w 880"/>
              <a:gd name="T51" fmla="*/ 429 h 716"/>
              <a:gd name="T52" fmla="*/ 110 w 880"/>
              <a:gd name="T53" fmla="*/ 319 h 716"/>
              <a:gd name="T54" fmla="*/ 220 w 880"/>
              <a:gd name="T55" fmla="*/ 329 h 716"/>
              <a:gd name="T56" fmla="*/ 407 w 880"/>
              <a:gd name="T57" fmla="*/ 617 h 716"/>
              <a:gd name="T58" fmla="*/ 297 w 880"/>
              <a:gd name="T59" fmla="*/ 627 h 716"/>
              <a:gd name="T60" fmla="*/ 287 w 880"/>
              <a:gd name="T61" fmla="*/ 517 h 716"/>
              <a:gd name="T62" fmla="*/ 397 w 880"/>
              <a:gd name="T63" fmla="*/ 507 h 716"/>
              <a:gd name="T64" fmla="*/ 407 w 880"/>
              <a:gd name="T65" fmla="*/ 617 h 716"/>
              <a:gd name="T66" fmla="*/ 397 w 880"/>
              <a:gd name="T67" fmla="*/ 439 h 716"/>
              <a:gd name="T68" fmla="*/ 287 w 880"/>
              <a:gd name="T69" fmla="*/ 429 h 716"/>
              <a:gd name="T70" fmla="*/ 297 w 880"/>
              <a:gd name="T71" fmla="*/ 319 h 716"/>
              <a:gd name="T72" fmla="*/ 407 w 880"/>
              <a:gd name="T73" fmla="*/ 329 h 716"/>
              <a:gd name="T74" fmla="*/ 593 w 880"/>
              <a:gd name="T75" fmla="*/ 617 h 716"/>
              <a:gd name="T76" fmla="*/ 483 w 880"/>
              <a:gd name="T77" fmla="*/ 627 h 716"/>
              <a:gd name="T78" fmla="*/ 473 w 880"/>
              <a:gd name="T79" fmla="*/ 517 h 716"/>
              <a:gd name="T80" fmla="*/ 583 w 880"/>
              <a:gd name="T81" fmla="*/ 507 h 716"/>
              <a:gd name="T82" fmla="*/ 593 w 880"/>
              <a:gd name="T83" fmla="*/ 617 h 716"/>
              <a:gd name="T84" fmla="*/ 583 w 880"/>
              <a:gd name="T85" fmla="*/ 439 h 716"/>
              <a:gd name="T86" fmla="*/ 473 w 880"/>
              <a:gd name="T87" fmla="*/ 429 h 716"/>
              <a:gd name="T88" fmla="*/ 483 w 880"/>
              <a:gd name="T89" fmla="*/ 319 h 716"/>
              <a:gd name="T90" fmla="*/ 593 w 880"/>
              <a:gd name="T91" fmla="*/ 329 h 716"/>
              <a:gd name="T92" fmla="*/ 780 w 880"/>
              <a:gd name="T93" fmla="*/ 617 h 716"/>
              <a:gd name="T94" fmla="*/ 670 w 880"/>
              <a:gd name="T95" fmla="*/ 627 h 716"/>
              <a:gd name="T96" fmla="*/ 660 w 880"/>
              <a:gd name="T97" fmla="*/ 517 h 716"/>
              <a:gd name="T98" fmla="*/ 770 w 880"/>
              <a:gd name="T99" fmla="*/ 507 h 716"/>
              <a:gd name="T100" fmla="*/ 780 w 880"/>
              <a:gd name="T101" fmla="*/ 617 h 716"/>
              <a:gd name="T102" fmla="*/ 770 w 880"/>
              <a:gd name="T103" fmla="*/ 439 h 716"/>
              <a:gd name="T104" fmla="*/ 660 w 880"/>
              <a:gd name="T105" fmla="*/ 429 h 716"/>
              <a:gd name="T106" fmla="*/ 670 w 880"/>
              <a:gd name="T107" fmla="*/ 319 h 716"/>
              <a:gd name="T108" fmla="*/ 780 w 880"/>
              <a:gd name="T109" fmla="*/ 329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80" h="716">
                <a:moveTo>
                  <a:pt x="240" y="10"/>
                </a:moveTo>
                <a:cubicBezTo>
                  <a:pt x="240" y="133"/>
                  <a:pt x="240" y="133"/>
                  <a:pt x="240" y="133"/>
                </a:cubicBezTo>
                <a:cubicBezTo>
                  <a:pt x="240" y="138"/>
                  <a:pt x="236" y="143"/>
                  <a:pt x="230" y="143"/>
                </a:cubicBezTo>
                <a:cubicBezTo>
                  <a:pt x="170" y="143"/>
                  <a:pt x="170" y="143"/>
                  <a:pt x="170" y="143"/>
                </a:cubicBezTo>
                <a:cubicBezTo>
                  <a:pt x="164" y="143"/>
                  <a:pt x="160" y="138"/>
                  <a:pt x="160" y="133"/>
                </a:cubicBezTo>
                <a:cubicBezTo>
                  <a:pt x="160" y="10"/>
                  <a:pt x="160" y="10"/>
                  <a:pt x="160" y="10"/>
                </a:cubicBezTo>
                <a:cubicBezTo>
                  <a:pt x="160" y="4"/>
                  <a:pt x="164" y="0"/>
                  <a:pt x="170" y="0"/>
                </a:cubicBezTo>
                <a:cubicBezTo>
                  <a:pt x="230" y="0"/>
                  <a:pt x="230" y="0"/>
                  <a:pt x="230" y="0"/>
                </a:cubicBezTo>
                <a:cubicBezTo>
                  <a:pt x="236" y="0"/>
                  <a:pt x="240" y="4"/>
                  <a:pt x="240" y="10"/>
                </a:cubicBezTo>
                <a:close/>
                <a:moveTo>
                  <a:pt x="710" y="0"/>
                </a:moveTo>
                <a:cubicBezTo>
                  <a:pt x="650" y="0"/>
                  <a:pt x="650" y="0"/>
                  <a:pt x="650" y="0"/>
                </a:cubicBezTo>
                <a:cubicBezTo>
                  <a:pt x="644" y="0"/>
                  <a:pt x="640" y="4"/>
                  <a:pt x="640" y="10"/>
                </a:cubicBezTo>
                <a:cubicBezTo>
                  <a:pt x="640" y="133"/>
                  <a:pt x="640" y="133"/>
                  <a:pt x="640" y="133"/>
                </a:cubicBezTo>
                <a:cubicBezTo>
                  <a:pt x="640" y="138"/>
                  <a:pt x="644" y="143"/>
                  <a:pt x="650" y="143"/>
                </a:cubicBezTo>
                <a:cubicBezTo>
                  <a:pt x="710" y="143"/>
                  <a:pt x="710" y="143"/>
                  <a:pt x="710" y="143"/>
                </a:cubicBezTo>
                <a:cubicBezTo>
                  <a:pt x="716" y="143"/>
                  <a:pt x="720" y="138"/>
                  <a:pt x="720" y="133"/>
                </a:cubicBezTo>
                <a:cubicBezTo>
                  <a:pt x="720" y="10"/>
                  <a:pt x="720" y="10"/>
                  <a:pt x="720" y="10"/>
                </a:cubicBezTo>
                <a:cubicBezTo>
                  <a:pt x="720" y="4"/>
                  <a:pt x="716" y="0"/>
                  <a:pt x="710" y="0"/>
                </a:cubicBezTo>
                <a:close/>
                <a:moveTo>
                  <a:pt x="858" y="44"/>
                </a:moveTo>
                <a:cubicBezTo>
                  <a:pt x="764" y="44"/>
                  <a:pt x="764" y="44"/>
                  <a:pt x="764" y="44"/>
                </a:cubicBezTo>
                <a:cubicBezTo>
                  <a:pt x="764" y="165"/>
                  <a:pt x="764" y="165"/>
                  <a:pt x="764" y="165"/>
                </a:cubicBezTo>
                <a:cubicBezTo>
                  <a:pt x="764" y="177"/>
                  <a:pt x="754" y="187"/>
                  <a:pt x="742" y="187"/>
                </a:cubicBezTo>
                <a:cubicBezTo>
                  <a:pt x="618" y="187"/>
                  <a:pt x="618" y="187"/>
                  <a:pt x="618" y="187"/>
                </a:cubicBezTo>
                <a:cubicBezTo>
                  <a:pt x="606" y="187"/>
                  <a:pt x="596" y="177"/>
                  <a:pt x="596" y="165"/>
                </a:cubicBezTo>
                <a:cubicBezTo>
                  <a:pt x="596" y="44"/>
                  <a:pt x="596" y="44"/>
                  <a:pt x="596" y="44"/>
                </a:cubicBezTo>
                <a:cubicBezTo>
                  <a:pt x="284" y="44"/>
                  <a:pt x="284" y="44"/>
                  <a:pt x="284" y="44"/>
                </a:cubicBezTo>
                <a:cubicBezTo>
                  <a:pt x="284" y="165"/>
                  <a:pt x="284" y="165"/>
                  <a:pt x="284" y="165"/>
                </a:cubicBezTo>
                <a:cubicBezTo>
                  <a:pt x="284" y="177"/>
                  <a:pt x="274" y="187"/>
                  <a:pt x="262" y="187"/>
                </a:cubicBezTo>
                <a:cubicBezTo>
                  <a:pt x="138" y="187"/>
                  <a:pt x="138" y="187"/>
                  <a:pt x="138" y="187"/>
                </a:cubicBezTo>
                <a:cubicBezTo>
                  <a:pt x="126" y="187"/>
                  <a:pt x="116" y="177"/>
                  <a:pt x="116" y="165"/>
                </a:cubicBezTo>
                <a:cubicBezTo>
                  <a:pt x="116" y="44"/>
                  <a:pt x="116" y="44"/>
                  <a:pt x="116" y="44"/>
                </a:cubicBezTo>
                <a:cubicBezTo>
                  <a:pt x="22" y="44"/>
                  <a:pt x="22" y="44"/>
                  <a:pt x="22" y="44"/>
                </a:cubicBezTo>
                <a:cubicBezTo>
                  <a:pt x="10" y="44"/>
                  <a:pt x="0" y="54"/>
                  <a:pt x="0" y="66"/>
                </a:cubicBezTo>
                <a:cubicBezTo>
                  <a:pt x="0" y="694"/>
                  <a:pt x="0" y="694"/>
                  <a:pt x="0" y="694"/>
                </a:cubicBezTo>
                <a:cubicBezTo>
                  <a:pt x="0" y="706"/>
                  <a:pt x="10" y="716"/>
                  <a:pt x="22" y="716"/>
                </a:cubicBezTo>
                <a:cubicBezTo>
                  <a:pt x="858" y="716"/>
                  <a:pt x="858" y="716"/>
                  <a:pt x="858" y="716"/>
                </a:cubicBezTo>
                <a:cubicBezTo>
                  <a:pt x="870" y="716"/>
                  <a:pt x="880" y="706"/>
                  <a:pt x="880" y="694"/>
                </a:cubicBezTo>
                <a:cubicBezTo>
                  <a:pt x="880" y="66"/>
                  <a:pt x="880" y="66"/>
                  <a:pt x="880" y="66"/>
                </a:cubicBezTo>
                <a:cubicBezTo>
                  <a:pt x="880" y="54"/>
                  <a:pt x="870" y="44"/>
                  <a:pt x="858" y="44"/>
                </a:cubicBezTo>
                <a:close/>
                <a:moveTo>
                  <a:pt x="220" y="617"/>
                </a:moveTo>
                <a:cubicBezTo>
                  <a:pt x="220" y="623"/>
                  <a:pt x="215" y="627"/>
                  <a:pt x="210" y="627"/>
                </a:cubicBezTo>
                <a:cubicBezTo>
                  <a:pt x="110" y="627"/>
                  <a:pt x="110" y="627"/>
                  <a:pt x="110" y="627"/>
                </a:cubicBezTo>
                <a:cubicBezTo>
                  <a:pt x="104" y="627"/>
                  <a:pt x="100" y="623"/>
                  <a:pt x="100" y="617"/>
                </a:cubicBezTo>
                <a:cubicBezTo>
                  <a:pt x="100" y="517"/>
                  <a:pt x="100" y="517"/>
                  <a:pt x="100" y="517"/>
                </a:cubicBezTo>
                <a:cubicBezTo>
                  <a:pt x="100" y="511"/>
                  <a:pt x="104" y="507"/>
                  <a:pt x="110" y="507"/>
                </a:cubicBezTo>
                <a:cubicBezTo>
                  <a:pt x="210" y="507"/>
                  <a:pt x="210" y="507"/>
                  <a:pt x="210" y="507"/>
                </a:cubicBezTo>
                <a:cubicBezTo>
                  <a:pt x="215" y="507"/>
                  <a:pt x="220" y="511"/>
                  <a:pt x="220" y="517"/>
                </a:cubicBezTo>
                <a:lnTo>
                  <a:pt x="220" y="617"/>
                </a:lnTo>
                <a:close/>
                <a:moveTo>
                  <a:pt x="220" y="429"/>
                </a:moveTo>
                <a:cubicBezTo>
                  <a:pt x="220" y="434"/>
                  <a:pt x="215" y="439"/>
                  <a:pt x="210" y="439"/>
                </a:cubicBezTo>
                <a:cubicBezTo>
                  <a:pt x="110" y="439"/>
                  <a:pt x="110" y="439"/>
                  <a:pt x="110" y="439"/>
                </a:cubicBezTo>
                <a:cubicBezTo>
                  <a:pt x="104" y="439"/>
                  <a:pt x="100" y="434"/>
                  <a:pt x="100" y="429"/>
                </a:cubicBezTo>
                <a:cubicBezTo>
                  <a:pt x="100" y="329"/>
                  <a:pt x="100" y="329"/>
                  <a:pt x="100" y="329"/>
                </a:cubicBezTo>
                <a:cubicBezTo>
                  <a:pt x="100" y="323"/>
                  <a:pt x="104" y="319"/>
                  <a:pt x="110" y="319"/>
                </a:cubicBezTo>
                <a:cubicBezTo>
                  <a:pt x="210" y="319"/>
                  <a:pt x="210" y="319"/>
                  <a:pt x="210" y="319"/>
                </a:cubicBezTo>
                <a:cubicBezTo>
                  <a:pt x="215" y="319"/>
                  <a:pt x="220" y="323"/>
                  <a:pt x="220" y="329"/>
                </a:cubicBezTo>
                <a:lnTo>
                  <a:pt x="220" y="429"/>
                </a:lnTo>
                <a:close/>
                <a:moveTo>
                  <a:pt x="407" y="617"/>
                </a:moveTo>
                <a:cubicBezTo>
                  <a:pt x="407" y="623"/>
                  <a:pt x="402" y="627"/>
                  <a:pt x="397" y="627"/>
                </a:cubicBezTo>
                <a:cubicBezTo>
                  <a:pt x="297" y="627"/>
                  <a:pt x="297" y="627"/>
                  <a:pt x="297" y="627"/>
                </a:cubicBezTo>
                <a:cubicBezTo>
                  <a:pt x="291" y="627"/>
                  <a:pt x="287" y="623"/>
                  <a:pt x="287" y="617"/>
                </a:cubicBezTo>
                <a:cubicBezTo>
                  <a:pt x="287" y="517"/>
                  <a:pt x="287" y="517"/>
                  <a:pt x="287" y="517"/>
                </a:cubicBezTo>
                <a:cubicBezTo>
                  <a:pt x="287" y="511"/>
                  <a:pt x="291" y="507"/>
                  <a:pt x="297" y="507"/>
                </a:cubicBezTo>
                <a:cubicBezTo>
                  <a:pt x="397" y="507"/>
                  <a:pt x="397" y="507"/>
                  <a:pt x="397" y="507"/>
                </a:cubicBezTo>
                <a:cubicBezTo>
                  <a:pt x="402" y="507"/>
                  <a:pt x="407" y="511"/>
                  <a:pt x="407" y="517"/>
                </a:cubicBezTo>
                <a:lnTo>
                  <a:pt x="407" y="617"/>
                </a:lnTo>
                <a:close/>
                <a:moveTo>
                  <a:pt x="407" y="429"/>
                </a:moveTo>
                <a:cubicBezTo>
                  <a:pt x="407" y="434"/>
                  <a:pt x="402" y="439"/>
                  <a:pt x="397" y="439"/>
                </a:cubicBezTo>
                <a:cubicBezTo>
                  <a:pt x="297" y="439"/>
                  <a:pt x="297" y="439"/>
                  <a:pt x="297" y="439"/>
                </a:cubicBezTo>
                <a:cubicBezTo>
                  <a:pt x="291" y="439"/>
                  <a:pt x="287" y="434"/>
                  <a:pt x="287" y="429"/>
                </a:cubicBezTo>
                <a:cubicBezTo>
                  <a:pt x="287" y="329"/>
                  <a:pt x="287" y="329"/>
                  <a:pt x="287" y="329"/>
                </a:cubicBezTo>
                <a:cubicBezTo>
                  <a:pt x="287" y="323"/>
                  <a:pt x="291" y="319"/>
                  <a:pt x="297" y="319"/>
                </a:cubicBezTo>
                <a:cubicBezTo>
                  <a:pt x="397" y="319"/>
                  <a:pt x="397" y="319"/>
                  <a:pt x="397" y="319"/>
                </a:cubicBezTo>
                <a:cubicBezTo>
                  <a:pt x="402" y="319"/>
                  <a:pt x="407" y="323"/>
                  <a:pt x="407" y="329"/>
                </a:cubicBezTo>
                <a:lnTo>
                  <a:pt x="407" y="429"/>
                </a:lnTo>
                <a:close/>
                <a:moveTo>
                  <a:pt x="593" y="617"/>
                </a:moveTo>
                <a:cubicBezTo>
                  <a:pt x="593" y="623"/>
                  <a:pt x="589" y="627"/>
                  <a:pt x="583" y="627"/>
                </a:cubicBezTo>
                <a:cubicBezTo>
                  <a:pt x="483" y="627"/>
                  <a:pt x="483" y="627"/>
                  <a:pt x="483" y="627"/>
                </a:cubicBezTo>
                <a:cubicBezTo>
                  <a:pt x="478" y="627"/>
                  <a:pt x="473" y="623"/>
                  <a:pt x="473" y="617"/>
                </a:cubicBezTo>
                <a:cubicBezTo>
                  <a:pt x="473" y="517"/>
                  <a:pt x="473" y="517"/>
                  <a:pt x="473" y="517"/>
                </a:cubicBezTo>
                <a:cubicBezTo>
                  <a:pt x="473" y="511"/>
                  <a:pt x="478" y="507"/>
                  <a:pt x="483" y="507"/>
                </a:cubicBezTo>
                <a:cubicBezTo>
                  <a:pt x="583" y="507"/>
                  <a:pt x="583" y="507"/>
                  <a:pt x="583" y="507"/>
                </a:cubicBezTo>
                <a:cubicBezTo>
                  <a:pt x="589" y="507"/>
                  <a:pt x="593" y="511"/>
                  <a:pt x="593" y="517"/>
                </a:cubicBezTo>
                <a:lnTo>
                  <a:pt x="593" y="617"/>
                </a:lnTo>
                <a:close/>
                <a:moveTo>
                  <a:pt x="593" y="429"/>
                </a:moveTo>
                <a:cubicBezTo>
                  <a:pt x="593" y="434"/>
                  <a:pt x="589" y="439"/>
                  <a:pt x="583" y="439"/>
                </a:cubicBezTo>
                <a:cubicBezTo>
                  <a:pt x="483" y="439"/>
                  <a:pt x="483" y="439"/>
                  <a:pt x="483" y="439"/>
                </a:cubicBezTo>
                <a:cubicBezTo>
                  <a:pt x="478" y="439"/>
                  <a:pt x="473" y="434"/>
                  <a:pt x="473" y="429"/>
                </a:cubicBezTo>
                <a:cubicBezTo>
                  <a:pt x="473" y="329"/>
                  <a:pt x="473" y="329"/>
                  <a:pt x="473" y="329"/>
                </a:cubicBezTo>
                <a:cubicBezTo>
                  <a:pt x="473" y="323"/>
                  <a:pt x="478" y="319"/>
                  <a:pt x="483" y="319"/>
                </a:cubicBezTo>
                <a:cubicBezTo>
                  <a:pt x="583" y="319"/>
                  <a:pt x="583" y="319"/>
                  <a:pt x="583" y="319"/>
                </a:cubicBezTo>
                <a:cubicBezTo>
                  <a:pt x="589" y="319"/>
                  <a:pt x="593" y="323"/>
                  <a:pt x="593" y="329"/>
                </a:cubicBezTo>
                <a:lnTo>
                  <a:pt x="593" y="429"/>
                </a:lnTo>
                <a:close/>
                <a:moveTo>
                  <a:pt x="780" y="617"/>
                </a:moveTo>
                <a:cubicBezTo>
                  <a:pt x="780" y="623"/>
                  <a:pt x="776" y="627"/>
                  <a:pt x="770" y="627"/>
                </a:cubicBezTo>
                <a:cubicBezTo>
                  <a:pt x="670" y="627"/>
                  <a:pt x="670" y="627"/>
                  <a:pt x="670" y="627"/>
                </a:cubicBezTo>
                <a:cubicBezTo>
                  <a:pt x="665" y="627"/>
                  <a:pt x="660" y="623"/>
                  <a:pt x="660" y="617"/>
                </a:cubicBezTo>
                <a:cubicBezTo>
                  <a:pt x="660" y="517"/>
                  <a:pt x="660" y="517"/>
                  <a:pt x="660" y="517"/>
                </a:cubicBezTo>
                <a:cubicBezTo>
                  <a:pt x="660" y="511"/>
                  <a:pt x="665" y="507"/>
                  <a:pt x="670" y="507"/>
                </a:cubicBezTo>
                <a:cubicBezTo>
                  <a:pt x="770" y="507"/>
                  <a:pt x="770" y="507"/>
                  <a:pt x="770" y="507"/>
                </a:cubicBezTo>
                <a:cubicBezTo>
                  <a:pt x="776" y="507"/>
                  <a:pt x="780" y="511"/>
                  <a:pt x="780" y="517"/>
                </a:cubicBezTo>
                <a:lnTo>
                  <a:pt x="780" y="617"/>
                </a:lnTo>
                <a:close/>
                <a:moveTo>
                  <a:pt x="780" y="429"/>
                </a:moveTo>
                <a:cubicBezTo>
                  <a:pt x="780" y="434"/>
                  <a:pt x="776" y="439"/>
                  <a:pt x="770" y="439"/>
                </a:cubicBezTo>
                <a:cubicBezTo>
                  <a:pt x="670" y="439"/>
                  <a:pt x="670" y="439"/>
                  <a:pt x="670" y="439"/>
                </a:cubicBezTo>
                <a:cubicBezTo>
                  <a:pt x="665" y="439"/>
                  <a:pt x="660" y="434"/>
                  <a:pt x="660" y="429"/>
                </a:cubicBezTo>
                <a:cubicBezTo>
                  <a:pt x="660" y="329"/>
                  <a:pt x="660" y="329"/>
                  <a:pt x="660" y="329"/>
                </a:cubicBezTo>
                <a:cubicBezTo>
                  <a:pt x="660" y="323"/>
                  <a:pt x="665" y="319"/>
                  <a:pt x="670" y="319"/>
                </a:cubicBezTo>
                <a:cubicBezTo>
                  <a:pt x="770" y="319"/>
                  <a:pt x="770" y="319"/>
                  <a:pt x="770" y="319"/>
                </a:cubicBezTo>
                <a:cubicBezTo>
                  <a:pt x="776" y="319"/>
                  <a:pt x="780" y="323"/>
                  <a:pt x="780" y="329"/>
                </a:cubicBezTo>
                <a:lnTo>
                  <a:pt x="780" y="429"/>
                </a:lnTo>
                <a:close/>
              </a:path>
            </a:pathLst>
          </a:custGeom>
          <a:solidFill>
            <a:srgbClr val="E71C57"/>
          </a:solidFill>
          <a:ln>
            <a:noFill/>
          </a:ln>
        </p:spPr>
        <p:txBody>
          <a:bodyPr vert="horz" wrap="square" lIns="68580" tIns="34290" rIns="68580" bIns="34290" numCol="1" anchor="t" anchorCtr="0" compatLnSpc="1">
            <a:prstTxWarp prst="textNoShape">
              <a:avLst/>
            </a:prstTxWarp>
          </a:bodyPr>
          <a:lstStyle/>
          <a:p>
            <a:endParaRPr lang="en-US" sz="1350" dirty="0"/>
          </a:p>
        </p:txBody>
      </p:sp>
      <p:sp>
        <p:nvSpPr>
          <p:cNvPr id="106" name="Rectangle 105"/>
          <p:cNvSpPr/>
          <p:nvPr/>
        </p:nvSpPr>
        <p:spPr>
          <a:xfrm>
            <a:off x="6300482" y="3425200"/>
            <a:ext cx="262742" cy="277590"/>
          </a:xfrm>
          <a:prstGeom prst="rect">
            <a:avLst/>
          </a:prstGeom>
          <a:solidFill>
            <a:schemeClr val="bg1"/>
          </a:solidFill>
          <a:ln w="95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900" dirty="0">
              <a:solidFill>
                <a:srgbClr val="FFFFFF"/>
              </a:solidFill>
            </a:endParaRPr>
          </a:p>
        </p:txBody>
      </p:sp>
      <p:sp>
        <p:nvSpPr>
          <p:cNvPr id="94" name="AutoShape 16"/>
          <p:cNvSpPr>
            <a:spLocks noChangeAspect="1" noChangeArrowheads="1" noTextEdit="1"/>
          </p:cNvSpPr>
          <p:nvPr/>
        </p:nvSpPr>
        <p:spPr bwMode="auto">
          <a:xfrm>
            <a:off x="6338047" y="3470098"/>
            <a:ext cx="187611" cy="187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95" name="Freeform 18"/>
          <p:cNvSpPr>
            <a:spLocks noEditPoints="1"/>
          </p:cNvSpPr>
          <p:nvPr/>
        </p:nvSpPr>
        <p:spPr bwMode="auto">
          <a:xfrm>
            <a:off x="6349337" y="3481388"/>
            <a:ext cx="165215" cy="165399"/>
          </a:xfrm>
          <a:custGeom>
            <a:avLst/>
            <a:gdLst>
              <a:gd name="T0" fmla="*/ 440 w 880"/>
              <a:gd name="T1" fmla="*/ 0 h 880"/>
              <a:gd name="T2" fmla="*/ 0 w 880"/>
              <a:gd name="T3" fmla="*/ 440 h 880"/>
              <a:gd name="T4" fmla="*/ 440 w 880"/>
              <a:gd name="T5" fmla="*/ 880 h 880"/>
              <a:gd name="T6" fmla="*/ 880 w 880"/>
              <a:gd name="T7" fmla="*/ 440 h 880"/>
              <a:gd name="T8" fmla="*/ 440 w 880"/>
              <a:gd name="T9" fmla="*/ 0 h 880"/>
              <a:gd name="T10" fmla="*/ 648 w 880"/>
              <a:gd name="T11" fmla="*/ 325 h 880"/>
              <a:gd name="T12" fmla="*/ 452 w 880"/>
              <a:gd name="T13" fmla="*/ 458 h 880"/>
              <a:gd name="T14" fmla="*/ 452 w 880"/>
              <a:gd name="T15" fmla="*/ 458 h 880"/>
              <a:gd name="T16" fmla="*/ 450 w 880"/>
              <a:gd name="T17" fmla="*/ 460 h 880"/>
              <a:gd name="T18" fmla="*/ 449 w 880"/>
              <a:gd name="T19" fmla="*/ 460 h 880"/>
              <a:gd name="T20" fmla="*/ 446 w 880"/>
              <a:gd name="T21" fmla="*/ 461 h 880"/>
              <a:gd name="T22" fmla="*/ 446 w 880"/>
              <a:gd name="T23" fmla="*/ 461 h 880"/>
              <a:gd name="T24" fmla="*/ 444 w 880"/>
              <a:gd name="T25" fmla="*/ 462 h 880"/>
              <a:gd name="T26" fmla="*/ 443 w 880"/>
              <a:gd name="T27" fmla="*/ 462 h 880"/>
              <a:gd name="T28" fmla="*/ 440 w 880"/>
              <a:gd name="T29" fmla="*/ 462 h 880"/>
              <a:gd name="T30" fmla="*/ 440 w 880"/>
              <a:gd name="T31" fmla="*/ 462 h 880"/>
              <a:gd name="T32" fmla="*/ 440 w 880"/>
              <a:gd name="T33" fmla="*/ 462 h 880"/>
              <a:gd name="T34" fmla="*/ 438 w 880"/>
              <a:gd name="T35" fmla="*/ 462 h 880"/>
              <a:gd name="T36" fmla="*/ 437 w 880"/>
              <a:gd name="T37" fmla="*/ 462 h 880"/>
              <a:gd name="T38" fmla="*/ 435 w 880"/>
              <a:gd name="T39" fmla="*/ 461 h 880"/>
              <a:gd name="T40" fmla="*/ 434 w 880"/>
              <a:gd name="T41" fmla="*/ 461 h 880"/>
              <a:gd name="T42" fmla="*/ 433 w 880"/>
              <a:gd name="T43" fmla="*/ 461 h 880"/>
              <a:gd name="T44" fmla="*/ 432 w 880"/>
              <a:gd name="T45" fmla="*/ 460 h 880"/>
              <a:gd name="T46" fmla="*/ 430 w 880"/>
              <a:gd name="T47" fmla="*/ 460 h 880"/>
              <a:gd name="T48" fmla="*/ 430 w 880"/>
              <a:gd name="T49" fmla="*/ 459 h 880"/>
              <a:gd name="T50" fmla="*/ 428 w 880"/>
              <a:gd name="T51" fmla="*/ 458 h 880"/>
              <a:gd name="T52" fmla="*/ 427 w 880"/>
              <a:gd name="T53" fmla="*/ 458 h 880"/>
              <a:gd name="T54" fmla="*/ 426 w 880"/>
              <a:gd name="T55" fmla="*/ 457 h 880"/>
              <a:gd name="T56" fmla="*/ 425 w 880"/>
              <a:gd name="T57" fmla="*/ 456 h 880"/>
              <a:gd name="T58" fmla="*/ 424 w 880"/>
              <a:gd name="T59" fmla="*/ 455 h 880"/>
              <a:gd name="T60" fmla="*/ 423 w 880"/>
              <a:gd name="T61" fmla="*/ 454 h 880"/>
              <a:gd name="T62" fmla="*/ 422 w 880"/>
              <a:gd name="T63" fmla="*/ 452 h 880"/>
              <a:gd name="T64" fmla="*/ 422 w 880"/>
              <a:gd name="T65" fmla="*/ 452 h 880"/>
              <a:gd name="T66" fmla="*/ 422 w 880"/>
              <a:gd name="T67" fmla="*/ 452 h 880"/>
              <a:gd name="T68" fmla="*/ 420 w 880"/>
              <a:gd name="T69" fmla="*/ 448 h 880"/>
              <a:gd name="T70" fmla="*/ 420 w 880"/>
              <a:gd name="T71" fmla="*/ 448 h 880"/>
              <a:gd name="T72" fmla="*/ 418 w 880"/>
              <a:gd name="T73" fmla="*/ 444 h 880"/>
              <a:gd name="T74" fmla="*/ 418 w 880"/>
              <a:gd name="T75" fmla="*/ 444 h 880"/>
              <a:gd name="T76" fmla="*/ 418 w 880"/>
              <a:gd name="T77" fmla="*/ 440 h 880"/>
              <a:gd name="T78" fmla="*/ 418 w 880"/>
              <a:gd name="T79" fmla="*/ 440 h 880"/>
              <a:gd name="T80" fmla="*/ 418 w 880"/>
              <a:gd name="T81" fmla="*/ 440 h 880"/>
              <a:gd name="T82" fmla="*/ 418 w 880"/>
              <a:gd name="T83" fmla="*/ 108 h 880"/>
              <a:gd name="T84" fmla="*/ 440 w 880"/>
              <a:gd name="T85" fmla="*/ 86 h 880"/>
              <a:gd name="T86" fmla="*/ 462 w 880"/>
              <a:gd name="T87" fmla="*/ 108 h 880"/>
              <a:gd name="T88" fmla="*/ 462 w 880"/>
              <a:gd name="T89" fmla="*/ 398 h 880"/>
              <a:gd name="T90" fmla="*/ 623 w 880"/>
              <a:gd name="T91" fmla="*/ 289 h 880"/>
              <a:gd name="T92" fmla="*/ 654 w 880"/>
              <a:gd name="T93" fmla="*/ 295 h 880"/>
              <a:gd name="T94" fmla="*/ 648 w 880"/>
              <a:gd name="T95" fmla="*/ 325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0" h="880">
                <a:moveTo>
                  <a:pt x="440" y="0"/>
                </a:moveTo>
                <a:cubicBezTo>
                  <a:pt x="197" y="0"/>
                  <a:pt x="0" y="197"/>
                  <a:pt x="0" y="440"/>
                </a:cubicBezTo>
                <a:cubicBezTo>
                  <a:pt x="0" y="683"/>
                  <a:pt x="197" y="880"/>
                  <a:pt x="440" y="880"/>
                </a:cubicBezTo>
                <a:cubicBezTo>
                  <a:pt x="683" y="880"/>
                  <a:pt x="880" y="683"/>
                  <a:pt x="880" y="440"/>
                </a:cubicBezTo>
                <a:cubicBezTo>
                  <a:pt x="880" y="197"/>
                  <a:pt x="683" y="0"/>
                  <a:pt x="440" y="0"/>
                </a:cubicBezTo>
                <a:close/>
                <a:moveTo>
                  <a:pt x="648" y="325"/>
                </a:moveTo>
                <a:cubicBezTo>
                  <a:pt x="452" y="458"/>
                  <a:pt x="452" y="458"/>
                  <a:pt x="452" y="458"/>
                </a:cubicBezTo>
                <a:cubicBezTo>
                  <a:pt x="452" y="458"/>
                  <a:pt x="452" y="458"/>
                  <a:pt x="452" y="458"/>
                </a:cubicBezTo>
                <a:cubicBezTo>
                  <a:pt x="452" y="459"/>
                  <a:pt x="451" y="459"/>
                  <a:pt x="450" y="460"/>
                </a:cubicBezTo>
                <a:cubicBezTo>
                  <a:pt x="450" y="460"/>
                  <a:pt x="449" y="460"/>
                  <a:pt x="449" y="460"/>
                </a:cubicBezTo>
                <a:cubicBezTo>
                  <a:pt x="448" y="460"/>
                  <a:pt x="447" y="461"/>
                  <a:pt x="446" y="461"/>
                </a:cubicBezTo>
                <a:cubicBezTo>
                  <a:pt x="446" y="461"/>
                  <a:pt x="446" y="461"/>
                  <a:pt x="446" y="461"/>
                </a:cubicBezTo>
                <a:cubicBezTo>
                  <a:pt x="445" y="461"/>
                  <a:pt x="444" y="462"/>
                  <a:pt x="444" y="462"/>
                </a:cubicBezTo>
                <a:cubicBezTo>
                  <a:pt x="443" y="462"/>
                  <a:pt x="443" y="462"/>
                  <a:pt x="443" y="462"/>
                </a:cubicBezTo>
                <a:cubicBezTo>
                  <a:pt x="442" y="462"/>
                  <a:pt x="441" y="462"/>
                  <a:pt x="440" y="462"/>
                </a:cubicBezTo>
                <a:cubicBezTo>
                  <a:pt x="440" y="462"/>
                  <a:pt x="440" y="462"/>
                  <a:pt x="440" y="462"/>
                </a:cubicBezTo>
                <a:cubicBezTo>
                  <a:pt x="440" y="462"/>
                  <a:pt x="440" y="462"/>
                  <a:pt x="440" y="462"/>
                </a:cubicBezTo>
                <a:cubicBezTo>
                  <a:pt x="439" y="462"/>
                  <a:pt x="438" y="462"/>
                  <a:pt x="438" y="462"/>
                </a:cubicBezTo>
                <a:cubicBezTo>
                  <a:pt x="437" y="462"/>
                  <a:pt x="437" y="462"/>
                  <a:pt x="437" y="462"/>
                </a:cubicBezTo>
                <a:cubicBezTo>
                  <a:pt x="436" y="462"/>
                  <a:pt x="436" y="462"/>
                  <a:pt x="435" y="461"/>
                </a:cubicBezTo>
                <a:cubicBezTo>
                  <a:pt x="435" y="461"/>
                  <a:pt x="435" y="461"/>
                  <a:pt x="434" y="461"/>
                </a:cubicBezTo>
                <a:cubicBezTo>
                  <a:pt x="434" y="461"/>
                  <a:pt x="433" y="461"/>
                  <a:pt x="433" y="461"/>
                </a:cubicBezTo>
                <a:cubicBezTo>
                  <a:pt x="432" y="461"/>
                  <a:pt x="432" y="461"/>
                  <a:pt x="432" y="460"/>
                </a:cubicBezTo>
                <a:cubicBezTo>
                  <a:pt x="431" y="460"/>
                  <a:pt x="431" y="460"/>
                  <a:pt x="430" y="460"/>
                </a:cubicBezTo>
                <a:cubicBezTo>
                  <a:pt x="430" y="460"/>
                  <a:pt x="430" y="460"/>
                  <a:pt x="430" y="459"/>
                </a:cubicBezTo>
                <a:cubicBezTo>
                  <a:pt x="429" y="459"/>
                  <a:pt x="428" y="459"/>
                  <a:pt x="428" y="458"/>
                </a:cubicBezTo>
                <a:cubicBezTo>
                  <a:pt x="427" y="458"/>
                  <a:pt x="427" y="458"/>
                  <a:pt x="427" y="458"/>
                </a:cubicBezTo>
                <a:cubicBezTo>
                  <a:pt x="427" y="457"/>
                  <a:pt x="426" y="457"/>
                  <a:pt x="426" y="457"/>
                </a:cubicBezTo>
                <a:cubicBezTo>
                  <a:pt x="426" y="457"/>
                  <a:pt x="425" y="456"/>
                  <a:pt x="425" y="456"/>
                </a:cubicBezTo>
                <a:cubicBezTo>
                  <a:pt x="425" y="456"/>
                  <a:pt x="424" y="455"/>
                  <a:pt x="424" y="455"/>
                </a:cubicBezTo>
                <a:cubicBezTo>
                  <a:pt x="424" y="455"/>
                  <a:pt x="424" y="455"/>
                  <a:pt x="423" y="454"/>
                </a:cubicBezTo>
                <a:cubicBezTo>
                  <a:pt x="423" y="454"/>
                  <a:pt x="422" y="453"/>
                  <a:pt x="422" y="452"/>
                </a:cubicBezTo>
                <a:cubicBezTo>
                  <a:pt x="422" y="452"/>
                  <a:pt x="422" y="452"/>
                  <a:pt x="422" y="452"/>
                </a:cubicBezTo>
                <a:cubicBezTo>
                  <a:pt x="422" y="452"/>
                  <a:pt x="422" y="452"/>
                  <a:pt x="422" y="452"/>
                </a:cubicBezTo>
                <a:cubicBezTo>
                  <a:pt x="421" y="451"/>
                  <a:pt x="420" y="450"/>
                  <a:pt x="420" y="448"/>
                </a:cubicBezTo>
                <a:cubicBezTo>
                  <a:pt x="420" y="448"/>
                  <a:pt x="420" y="448"/>
                  <a:pt x="420" y="448"/>
                </a:cubicBezTo>
                <a:cubicBezTo>
                  <a:pt x="419" y="447"/>
                  <a:pt x="419" y="446"/>
                  <a:pt x="418" y="444"/>
                </a:cubicBezTo>
                <a:cubicBezTo>
                  <a:pt x="418" y="444"/>
                  <a:pt x="418" y="444"/>
                  <a:pt x="418" y="444"/>
                </a:cubicBezTo>
                <a:cubicBezTo>
                  <a:pt x="418" y="443"/>
                  <a:pt x="418" y="442"/>
                  <a:pt x="418" y="440"/>
                </a:cubicBezTo>
                <a:cubicBezTo>
                  <a:pt x="418" y="440"/>
                  <a:pt x="418" y="440"/>
                  <a:pt x="418" y="440"/>
                </a:cubicBezTo>
                <a:cubicBezTo>
                  <a:pt x="418" y="440"/>
                  <a:pt x="418" y="440"/>
                  <a:pt x="418" y="440"/>
                </a:cubicBezTo>
                <a:cubicBezTo>
                  <a:pt x="418" y="108"/>
                  <a:pt x="418" y="108"/>
                  <a:pt x="418" y="108"/>
                </a:cubicBezTo>
                <a:cubicBezTo>
                  <a:pt x="418" y="96"/>
                  <a:pt x="428" y="86"/>
                  <a:pt x="440" y="86"/>
                </a:cubicBezTo>
                <a:cubicBezTo>
                  <a:pt x="452" y="86"/>
                  <a:pt x="462" y="96"/>
                  <a:pt x="462" y="108"/>
                </a:cubicBezTo>
                <a:cubicBezTo>
                  <a:pt x="462" y="398"/>
                  <a:pt x="462" y="398"/>
                  <a:pt x="462" y="398"/>
                </a:cubicBezTo>
                <a:cubicBezTo>
                  <a:pt x="623" y="289"/>
                  <a:pt x="623" y="289"/>
                  <a:pt x="623" y="289"/>
                </a:cubicBezTo>
                <a:cubicBezTo>
                  <a:pt x="633" y="282"/>
                  <a:pt x="647" y="285"/>
                  <a:pt x="654" y="295"/>
                </a:cubicBezTo>
                <a:cubicBezTo>
                  <a:pt x="661" y="305"/>
                  <a:pt x="658" y="318"/>
                  <a:pt x="648" y="325"/>
                </a:cubicBezTo>
                <a:close/>
              </a:path>
            </a:pathLst>
          </a:custGeom>
          <a:solidFill>
            <a:srgbClr val="E71C57"/>
          </a:solidFill>
          <a:ln>
            <a:noFill/>
          </a:ln>
        </p:spPr>
        <p:txBody>
          <a:bodyPr vert="horz" wrap="square" lIns="68580" tIns="34290" rIns="68580" bIns="34290" numCol="1" anchor="t" anchorCtr="0" compatLnSpc="1">
            <a:prstTxWarp prst="textNoShape">
              <a:avLst/>
            </a:prstTxWarp>
          </a:bodyPr>
          <a:lstStyle/>
          <a:p>
            <a:endParaRPr lang="en-US" sz="1350" dirty="0"/>
          </a:p>
        </p:txBody>
      </p:sp>
      <p:sp>
        <p:nvSpPr>
          <p:cNvPr id="100" name="Rectangle 99"/>
          <p:cNvSpPr/>
          <p:nvPr/>
        </p:nvSpPr>
        <p:spPr>
          <a:xfrm>
            <a:off x="6982531" y="4673110"/>
            <a:ext cx="262742" cy="277590"/>
          </a:xfrm>
          <a:prstGeom prst="rect">
            <a:avLst/>
          </a:prstGeom>
          <a:solidFill>
            <a:schemeClr val="bg1"/>
          </a:solidFill>
          <a:ln w="95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900" dirty="0">
              <a:solidFill>
                <a:srgbClr val="FFFFFF"/>
              </a:solidFill>
            </a:endParaRPr>
          </a:p>
        </p:txBody>
      </p:sp>
      <p:sp>
        <p:nvSpPr>
          <p:cNvPr id="97" name="AutoShape 7"/>
          <p:cNvSpPr>
            <a:spLocks noChangeAspect="1" noChangeArrowheads="1" noTextEdit="1"/>
          </p:cNvSpPr>
          <p:nvPr/>
        </p:nvSpPr>
        <p:spPr bwMode="auto">
          <a:xfrm>
            <a:off x="7019820" y="4718008"/>
            <a:ext cx="188162" cy="187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98" name="Freeform 9"/>
          <p:cNvSpPr>
            <a:spLocks noEditPoints="1"/>
          </p:cNvSpPr>
          <p:nvPr/>
        </p:nvSpPr>
        <p:spPr bwMode="auto">
          <a:xfrm>
            <a:off x="7031110" y="4729298"/>
            <a:ext cx="165215" cy="165399"/>
          </a:xfrm>
          <a:custGeom>
            <a:avLst/>
            <a:gdLst>
              <a:gd name="T0" fmla="*/ 440 w 880"/>
              <a:gd name="T1" fmla="*/ 880 h 880"/>
              <a:gd name="T2" fmla="*/ 0 w 880"/>
              <a:gd name="T3" fmla="*/ 440 h 880"/>
              <a:gd name="T4" fmla="*/ 440 w 880"/>
              <a:gd name="T5" fmla="*/ 0 h 880"/>
              <a:gd name="T6" fmla="*/ 880 w 880"/>
              <a:gd name="T7" fmla="*/ 440 h 880"/>
              <a:gd name="T8" fmla="*/ 440 w 880"/>
              <a:gd name="T9" fmla="*/ 880 h 880"/>
              <a:gd name="T10" fmla="*/ 440 w 880"/>
              <a:gd name="T11" fmla="*/ 44 h 880"/>
              <a:gd name="T12" fmla="*/ 44 w 880"/>
              <a:gd name="T13" fmla="*/ 440 h 880"/>
              <a:gd name="T14" fmla="*/ 440 w 880"/>
              <a:gd name="T15" fmla="*/ 836 h 880"/>
              <a:gd name="T16" fmla="*/ 836 w 880"/>
              <a:gd name="T17" fmla="*/ 440 h 880"/>
              <a:gd name="T18" fmla="*/ 440 w 880"/>
              <a:gd name="T19" fmla="*/ 44 h 880"/>
              <a:gd name="T20" fmla="*/ 440 w 880"/>
              <a:gd name="T21" fmla="*/ 88 h 880"/>
              <a:gd name="T22" fmla="*/ 88 w 880"/>
              <a:gd name="T23" fmla="*/ 440 h 880"/>
              <a:gd name="T24" fmla="*/ 440 w 880"/>
              <a:gd name="T25" fmla="*/ 792 h 880"/>
              <a:gd name="T26" fmla="*/ 792 w 880"/>
              <a:gd name="T27" fmla="*/ 440 h 880"/>
              <a:gd name="T28" fmla="*/ 440 w 880"/>
              <a:gd name="T29" fmla="*/ 88 h 880"/>
              <a:gd name="T30" fmla="*/ 563 w 880"/>
              <a:gd name="T31" fmla="*/ 262 h 880"/>
              <a:gd name="T32" fmla="*/ 613 w 880"/>
              <a:gd name="T33" fmla="*/ 312 h 880"/>
              <a:gd name="T34" fmla="*/ 563 w 880"/>
              <a:gd name="T35" fmla="*/ 362 h 880"/>
              <a:gd name="T36" fmla="*/ 513 w 880"/>
              <a:gd name="T37" fmla="*/ 312 h 880"/>
              <a:gd name="T38" fmla="*/ 563 w 880"/>
              <a:gd name="T39" fmla="*/ 262 h 880"/>
              <a:gd name="T40" fmla="*/ 317 w 880"/>
              <a:gd name="T41" fmla="*/ 262 h 880"/>
              <a:gd name="T42" fmla="*/ 367 w 880"/>
              <a:gd name="T43" fmla="*/ 312 h 880"/>
              <a:gd name="T44" fmla="*/ 317 w 880"/>
              <a:gd name="T45" fmla="*/ 362 h 880"/>
              <a:gd name="T46" fmla="*/ 267 w 880"/>
              <a:gd name="T47" fmla="*/ 312 h 880"/>
              <a:gd name="T48" fmla="*/ 317 w 880"/>
              <a:gd name="T49" fmla="*/ 262 h 880"/>
              <a:gd name="T50" fmla="*/ 657 w 880"/>
              <a:gd name="T51" fmla="*/ 636 h 880"/>
              <a:gd name="T52" fmla="*/ 644 w 880"/>
              <a:gd name="T53" fmla="*/ 641 h 880"/>
              <a:gd name="T54" fmla="*/ 626 w 880"/>
              <a:gd name="T55" fmla="*/ 632 h 880"/>
              <a:gd name="T56" fmla="*/ 440 w 880"/>
              <a:gd name="T57" fmla="*/ 541 h 880"/>
              <a:gd name="T58" fmla="*/ 254 w 880"/>
              <a:gd name="T59" fmla="*/ 632 h 880"/>
              <a:gd name="T60" fmla="*/ 223 w 880"/>
              <a:gd name="T61" fmla="*/ 636 h 880"/>
              <a:gd name="T62" fmla="*/ 219 w 880"/>
              <a:gd name="T63" fmla="*/ 605 h 880"/>
              <a:gd name="T64" fmla="*/ 440 w 880"/>
              <a:gd name="T65" fmla="*/ 497 h 880"/>
              <a:gd name="T66" fmla="*/ 661 w 880"/>
              <a:gd name="T67" fmla="*/ 605 h 880"/>
              <a:gd name="T68" fmla="*/ 657 w 880"/>
              <a:gd name="T69" fmla="*/ 636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80" h="880">
                <a:moveTo>
                  <a:pt x="440" y="880"/>
                </a:moveTo>
                <a:cubicBezTo>
                  <a:pt x="197" y="880"/>
                  <a:pt x="0" y="683"/>
                  <a:pt x="0" y="440"/>
                </a:cubicBezTo>
                <a:cubicBezTo>
                  <a:pt x="0" y="197"/>
                  <a:pt x="197" y="0"/>
                  <a:pt x="440" y="0"/>
                </a:cubicBezTo>
                <a:cubicBezTo>
                  <a:pt x="683" y="0"/>
                  <a:pt x="880" y="197"/>
                  <a:pt x="880" y="440"/>
                </a:cubicBezTo>
                <a:cubicBezTo>
                  <a:pt x="880" y="683"/>
                  <a:pt x="683" y="880"/>
                  <a:pt x="440" y="880"/>
                </a:cubicBezTo>
                <a:close/>
                <a:moveTo>
                  <a:pt x="440" y="44"/>
                </a:moveTo>
                <a:cubicBezTo>
                  <a:pt x="222" y="44"/>
                  <a:pt x="44" y="222"/>
                  <a:pt x="44" y="440"/>
                </a:cubicBezTo>
                <a:cubicBezTo>
                  <a:pt x="44" y="658"/>
                  <a:pt x="222" y="836"/>
                  <a:pt x="440" y="836"/>
                </a:cubicBezTo>
                <a:cubicBezTo>
                  <a:pt x="658" y="836"/>
                  <a:pt x="836" y="658"/>
                  <a:pt x="836" y="440"/>
                </a:cubicBezTo>
                <a:cubicBezTo>
                  <a:pt x="836" y="222"/>
                  <a:pt x="658" y="44"/>
                  <a:pt x="440" y="44"/>
                </a:cubicBezTo>
                <a:close/>
                <a:moveTo>
                  <a:pt x="440" y="88"/>
                </a:moveTo>
                <a:cubicBezTo>
                  <a:pt x="246" y="88"/>
                  <a:pt x="88" y="246"/>
                  <a:pt x="88" y="440"/>
                </a:cubicBezTo>
                <a:cubicBezTo>
                  <a:pt x="88" y="634"/>
                  <a:pt x="246" y="792"/>
                  <a:pt x="440" y="792"/>
                </a:cubicBezTo>
                <a:cubicBezTo>
                  <a:pt x="634" y="792"/>
                  <a:pt x="792" y="634"/>
                  <a:pt x="792" y="440"/>
                </a:cubicBezTo>
                <a:cubicBezTo>
                  <a:pt x="792" y="246"/>
                  <a:pt x="634" y="88"/>
                  <a:pt x="440" y="88"/>
                </a:cubicBezTo>
                <a:close/>
                <a:moveTo>
                  <a:pt x="563" y="262"/>
                </a:moveTo>
                <a:cubicBezTo>
                  <a:pt x="591" y="262"/>
                  <a:pt x="613" y="284"/>
                  <a:pt x="613" y="312"/>
                </a:cubicBezTo>
                <a:cubicBezTo>
                  <a:pt x="613" y="340"/>
                  <a:pt x="591" y="362"/>
                  <a:pt x="563" y="362"/>
                </a:cubicBezTo>
                <a:cubicBezTo>
                  <a:pt x="535" y="362"/>
                  <a:pt x="513" y="340"/>
                  <a:pt x="513" y="312"/>
                </a:cubicBezTo>
                <a:cubicBezTo>
                  <a:pt x="513" y="284"/>
                  <a:pt x="535" y="262"/>
                  <a:pt x="563" y="262"/>
                </a:cubicBezTo>
                <a:close/>
                <a:moveTo>
                  <a:pt x="317" y="262"/>
                </a:moveTo>
                <a:cubicBezTo>
                  <a:pt x="345" y="262"/>
                  <a:pt x="367" y="284"/>
                  <a:pt x="367" y="312"/>
                </a:cubicBezTo>
                <a:cubicBezTo>
                  <a:pt x="367" y="340"/>
                  <a:pt x="345" y="362"/>
                  <a:pt x="317" y="362"/>
                </a:cubicBezTo>
                <a:cubicBezTo>
                  <a:pt x="289" y="362"/>
                  <a:pt x="267" y="340"/>
                  <a:pt x="267" y="312"/>
                </a:cubicBezTo>
                <a:cubicBezTo>
                  <a:pt x="267" y="284"/>
                  <a:pt x="289" y="262"/>
                  <a:pt x="317" y="262"/>
                </a:cubicBezTo>
                <a:close/>
                <a:moveTo>
                  <a:pt x="657" y="636"/>
                </a:moveTo>
                <a:cubicBezTo>
                  <a:pt x="653" y="639"/>
                  <a:pt x="648" y="641"/>
                  <a:pt x="644" y="641"/>
                </a:cubicBezTo>
                <a:cubicBezTo>
                  <a:pt x="637" y="641"/>
                  <a:pt x="630" y="638"/>
                  <a:pt x="626" y="632"/>
                </a:cubicBezTo>
                <a:cubicBezTo>
                  <a:pt x="581" y="574"/>
                  <a:pt x="513" y="541"/>
                  <a:pt x="440" y="541"/>
                </a:cubicBezTo>
                <a:cubicBezTo>
                  <a:pt x="367" y="541"/>
                  <a:pt x="299" y="574"/>
                  <a:pt x="254" y="632"/>
                </a:cubicBezTo>
                <a:cubicBezTo>
                  <a:pt x="246" y="642"/>
                  <a:pt x="233" y="643"/>
                  <a:pt x="223" y="636"/>
                </a:cubicBezTo>
                <a:cubicBezTo>
                  <a:pt x="213" y="629"/>
                  <a:pt x="212" y="615"/>
                  <a:pt x="219" y="605"/>
                </a:cubicBezTo>
                <a:cubicBezTo>
                  <a:pt x="273" y="536"/>
                  <a:pt x="353" y="497"/>
                  <a:pt x="440" y="497"/>
                </a:cubicBezTo>
                <a:cubicBezTo>
                  <a:pt x="527" y="497"/>
                  <a:pt x="607" y="536"/>
                  <a:pt x="661" y="605"/>
                </a:cubicBezTo>
                <a:cubicBezTo>
                  <a:pt x="668" y="615"/>
                  <a:pt x="667" y="629"/>
                  <a:pt x="657" y="636"/>
                </a:cubicBezTo>
                <a:close/>
              </a:path>
            </a:pathLst>
          </a:custGeom>
          <a:solidFill>
            <a:srgbClr val="E71C57"/>
          </a:solidFill>
          <a:ln>
            <a:noFill/>
          </a:ln>
        </p:spPr>
        <p:txBody>
          <a:bodyPr vert="horz" wrap="square" lIns="68580" tIns="34290" rIns="68580" bIns="34290" numCol="1" anchor="t" anchorCtr="0" compatLnSpc="1">
            <a:prstTxWarp prst="textNoShape">
              <a:avLst/>
            </a:prstTxWarp>
          </a:bodyPr>
          <a:lstStyle/>
          <a:p>
            <a:endParaRPr lang="en-US" sz="1350" dirty="0"/>
          </a:p>
        </p:txBody>
      </p:sp>
      <p:sp>
        <p:nvSpPr>
          <p:cNvPr id="73" name="AutoShape 3"/>
          <p:cNvSpPr>
            <a:spLocks noChangeAspect="1" noChangeArrowheads="1" noTextEdit="1"/>
          </p:cNvSpPr>
          <p:nvPr/>
        </p:nvSpPr>
        <p:spPr bwMode="auto">
          <a:xfrm>
            <a:off x="4531048" y="2716654"/>
            <a:ext cx="187795" cy="187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75" name="Freeform 5"/>
          <p:cNvSpPr>
            <a:spLocks noEditPoints="1"/>
          </p:cNvSpPr>
          <p:nvPr/>
        </p:nvSpPr>
        <p:spPr bwMode="auto">
          <a:xfrm>
            <a:off x="4564956" y="2738824"/>
            <a:ext cx="119980" cy="143454"/>
          </a:xfrm>
          <a:custGeom>
            <a:avLst/>
            <a:gdLst>
              <a:gd name="T0" fmla="*/ 587 w 640"/>
              <a:gd name="T1" fmla="*/ 135 h 761"/>
              <a:gd name="T2" fmla="*/ 500 w 640"/>
              <a:gd name="T3" fmla="*/ 135 h 761"/>
              <a:gd name="T4" fmla="*/ 500 w 640"/>
              <a:gd name="T5" fmla="*/ 135 h 761"/>
              <a:gd name="T6" fmla="*/ 500 w 640"/>
              <a:gd name="T7" fmla="*/ 49 h 761"/>
              <a:gd name="T8" fmla="*/ 587 w 640"/>
              <a:gd name="T9" fmla="*/ 135 h 761"/>
              <a:gd name="T10" fmla="*/ 640 w 640"/>
              <a:gd name="T11" fmla="*/ 179 h 761"/>
              <a:gd name="T12" fmla="*/ 640 w 640"/>
              <a:gd name="T13" fmla="*/ 739 h 761"/>
              <a:gd name="T14" fmla="*/ 618 w 640"/>
              <a:gd name="T15" fmla="*/ 761 h 761"/>
              <a:gd name="T16" fmla="*/ 22 w 640"/>
              <a:gd name="T17" fmla="*/ 761 h 761"/>
              <a:gd name="T18" fmla="*/ 0 w 640"/>
              <a:gd name="T19" fmla="*/ 739 h 761"/>
              <a:gd name="T20" fmla="*/ 0 w 640"/>
              <a:gd name="T21" fmla="*/ 22 h 761"/>
              <a:gd name="T22" fmla="*/ 22 w 640"/>
              <a:gd name="T23" fmla="*/ 0 h 761"/>
              <a:gd name="T24" fmla="*/ 456 w 640"/>
              <a:gd name="T25" fmla="*/ 0 h 761"/>
              <a:gd name="T26" fmla="*/ 456 w 640"/>
              <a:gd name="T27" fmla="*/ 135 h 761"/>
              <a:gd name="T28" fmla="*/ 469 w 640"/>
              <a:gd name="T29" fmla="*/ 167 h 761"/>
              <a:gd name="T30" fmla="*/ 500 w 640"/>
              <a:gd name="T31" fmla="*/ 179 h 761"/>
              <a:gd name="T32" fmla="*/ 640 w 640"/>
              <a:gd name="T33" fmla="*/ 179 h 761"/>
              <a:gd name="T34" fmla="*/ 342 w 640"/>
              <a:gd name="T35" fmla="*/ 632 h 761"/>
              <a:gd name="T36" fmla="*/ 320 w 640"/>
              <a:gd name="T37" fmla="*/ 610 h 761"/>
              <a:gd name="T38" fmla="*/ 126 w 640"/>
              <a:gd name="T39" fmla="*/ 610 h 761"/>
              <a:gd name="T40" fmla="*/ 104 w 640"/>
              <a:gd name="T41" fmla="*/ 632 h 761"/>
              <a:gd name="T42" fmla="*/ 126 w 640"/>
              <a:gd name="T43" fmla="*/ 654 h 761"/>
              <a:gd name="T44" fmla="*/ 320 w 640"/>
              <a:gd name="T45" fmla="*/ 654 h 761"/>
              <a:gd name="T46" fmla="*/ 342 w 640"/>
              <a:gd name="T47" fmla="*/ 632 h 761"/>
              <a:gd name="T48" fmla="*/ 552 w 640"/>
              <a:gd name="T49" fmla="*/ 531 h 761"/>
              <a:gd name="T50" fmla="*/ 530 w 640"/>
              <a:gd name="T51" fmla="*/ 509 h 761"/>
              <a:gd name="T52" fmla="*/ 126 w 640"/>
              <a:gd name="T53" fmla="*/ 509 h 761"/>
              <a:gd name="T54" fmla="*/ 104 w 640"/>
              <a:gd name="T55" fmla="*/ 531 h 761"/>
              <a:gd name="T56" fmla="*/ 126 w 640"/>
              <a:gd name="T57" fmla="*/ 553 h 761"/>
              <a:gd name="T58" fmla="*/ 530 w 640"/>
              <a:gd name="T59" fmla="*/ 553 h 761"/>
              <a:gd name="T60" fmla="*/ 552 w 640"/>
              <a:gd name="T61" fmla="*/ 531 h 761"/>
              <a:gd name="T62" fmla="*/ 552 w 640"/>
              <a:gd name="T63" fmla="*/ 430 h 761"/>
              <a:gd name="T64" fmla="*/ 530 w 640"/>
              <a:gd name="T65" fmla="*/ 408 h 761"/>
              <a:gd name="T66" fmla="*/ 126 w 640"/>
              <a:gd name="T67" fmla="*/ 408 h 761"/>
              <a:gd name="T68" fmla="*/ 104 w 640"/>
              <a:gd name="T69" fmla="*/ 430 h 761"/>
              <a:gd name="T70" fmla="*/ 126 w 640"/>
              <a:gd name="T71" fmla="*/ 452 h 761"/>
              <a:gd name="T72" fmla="*/ 530 w 640"/>
              <a:gd name="T73" fmla="*/ 452 h 761"/>
              <a:gd name="T74" fmla="*/ 552 w 640"/>
              <a:gd name="T75" fmla="*/ 430 h 761"/>
              <a:gd name="T76" fmla="*/ 552 w 640"/>
              <a:gd name="T77" fmla="*/ 329 h 761"/>
              <a:gd name="T78" fmla="*/ 530 w 640"/>
              <a:gd name="T79" fmla="*/ 307 h 761"/>
              <a:gd name="T80" fmla="*/ 126 w 640"/>
              <a:gd name="T81" fmla="*/ 307 h 761"/>
              <a:gd name="T82" fmla="*/ 104 w 640"/>
              <a:gd name="T83" fmla="*/ 329 h 761"/>
              <a:gd name="T84" fmla="*/ 126 w 640"/>
              <a:gd name="T85" fmla="*/ 351 h 761"/>
              <a:gd name="T86" fmla="*/ 530 w 640"/>
              <a:gd name="T87" fmla="*/ 351 h 761"/>
              <a:gd name="T88" fmla="*/ 552 w 640"/>
              <a:gd name="T89" fmla="*/ 329 h 761"/>
              <a:gd name="T90" fmla="*/ 552 w 640"/>
              <a:gd name="T91" fmla="*/ 228 h 761"/>
              <a:gd name="T92" fmla="*/ 530 w 640"/>
              <a:gd name="T93" fmla="*/ 206 h 761"/>
              <a:gd name="T94" fmla="*/ 126 w 640"/>
              <a:gd name="T95" fmla="*/ 206 h 761"/>
              <a:gd name="T96" fmla="*/ 104 w 640"/>
              <a:gd name="T97" fmla="*/ 228 h 761"/>
              <a:gd name="T98" fmla="*/ 126 w 640"/>
              <a:gd name="T99" fmla="*/ 250 h 761"/>
              <a:gd name="T100" fmla="*/ 530 w 640"/>
              <a:gd name="T101" fmla="*/ 250 h 761"/>
              <a:gd name="T102" fmla="*/ 552 w 640"/>
              <a:gd name="T103" fmla="*/ 228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0" h="761">
                <a:moveTo>
                  <a:pt x="587" y="135"/>
                </a:moveTo>
                <a:cubicBezTo>
                  <a:pt x="500" y="135"/>
                  <a:pt x="500" y="135"/>
                  <a:pt x="500" y="135"/>
                </a:cubicBezTo>
                <a:cubicBezTo>
                  <a:pt x="500" y="135"/>
                  <a:pt x="500" y="135"/>
                  <a:pt x="500" y="135"/>
                </a:cubicBezTo>
                <a:cubicBezTo>
                  <a:pt x="500" y="49"/>
                  <a:pt x="500" y="49"/>
                  <a:pt x="500" y="49"/>
                </a:cubicBezTo>
                <a:lnTo>
                  <a:pt x="587" y="135"/>
                </a:lnTo>
                <a:close/>
                <a:moveTo>
                  <a:pt x="640" y="179"/>
                </a:moveTo>
                <a:cubicBezTo>
                  <a:pt x="640" y="739"/>
                  <a:pt x="640" y="739"/>
                  <a:pt x="640" y="739"/>
                </a:cubicBezTo>
                <a:cubicBezTo>
                  <a:pt x="640" y="751"/>
                  <a:pt x="630" y="761"/>
                  <a:pt x="618" y="761"/>
                </a:cubicBezTo>
                <a:cubicBezTo>
                  <a:pt x="22" y="761"/>
                  <a:pt x="22" y="761"/>
                  <a:pt x="22" y="761"/>
                </a:cubicBezTo>
                <a:cubicBezTo>
                  <a:pt x="10" y="761"/>
                  <a:pt x="0" y="751"/>
                  <a:pt x="0" y="739"/>
                </a:cubicBezTo>
                <a:cubicBezTo>
                  <a:pt x="0" y="22"/>
                  <a:pt x="0" y="22"/>
                  <a:pt x="0" y="22"/>
                </a:cubicBezTo>
                <a:cubicBezTo>
                  <a:pt x="0" y="10"/>
                  <a:pt x="10" y="0"/>
                  <a:pt x="22" y="0"/>
                </a:cubicBezTo>
                <a:cubicBezTo>
                  <a:pt x="456" y="0"/>
                  <a:pt x="456" y="0"/>
                  <a:pt x="456" y="0"/>
                </a:cubicBezTo>
                <a:cubicBezTo>
                  <a:pt x="456" y="135"/>
                  <a:pt x="456" y="135"/>
                  <a:pt x="456" y="135"/>
                </a:cubicBezTo>
                <a:cubicBezTo>
                  <a:pt x="456" y="148"/>
                  <a:pt x="461" y="159"/>
                  <a:pt x="469" y="167"/>
                </a:cubicBezTo>
                <a:cubicBezTo>
                  <a:pt x="477" y="174"/>
                  <a:pt x="488" y="179"/>
                  <a:pt x="500" y="179"/>
                </a:cubicBezTo>
                <a:lnTo>
                  <a:pt x="640" y="179"/>
                </a:lnTo>
                <a:close/>
                <a:moveTo>
                  <a:pt x="342" y="632"/>
                </a:moveTo>
                <a:cubicBezTo>
                  <a:pt x="342" y="620"/>
                  <a:pt x="332" y="610"/>
                  <a:pt x="320" y="610"/>
                </a:cubicBezTo>
                <a:cubicBezTo>
                  <a:pt x="126" y="610"/>
                  <a:pt x="126" y="610"/>
                  <a:pt x="126" y="610"/>
                </a:cubicBezTo>
                <a:cubicBezTo>
                  <a:pt x="114" y="610"/>
                  <a:pt x="104" y="620"/>
                  <a:pt x="104" y="632"/>
                </a:cubicBezTo>
                <a:cubicBezTo>
                  <a:pt x="104" y="644"/>
                  <a:pt x="114" y="654"/>
                  <a:pt x="126" y="654"/>
                </a:cubicBezTo>
                <a:cubicBezTo>
                  <a:pt x="320" y="654"/>
                  <a:pt x="320" y="654"/>
                  <a:pt x="320" y="654"/>
                </a:cubicBezTo>
                <a:cubicBezTo>
                  <a:pt x="332" y="654"/>
                  <a:pt x="342" y="644"/>
                  <a:pt x="342" y="632"/>
                </a:cubicBezTo>
                <a:close/>
                <a:moveTo>
                  <a:pt x="552" y="531"/>
                </a:moveTo>
                <a:cubicBezTo>
                  <a:pt x="552" y="519"/>
                  <a:pt x="542" y="509"/>
                  <a:pt x="530" y="509"/>
                </a:cubicBezTo>
                <a:cubicBezTo>
                  <a:pt x="126" y="509"/>
                  <a:pt x="126" y="509"/>
                  <a:pt x="126" y="509"/>
                </a:cubicBezTo>
                <a:cubicBezTo>
                  <a:pt x="114" y="509"/>
                  <a:pt x="104" y="519"/>
                  <a:pt x="104" y="531"/>
                </a:cubicBezTo>
                <a:cubicBezTo>
                  <a:pt x="104" y="543"/>
                  <a:pt x="114" y="553"/>
                  <a:pt x="126" y="553"/>
                </a:cubicBezTo>
                <a:cubicBezTo>
                  <a:pt x="530" y="553"/>
                  <a:pt x="530" y="553"/>
                  <a:pt x="530" y="553"/>
                </a:cubicBezTo>
                <a:cubicBezTo>
                  <a:pt x="542" y="553"/>
                  <a:pt x="552" y="543"/>
                  <a:pt x="552" y="531"/>
                </a:cubicBezTo>
                <a:close/>
                <a:moveTo>
                  <a:pt x="552" y="430"/>
                </a:moveTo>
                <a:cubicBezTo>
                  <a:pt x="552" y="418"/>
                  <a:pt x="542" y="408"/>
                  <a:pt x="530" y="408"/>
                </a:cubicBezTo>
                <a:cubicBezTo>
                  <a:pt x="126" y="408"/>
                  <a:pt x="126" y="408"/>
                  <a:pt x="126" y="408"/>
                </a:cubicBezTo>
                <a:cubicBezTo>
                  <a:pt x="114" y="408"/>
                  <a:pt x="104" y="418"/>
                  <a:pt x="104" y="430"/>
                </a:cubicBezTo>
                <a:cubicBezTo>
                  <a:pt x="104" y="442"/>
                  <a:pt x="114" y="452"/>
                  <a:pt x="126" y="452"/>
                </a:cubicBezTo>
                <a:cubicBezTo>
                  <a:pt x="530" y="452"/>
                  <a:pt x="530" y="452"/>
                  <a:pt x="530" y="452"/>
                </a:cubicBezTo>
                <a:cubicBezTo>
                  <a:pt x="542" y="452"/>
                  <a:pt x="552" y="442"/>
                  <a:pt x="552" y="430"/>
                </a:cubicBezTo>
                <a:close/>
                <a:moveTo>
                  <a:pt x="552" y="329"/>
                </a:moveTo>
                <a:cubicBezTo>
                  <a:pt x="552" y="317"/>
                  <a:pt x="542" y="307"/>
                  <a:pt x="530" y="307"/>
                </a:cubicBezTo>
                <a:cubicBezTo>
                  <a:pt x="126" y="307"/>
                  <a:pt x="126" y="307"/>
                  <a:pt x="126" y="307"/>
                </a:cubicBezTo>
                <a:cubicBezTo>
                  <a:pt x="114" y="307"/>
                  <a:pt x="104" y="317"/>
                  <a:pt x="104" y="329"/>
                </a:cubicBezTo>
                <a:cubicBezTo>
                  <a:pt x="104" y="341"/>
                  <a:pt x="114" y="351"/>
                  <a:pt x="126" y="351"/>
                </a:cubicBezTo>
                <a:cubicBezTo>
                  <a:pt x="530" y="351"/>
                  <a:pt x="530" y="351"/>
                  <a:pt x="530" y="351"/>
                </a:cubicBezTo>
                <a:cubicBezTo>
                  <a:pt x="542" y="351"/>
                  <a:pt x="552" y="341"/>
                  <a:pt x="552" y="329"/>
                </a:cubicBezTo>
                <a:close/>
                <a:moveTo>
                  <a:pt x="552" y="228"/>
                </a:moveTo>
                <a:cubicBezTo>
                  <a:pt x="552" y="216"/>
                  <a:pt x="542" y="206"/>
                  <a:pt x="530" y="206"/>
                </a:cubicBezTo>
                <a:cubicBezTo>
                  <a:pt x="126" y="206"/>
                  <a:pt x="126" y="206"/>
                  <a:pt x="126" y="206"/>
                </a:cubicBezTo>
                <a:cubicBezTo>
                  <a:pt x="114" y="206"/>
                  <a:pt x="104" y="216"/>
                  <a:pt x="104" y="228"/>
                </a:cubicBezTo>
                <a:cubicBezTo>
                  <a:pt x="104" y="240"/>
                  <a:pt x="114" y="250"/>
                  <a:pt x="126" y="250"/>
                </a:cubicBezTo>
                <a:cubicBezTo>
                  <a:pt x="530" y="250"/>
                  <a:pt x="530" y="250"/>
                  <a:pt x="530" y="250"/>
                </a:cubicBezTo>
                <a:cubicBezTo>
                  <a:pt x="542" y="250"/>
                  <a:pt x="552" y="240"/>
                  <a:pt x="552" y="228"/>
                </a:cubicBezTo>
                <a:close/>
              </a:path>
            </a:pathLst>
          </a:custGeom>
          <a:solidFill>
            <a:srgbClr val="E71C57"/>
          </a:solidFill>
          <a:ln>
            <a:noFill/>
          </a:ln>
        </p:spPr>
        <p:txBody>
          <a:bodyPr vert="horz" wrap="square" lIns="68580" tIns="34290" rIns="68580" bIns="34290" numCol="1" anchor="t" anchorCtr="0" compatLnSpc="1">
            <a:prstTxWarp prst="textNoShape">
              <a:avLst/>
            </a:prstTxWarp>
          </a:bodyPr>
          <a:lstStyle/>
          <a:p>
            <a:endParaRPr lang="en-US" sz="1350" dirty="0"/>
          </a:p>
        </p:txBody>
      </p:sp>
      <p:sp>
        <p:nvSpPr>
          <p:cNvPr id="57" name="TextBox 56"/>
          <p:cNvSpPr txBox="1"/>
          <p:nvPr/>
        </p:nvSpPr>
        <p:spPr>
          <a:xfrm>
            <a:off x="470286" y="4978234"/>
            <a:ext cx="917527" cy="300387"/>
          </a:xfrm>
          <a:prstGeom prst="rect">
            <a:avLst/>
          </a:prstGeom>
          <a:noFill/>
          <a:ln w="9525" cap="rnd" cmpd="sng" algn="ctr">
            <a:solidFill>
              <a:srgbClr val="29BA74"/>
            </a:solidFill>
            <a:prstDash val="solid"/>
            <a:round/>
            <a:headEnd type="none" w="med" len="med"/>
            <a:tailEnd type="none" w="med" len="me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900" i="1" dirty="0">
                <a:solidFill>
                  <a:srgbClr val="29BA74"/>
                </a:solidFill>
              </a:rPr>
              <a:t>Illustrative process</a:t>
            </a:r>
            <a:endParaRPr lang="en-US" sz="1200" i="1" dirty="0">
              <a:solidFill>
                <a:srgbClr val="29BA74"/>
              </a:solidFill>
            </a:endParaRPr>
          </a:p>
        </p:txBody>
      </p:sp>
      <p:sp>
        <p:nvSpPr>
          <p:cNvPr id="55" name="TextBox 54"/>
          <p:cNvSpPr txBox="1"/>
          <p:nvPr/>
        </p:nvSpPr>
        <p:spPr>
          <a:xfrm>
            <a:off x="7019820" y="3101503"/>
            <a:ext cx="1902304" cy="495915"/>
          </a:xfrm>
          <a:prstGeom prst="rect">
            <a:avLst/>
          </a:prstGeom>
          <a:noFill/>
          <a:ln w="9525" cap="rnd" cmpd="sng" algn="ctr">
            <a:solidFill>
              <a:srgbClr val="E71C57"/>
            </a:solidFill>
            <a:prstDash val="solid"/>
            <a:round/>
            <a:headEnd type="none" w="med" len="med"/>
            <a:tailEnd type="none" w="med" len="med"/>
          </a:ln>
          <a:extLst>
            <a:ext uri="{909E8E84-426E-40DD-AFC4-6F175D3DCCD1}">
              <a14:hiddenFill xmlns:a14="http://schemas.microsoft.com/office/drawing/2010/main">
                <a:solidFill>
                  <a:srgbClr val="E71C57"/>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900" dirty="0">
                <a:solidFill>
                  <a:srgbClr val="E71C57"/>
                </a:solidFill>
              </a:rPr>
              <a:t>      Additional operational challenges after funding awarded</a:t>
            </a:r>
          </a:p>
        </p:txBody>
      </p:sp>
      <p:grpSp>
        <p:nvGrpSpPr>
          <p:cNvPr id="59" name="Group 58"/>
          <p:cNvGrpSpPr>
            <a:grpSpLocks noChangeAspect="1"/>
          </p:cNvGrpSpPr>
          <p:nvPr/>
        </p:nvGrpSpPr>
        <p:grpSpPr>
          <a:xfrm>
            <a:off x="7188676" y="3022384"/>
            <a:ext cx="230183" cy="230183"/>
            <a:chOff x="5961063" y="3294063"/>
            <a:chExt cx="269875" cy="269875"/>
          </a:xfrm>
        </p:grpSpPr>
        <p:sp>
          <p:nvSpPr>
            <p:cNvPr id="63" name="Oval 40"/>
            <p:cNvSpPr>
              <a:spLocks noChangeArrowheads="1"/>
            </p:cNvSpPr>
            <p:nvPr/>
          </p:nvSpPr>
          <p:spPr bwMode="auto">
            <a:xfrm>
              <a:off x="5961063" y="3294063"/>
              <a:ext cx="269875" cy="269875"/>
            </a:xfrm>
            <a:prstGeom prst="ellipse">
              <a:avLst/>
            </a:prstGeom>
            <a:solidFill>
              <a:srgbClr val="E71C57"/>
            </a:solidFill>
            <a:ln>
              <a:noFill/>
            </a:ln>
          </p:spPr>
          <p:txBody>
            <a:bodyPr vert="horz" wrap="square" lIns="68580" tIns="34290" rIns="68580" bIns="34290" numCol="1" anchor="t" anchorCtr="0" compatLnSpc="1">
              <a:prstTxWarp prst="textNoShape">
                <a:avLst/>
              </a:prstTxWarp>
            </a:bodyPr>
            <a:lstStyle/>
            <a:p>
              <a:endParaRPr lang="en-US" sz="1350" dirty="0"/>
            </a:p>
          </p:txBody>
        </p:sp>
        <p:sp>
          <p:nvSpPr>
            <p:cNvPr id="65" name="Freeform 41"/>
            <p:cNvSpPr>
              <a:spLocks noEditPoints="1"/>
            </p:cNvSpPr>
            <p:nvPr/>
          </p:nvSpPr>
          <p:spPr bwMode="auto">
            <a:xfrm>
              <a:off x="6080125" y="3355975"/>
              <a:ext cx="30162" cy="147637"/>
            </a:xfrm>
            <a:custGeom>
              <a:avLst/>
              <a:gdLst>
                <a:gd name="T0" fmla="*/ 50 w 137"/>
                <a:gd name="T1" fmla="*/ 506 h 689"/>
                <a:gd name="T2" fmla="*/ 15 w 137"/>
                <a:gd name="T3" fmla="*/ 187 h 689"/>
                <a:gd name="T4" fmla="*/ 15 w 137"/>
                <a:gd name="T5" fmla="*/ 0 h 689"/>
                <a:gd name="T6" fmla="*/ 118 w 137"/>
                <a:gd name="T7" fmla="*/ 0 h 689"/>
                <a:gd name="T8" fmla="*/ 118 w 137"/>
                <a:gd name="T9" fmla="*/ 187 h 689"/>
                <a:gd name="T10" fmla="*/ 82 w 137"/>
                <a:gd name="T11" fmla="*/ 506 h 689"/>
                <a:gd name="T12" fmla="*/ 50 w 137"/>
                <a:gd name="T13" fmla="*/ 506 h 689"/>
                <a:gd name="T14" fmla="*/ 69 w 137"/>
                <a:gd name="T15" fmla="*/ 552 h 689"/>
                <a:gd name="T16" fmla="*/ 21 w 137"/>
                <a:gd name="T17" fmla="*/ 572 h 689"/>
                <a:gd name="T18" fmla="*/ 0 w 137"/>
                <a:gd name="T19" fmla="*/ 620 h 689"/>
                <a:gd name="T20" fmla="*/ 21 w 137"/>
                <a:gd name="T21" fmla="*/ 669 h 689"/>
                <a:gd name="T22" fmla="*/ 69 w 137"/>
                <a:gd name="T23" fmla="*/ 689 h 689"/>
                <a:gd name="T24" fmla="*/ 117 w 137"/>
                <a:gd name="T25" fmla="*/ 669 h 689"/>
                <a:gd name="T26" fmla="*/ 137 w 137"/>
                <a:gd name="T27" fmla="*/ 620 h 689"/>
                <a:gd name="T28" fmla="*/ 117 w 137"/>
                <a:gd name="T29" fmla="*/ 572 h 689"/>
                <a:gd name="T30" fmla="*/ 69 w 137"/>
                <a:gd name="T31" fmla="*/ 552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689">
                  <a:moveTo>
                    <a:pt x="50" y="506"/>
                  </a:moveTo>
                  <a:cubicBezTo>
                    <a:pt x="26" y="353"/>
                    <a:pt x="15" y="247"/>
                    <a:pt x="15" y="187"/>
                  </a:cubicBezTo>
                  <a:cubicBezTo>
                    <a:pt x="15" y="0"/>
                    <a:pt x="15" y="0"/>
                    <a:pt x="15" y="0"/>
                  </a:cubicBezTo>
                  <a:cubicBezTo>
                    <a:pt x="118" y="0"/>
                    <a:pt x="118" y="0"/>
                    <a:pt x="118" y="0"/>
                  </a:cubicBezTo>
                  <a:cubicBezTo>
                    <a:pt x="118" y="187"/>
                    <a:pt x="118" y="187"/>
                    <a:pt x="118" y="187"/>
                  </a:cubicBezTo>
                  <a:cubicBezTo>
                    <a:pt x="118" y="245"/>
                    <a:pt x="106" y="351"/>
                    <a:pt x="82" y="506"/>
                  </a:cubicBezTo>
                  <a:lnTo>
                    <a:pt x="50" y="506"/>
                  </a:lnTo>
                  <a:close/>
                  <a:moveTo>
                    <a:pt x="69" y="552"/>
                  </a:moveTo>
                  <a:cubicBezTo>
                    <a:pt x="50" y="552"/>
                    <a:pt x="34" y="558"/>
                    <a:pt x="21" y="572"/>
                  </a:cubicBezTo>
                  <a:cubicBezTo>
                    <a:pt x="7" y="585"/>
                    <a:pt x="0" y="601"/>
                    <a:pt x="0" y="620"/>
                  </a:cubicBezTo>
                  <a:cubicBezTo>
                    <a:pt x="0" y="639"/>
                    <a:pt x="7" y="655"/>
                    <a:pt x="21" y="669"/>
                  </a:cubicBezTo>
                  <a:cubicBezTo>
                    <a:pt x="34" y="682"/>
                    <a:pt x="50" y="689"/>
                    <a:pt x="69" y="689"/>
                  </a:cubicBezTo>
                  <a:cubicBezTo>
                    <a:pt x="88" y="689"/>
                    <a:pt x="104" y="682"/>
                    <a:pt x="117" y="669"/>
                  </a:cubicBezTo>
                  <a:cubicBezTo>
                    <a:pt x="131" y="655"/>
                    <a:pt x="137" y="639"/>
                    <a:pt x="137" y="620"/>
                  </a:cubicBezTo>
                  <a:cubicBezTo>
                    <a:pt x="137" y="601"/>
                    <a:pt x="131" y="585"/>
                    <a:pt x="117" y="572"/>
                  </a:cubicBezTo>
                  <a:cubicBezTo>
                    <a:pt x="104" y="558"/>
                    <a:pt x="88" y="552"/>
                    <a:pt x="69" y="552"/>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350" dirty="0"/>
            </a:p>
          </p:txBody>
        </p:sp>
      </p:grpSp>
    </p:spTree>
    <p:extLst>
      <p:ext uri="{BB962C8B-B14F-4D97-AF65-F5344CB8AC3E}">
        <p14:creationId xmlns:p14="http://schemas.microsoft.com/office/powerpoint/2010/main" val="16757958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p:custDataLst>
              <p:tags r:id="rId2"/>
            </p:custDataLst>
          </p:nvPr>
        </p:nvGraphicFramePr>
        <p:xfrm>
          <a:off x="1191" y="858441"/>
          <a:ext cx="1191" cy="1191"/>
        </p:xfrm>
        <a:graphic>
          <a:graphicData uri="http://schemas.openxmlformats.org/presentationml/2006/ole">
            <mc:AlternateContent xmlns:mc="http://schemas.openxmlformats.org/markup-compatibility/2006">
              <mc:Choice xmlns:v="urn:schemas-microsoft-com:vml" Requires="v">
                <p:oleObj spid="_x0000_s3074" name="think-cell Slide" r:id="rId6" imgW="473" imgH="473" progId="TCLayout.ActiveDocument.1">
                  <p:embed/>
                </p:oleObj>
              </mc:Choice>
              <mc:Fallback>
                <p:oleObj name="think-cell Slide" r:id="rId6" imgW="473" imgH="473" progId="TCLayout.ActiveDocument.1">
                  <p:embed/>
                  <p:pic>
                    <p:nvPicPr>
                      <p:cNvPr id="7" name="Object 6" hidden="1"/>
                      <p:cNvPicPr/>
                      <p:nvPr/>
                    </p:nvPicPr>
                    <p:blipFill>
                      <a:blip r:embed="rId7"/>
                      <a:stretch>
                        <a:fillRect/>
                      </a:stretch>
                    </p:blipFill>
                    <p:spPr>
                      <a:xfrm>
                        <a:off x="1191" y="858441"/>
                        <a:ext cx="1191" cy="1191"/>
                      </a:xfrm>
                      <a:prstGeom prst="rect">
                        <a:avLst/>
                      </a:prstGeom>
                    </p:spPr>
                  </p:pic>
                </p:oleObj>
              </mc:Fallback>
            </mc:AlternateContent>
          </a:graphicData>
        </a:graphic>
      </p:graphicFrame>
      <p:sp>
        <p:nvSpPr>
          <p:cNvPr id="68" name="Rectangle 67" hidden="1"/>
          <p:cNvSpPr/>
          <p:nvPr>
            <p:custDataLst>
              <p:tags r:id="rId3"/>
            </p:custDataLst>
          </p:nvPr>
        </p:nvSpPr>
        <p:spPr>
          <a:xfrm>
            <a:off x="0" y="857250"/>
            <a:ext cx="119063" cy="119063"/>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spcBef>
                <a:spcPct val="0"/>
              </a:spcBef>
              <a:spcAft>
                <a:spcPct val="0"/>
              </a:spcAft>
            </a:pPr>
            <a:endParaRPr lang="en-US" dirty="0">
              <a:solidFill>
                <a:srgbClr val="FFFFFF"/>
              </a:solidFill>
              <a:latin typeface="Trebuchet MS" panose="020B0603020202020204" pitchFamily="34" charset="0"/>
              <a:ea typeface="+mj-ea"/>
              <a:cs typeface="+mj-cs"/>
              <a:sym typeface="Trebuchet MS" panose="020B0603020202020204" pitchFamily="34" charset="0"/>
            </a:endParaRPr>
          </a:p>
        </p:txBody>
      </p:sp>
      <p:sp>
        <p:nvSpPr>
          <p:cNvPr id="13" name="Title 12"/>
          <p:cNvSpPr>
            <a:spLocks noGrp="1"/>
          </p:cNvSpPr>
          <p:nvPr>
            <p:ph type="title"/>
          </p:nvPr>
        </p:nvSpPr>
        <p:spPr/>
        <p:txBody>
          <a:bodyPr>
            <a:noAutofit/>
          </a:bodyPr>
          <a:lstStyle/>
          <a:p>
            <a:r>
              <a:rPr lang="en-US" sz="2400" i="1" dirty="0"/>
              <a:t>Families Navigating ECEC: </a:t>
            </a:r>
            <a:r>
              <a:rPr lang="en-US" sz="2400" dirty="0"/>
              <a:t>Applying for and finding acceptable ECEC is time consuming and challenging</a:t>
            </a:r>
          </a:p>
        </p:txBody>
      </p:sp>
      <p:cxnSp>
        <p:nvCxnSpPr>
          <p:cNvPr id="81" name="Straight Arrow Connector 80"/>
          <p:cNvCxnSpPr/>
          <p:nvPr/>
        </p:nvCxnSpPr>
        <p:spPr>
          <a:xfrm>
            <a:off x="369973" y="6442358"/>
            <a:ext cx="8187287" cy="0"/>
          </a:xfrm>
          <a:prstGeom prst="straightConnector1">
            <a:avLst/>
          </a:prstGeom>
          <a:ln w="57150"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74" name="Freeform 73"/>
          <p:cNvSpPr/>
          <p:nvPr/>
        </p:nvSpPr>
        <p:spPr>
          <a:xfrm rot="16200000">
            <a:off x="3356408" y="-774961"/>
            <a:ext cx="2579939" cy="8193629"/>
          </a:xfrm>
          <a:custGeom>
            <a:avLst/>
            <a:gdLst>
              <a:gd name="connsiteX0" fmla="*/ 0 w 10654464"/>
              <a:gd name="connsiteY0" fmla="*/ 141646 h 3898725"/>
              <a:gd name="connsiteX1" fmla="*/ 9309004 w 10654464"/>
              <a:gd name="connsiteY1" fmla="*/ 155396 h 3898725"/>
              <a:gd name="connsiteX2" fmla="*/ 9790268 w 10654464"/>
              <a:gd name="connsiteY2" fmla="*/ 1722939 h 3898725"/>
              <a:gd name="connsiteX3" fmla="*/ 1615669 w 10654464"/>
              <a:gd name="connsiteY3" fmla="*/ 1977321 h 3898725"/>
              <a:gd name="connsiteX4" fmla="*/ 1024403 w 10654464"/>
              <a:gd name="connsiteY4" fmla="*/ 3682368 h 3898725"/>
              <a:gd name="connsiteX5" fmla="*/ 10484662 w 10654464"/>
              <a:gd name="connsiteY5" fmla="*/ 3874873 h 3898725"/>
              <a:gd name="connsiteX6" fmla="*/ 10484662 w 10654464"/>
              <a:gd name="connsiteY6" fmla="*/ 3874873 h 3898725"/>
              <a:gd name="connsiteX0" fmla="*/ -2 w 18858437"/>
              <a:gd name="connsiteY0" fmla="*/ 18105 h 4582775"/>
              <a:gd name="connsiteX1" fmla="*/ 17032462 w 18858437"/>
              <a:gd name="connsiteY1" fmla="*/ 839446 h 4582775"/>
              <a:gd name="connsiteX2" fmla="*/ 17513726 w 18858437"/>
              <a:gd name="connsiteY2" fmla="*/ 2406989 h 4582775"/>
              <a:gd name="connsiteX3" fmla="*/ 9339127 w 18858437"/>
              <a:gd name="connsiteY3" fmla="*/ 2661371 h 4582775"/>
              <a:gd name="connsiteX4" fmla="*/ 8747861 w 18858437"/>
              <a:gd name="connsiteY4" fmla="*/ 4366418 h 4582775"/>
              <a:gd name="connsiteX5" fmla="*/ 18208120 w 18858437"/>
              <a:gd name="connsiteY5" fmla="*/ 4558923 h 4582775"/>
              <a:gd name="connsiteX6" fmla="*/ 18208120 w 18858437"/>
              <a:gd name="connsiteY6" fmla="*/ 4558923 h 4582775"/>
              <a:gd name="connsiteX0" fmla="*/ 1 w 19210803"/>
              <a:gd name="connsiteY0" fmla="*/ 14265 h 4790623"/>
              <a:gd name="connsiteX1" fmla="*/ 17362684 w 19210803"/>
              <a:gd name="connsiteY1" fmla="*/ 1047294 h 4790623"/>
              <a:gd name="connsiteX2" fmla="*/ 17843948 w 19210803"/>
              <a:gd name="connsiteY2" fmla="*/ 2614837 h 4790623"/>
              <a:gd name="connsiteX3" fmla="*/ 9669349 w 19210803"/>
              <a:gd name="connsiteY3" fmla="*/ 2869219 h 4790623"/>
              <a:gd name="connsiteX4" fmla="*/ 9078083 w 19210803"/>
              <a:gd name="connsiteY4" fmla="*/ 4574266 h 4790623"/>
              <a:gd name="connsiteX5" fmla="*/ 18538342 w 19210803"/>
              <a:gd name="connsiteY5" fmla="*/ 4766771 h 4790623"/>
              <a:gd name="connsiteX6" fmla="*/ 18538342 w 19210803"/>
              <a:gd name="connsiteY6" fmla="*/ 4766771 h 4790623"/>
              <a:gd name="connsiteX0" fmla="*/ 226633 w 19437435"/>
              <a:gd name="connsiteY0" fmla="*/ 90874 h 4867232"/>
              <a:gd name="connsiteX1" fmla="*/ 17589316 w 19437435"/>
              <a:gd name="connsiteY1" fmla="*/ 1123903 h 4867232"/>
              <a:gd name="connsiteX2" fmla="*/ 18070580 w 19437435"/>
              <a:gd name="connsiteY2" fmla="*/ 2691446 h 4867232"/>
              <a:gd name="connsiteX3" fmla="*/ 9895981 w 19437435"/>
              <a:gd name="connsiteY3" fmla="*/ 2945828 h 4867232"/>
              <a:gd name="connsiteX4" fmla="*/ 9304715 w 19437435"/>
              <a:gd name="connsiteY4" fmla="*/ 4650875 h 4867232"/>
              <a:gd name="connsiteX5" fmla="*/ 18764974 w 19437435"/>
              <a:gd name="connsiteY5" fmla="*/ 4843380 h 4867232"/>
              <a:gd name="connsiteX6" fmla="*/ 18764974 w 19437435"/>
              <a:gd name="connsiteY6" fmla="*/ 4843380 h 4867232"/>
              <a:gd name="connsiteX0" fmla="*/ 1 w 19210803"/>
              <a:gd name="connsiteY0" fmla="*/ 0 h 4776358"/>
              <a:gd name="connsiteX1" fmla="*/ 17362684 w 19210803"/>
              <a:gd name="connsiteY1" fmla="*/ 1033029 h 4776358"/>
              <a:gd name="connsiteX2" fmla="*/ 17843948 w 19210803"/>
              <a:gd name="connsiteY2" fmla="*/ 2600572 h 4776358"/>
              <a:gd name="connsiteX3" fmla="*/ 9669349 w 19210803"/>
              <a:gd name="connsiteY3" fmla="*/ 2854954 h 4776358"/>
              <a:gd name="connsiteX4" fmla="*/ 9078083 w 19210803"/>
              <a:gd name="connsiteY4" fmla="*/ 4560001 h 4776358"/>
              <a:gd name="connsiteX5" fmla="*/ 18538342 w 19210803"/>
              <a:gd name="connsiteY5" fmla="*/ 4752506 h 4776358"/>
              <a:gd name="connsiteX6" fmla="*/ 18538342 w 19210803"/>
              <a:gd name="connsiteY6" fmla="*/ 4752506 h 4776358"/>
              <a:gd name="connsiteX0" fmla="*/ 1 w 18556342"/>
              <a:gd name="connsiteY0" fmla="*/ 0 h 4776358"/>
              <a:gd name="connsiteX1" fmla="*/ 11018193 w 18556342"/>
              <a:gd name="connsiteY1" fmla="*/ 1089644 h 4776358"/>
              <a:gd name="connsiteX2" fmla="*/ 17362684 w 18556342"/>
              <a:gd name="connsiteY2" fmla="*/ 1033029 h 4776358"/>
              <a:gd name="connsiteX3" fmla="*/ 17843948 w 18556342"/>
              <a:gd name="connsiteY3" fmla="*/ 2600572 h 4776358"/>
              <a:gd name="connsiteX4" fmla="*/ 9669349 w 18556342"/>
              <a:gd name="connsiteY4" fmla="*/ 2854954 h 4776358"/>
              <a:gd name="connsiteX5" fmla="*/ 9078083 w 18556342"/>
              <a:gd name="connsiteY5" fmla="*/ 4560001 h 4776358"/>
              <a:gd name="connsiteX6" fmla="*/ 18538342 w 18556342"/>
              <a:gd name="connsiteY6" fmla="*/ 4752506 h 4776358"/>
              <a:gd name="connsiteX7" fmla="*/ 18538342 w 18556342"/>
              <a:gd name="connsiteY7" fmla="*/ 4752506 h 4776358"/>
              <a:gd name="connsiteX0" fmla="*/ 1 w 18854779"/>
              <a:gd name="connsiteY0" fmla="*/ 0 h 4776358"/>
              <a:gd name="connsiteX1" fmla="*/ 5530665 w 18854779"/>
              <a:gd name="connsiteY1" fmla="*/ 981329 h 4776358"/>
              <a:gd name="connsiteX2" fmla="*/ 17362684 w 18854779"/>
              <a:gd name="connsiteY2" fmla="*/ 1033029 h 4776358"/>
              <a:gd name="connsiteX3" fmla="*/ 17843948 w 18854779"/>
              <a:gd name="connsiteY3" fmla="*/ 2600572 h 4776358"/>
              <a:gd name="connsiteX4" fmla="*/ 9669349 w 18854779"/>
              <a:gd name="connsiteY4" fmla="*/ 2854954 h 4776358"/>
              <a:gd name="connsiteX5" fmla="*/ 9078083 w 18854779"/>
              <a:gd name="connsiteY5" fmla="*/ 4560001 h 4776358"/>
              <a:gd name="connsiteX6" fmla="*/ 18538342 w 18854779"/>
              <a:gd name="connsiteY6" fmla="*/ 4752506 h 4776358"/>
              <a:gd name="connsiteX7" fmla="*/ 18538342 w 18854779"/>
              <a:gd name="connsiteY7" fmla="*/ 4752506 h 4776358"/>
              <a:gd name="connsiteX0" fmla="*/ 1 w 18854779"/>
              <a:gd name="connsiteY0" fmla="*/ 0 h 4776358"/>
              <a:gd name="connsiteX1" fmla="*/ 5530665 w 18854779"/>
              <a:gd name="connsiteY1" fmla="*/ 981329 h 4776358"/>
              <a:gd name="connsiteX2" fmla="*/ 17362684 w 18854779"/>
              <a:gd name="connsiteY2" fmla="*/ 1033029 h 4776358"/>
              <a:gd name="connsiteX3" fmla="*/ 17843948 w 18854779"/>
              <a:gd name="connsiteY3" fmla="*/ 2600572 h 4776358"/>
              <a:gd name="connsiteX4" fmla="*/ 9669349 w 18854779"/>
              <a:gd name="connsiteY4" fmla="*/ 2854954 h 4776358"/>
              <a:gd name="connsiteX5" fmla="*/ 9078083 w 18854779"/>
              <a:gd name="connsiteY5" fmla="*/ 4560001 h 4776358"/>
              <a:gd name="connsiteX6" fmla="*/ 18538342 w 18854779"/>
              <a:gd name="connsiteY6" fmla="*/ 4752506 h 4776358"/>
              <a:gd name="connsiteX7" fmla="*/ 18538342 w 18854779"/>
              <a:gd name="connsiteY7" fmla="*/ 4752506 h 4776358"/>
              <a:gd name="connsiteX0" fmla="*/ 0 w 18906548"/>
              <a:gd name="connsiteY0" fmla="*/ 0 h 4819686"/>
              <a:gd name="connsiteX1" fmla="*/ 5582434 w 18906548"/>
              <a:gd name="connsiteY1" fmla="*/ 1024657 h 4819686"/>
              <a:gd name="connsiteX2" fmla="*/ 17414453 w 18906548"/>
              <a:gd name="connsiteY2" fmla="*/ 1076357 h 4819686"/>
              <a:gd name="connsiteX3" fmla="*/ 17895717 w 18906548"/>
              <a:gd name="connsiteY3" fmla="*/ 2643900 h 4819686"/>
              <a:gd name="connsiteX4" fmla="*/ 9721118 w 18906548"/>
              <a:gd name="connsiteY4" fmla="*/ 2898282 h 4819686"/>
              <a:gd name="connsiteX5" fmla="*/ 9129852 w 18906548"/>
              <a:gd name="connsiteY5" fmla="*/ 4603329 h 4819686"/>
              <a:gd name="connsiteX6" fmla="*/ 18590111 w 18906548"/>
              <a:gd name="connsiteY6" fmla="*/ 4795834 h 4819686"/>
              <a:gd name="connsiteX7" fmla="*/ 18590111 w 18906548"/>
              <a:gd name="connsiteY7" fmla="*/ 4795834 h 4819686"/>
              <a:gd name="connsiteX0" fmla="*/ 0 w 18906548"/>
              <a:gd name="connsiteY0" fmla="*/ 0 h 4819686"/>
              <a:gd name="connsiteX1" fmla="*/ 5582434 w 18906548"/>
              <a:gd name="connsiteY1" fmla="*/ 1024657 h 4819686"/>
              <a:gd name="connsiteX2" fmla="*/ 17414453 w 18906548"/>
              <a:gd name="connsiteY2" fmla="*/ 1076357 h 4819686"/>
              <a:gd name="connsiteX3" fmla="*/ 17895717 w 18906548"/>
              <a:gd name="connsiteY3" fmla="*/ 2643900 h 4819686"/>
              <a:gd name="connsiteX4" fmla="*/ 9721118 w 18906548"/>
              <a:gd name="connsiteY4" fmla="*/ 2898282 h 4819686"/>
              <a:gd name="connsiteX5" fmla="*/ 9129852 w 18906548"/>
              <a:gd name="connsiteY5" fmla="*/ 4603329 h 4819686"/>
              <a:gd name="connsiteX6" fmla="*/ 18590111 w 18906548"/>
              <a:gd name="connsiteY6" fmla="*/ 4795834 h 4819686"/>
              <a:gd name="connsiteX7" fmla="*/ 18590111 w 18906548"/>
              <a:gd name="connsiteY7" fmla="*/ 4795834 h 4819686"/>
              <a:gd name="connsiteX0" fmla="*/ 0 w 18887797"/>
              <a:gd name="connsiteY0" fmla="*/ 0 h 4819686"/>
              <a:gd name="connsiteX1" fmla="*/ 5893044 w 18887797"/>
              <a:gd name="connsiteY1" fmla="*/ 1457932 h 4819686"/>
              <a:gd name="connsiteX2" fmla="*/ 17414453 w 18887797"/>
              <a:gd name="connsiteY2" fmla="*/ 1076357 h 4819686"/>
              <a:gd name="connsiteX3" fmla="*/ 17895717 w 18887797"/>
              <a:gd name="connsiteY3" fmla="*/ 2643900 h 4819686"/>
              <a:gd name="connsiteX4" fmla="*/ 9721118 w 18887797"/>
              <a:gd name="connsiteY4" fmla="*/ 2898282 h 4819686"/>
              <a:gd name="connsiteX5" fmla="*/ 9129852 w 18887797"/>
              <a:gd name="connsiteY5" fmla="*/ 4603329 h 4819686"/>
              <a:gd name="connsiteX6" fmla="*/ 18590111 w 18887797"/>
              <a:gd name="connsiteY6" fmla="*/ 4795834 h 4819686"/>
              <a:gd name="connsiteX7" fmla="*/ 18590111 w 18887797"/>
              <a:gd name="connsiteY7" fmla="*/ 4795834 h 4819686"/>
              <a:gd name="connsiteX0" fmla="*/ 0 w 18590115"/>
              <a:gd name="connsiteY0" fmla="*/ 0 h 4819686"/>
              <a:gd name="connsiteX1" fmla="*/ 5893044 w 18590115"/>
              <a:gd name="connsiteY1" fmla="*/ 1457932 h 4819686"/>
              <a:gd name="connsiteX2" fmla="*/ 15188386 w 18590115"/>
              <a:gd name="connsiteY2" fmla="*/ 1740712 h 4819686"/>
              <a:gd name="connsiteX3" fmla="*/ 17895717 w 18590115"/>
              <a:gd name="connsiteY3" fmla="*/ 2643900 h 4819686"/>
              <a:gd name="connsiteX4" fmla="*/ 9721118 w 18590115"/>
              <a:gd name="connsiteY4" fmla="*/ 2898282 h 4819686"/>
              <a:gd name="connsiteX5" fmla="*/ 9129852 w 18590115"/>
              <a:gd name="connsiteY5" fmla="*/ 4603329 h 4819686"/>
              <a:gd name="connsiteX6" fmla="*/ 18590111 w 18590115"/>
              <a:gd name="connsiteY6" fmla="*/ 4795834 h 4819686"/>
              <a:gd name="connsiteX7" fmla="*/ 18590111 w 18590115"/>
              <a:gd name="connsiteY7" fmla="*/ 4795834 h 4819686"/>
              <a:gd name="connsiteX0" fmla="*/ 0 w 18590115"/>
              <a:gd name="connsiteY0" fmla="*/ 0 h 4819686"/>
              <a:gd name="connsiteX1" fmla="*/ 15188386 w 18590115"/>
              <a:gd name="connsiteY1" fmla="*/ 1740712 h 4819686"/>
              <a:gd name="connsiteX2" fmla="*/ 17895717 w 18590115"/>
              <a:gd name="connsiteY2" fmla="*/ 2643900 h 4819686"/>
              <a:gd name="connsiteX3" fmla="*/ 9721118 w 18590115"/>
              <a:gd name="connsiteY3" fmla="*/ 2898282 h 4819686"/>
              <a:gd name="connsiteX4" fmla="*/ 9129852 w 18590115"/>
              <a:gd name="connsiteY4" fmla="*/ 4603329 h 4819686"/>
              <a:gd name="connsiteX5" fmla="*/ 18590111 w 18590115"/>
              <a:gd name="connsiteY5" fmla="*/ 4795834 h 4819686"/>
              <a:gd name="connsiteX6" fmla="*/ 18590111 w 18590115"/>
              <a:gd name="connsiteY6" fmla="*/ 4795834 h 4819686"/>
              <a:gd name="connsiteX0" fmla="*/ 0 w 18590115"/>
              <a:gd name="connsiteY0" fmla="*/ 0 h 4819686"/>
              <a:gd name="connsiteX1" fmla="*/ 3459912 w 18590115"/>
              <a:gd name="connsiteY1" fmla="*/ 1299064 h 4819686"/>
              <a:gd name="connsiteX2" fmla="*/ 15188386 w 18590115"/>
              <a:gd name="connsiteY2" fmla="*/ 1740712 h 4819686"/>
              <a:gd name="connsiteX3" fmla="*/ 17895717 w 18590115"/>
              <a:gd name="connsiteY3" fmla="*/ 2643900 h 4819686"/>
              <a:gd name="connsiteX4" fmla="*/ 9721118 w 18590115"/>
              <a:gd name="connsiteY4" fmla="*/ 2898282 h 4819686"/>
              <a:gd name="connsiteX5" fmla="*/ 9129852 w 18590115"/>
              <a:gd name="connsiteY5" fmla="*/ 4603329 h 4819686"/>
              <a:gd name="connsiteX6" fmla="*/ 18590111 w 18590115"/>
              <a:gd name="connsiteY6" fmla="*/ 4795834 h 4819686"/>
              <a:gd name="connsiteX7" fmla="*/ 18590111 w 18590115"/>
              <a:gd name="connsiteY7" fmla="*/ 4795834 h 4819686"/>
              <a:gd name="connsiteX0" fmla="*/ 0 w 18590115"/>
              <a:gd name="connsiteY0" fmla="*/ 0 h 4819686"/>
              <a:gd name="connsiteX1" fmla="*/ 3459912 w 18590115"/>
              <a:gd name="connsiteY1" fmla="*/ 1299064 h 4819686"/>
              <a:gd name="connsiteX2" fmla="*/ 15188386 w 18590115"/>
              <a:gd name="connsiteY2" fmla="*/ 1740712 h 4819686"/>
              <a:gd name="connsiteX3" fmla="*/ 17895717 w 18590115"/>
              <a:gd name="connsiteY3" fmla="*/ 2643900 h 4819686"/>
              <a:gd name="connsiteX4" fmla="*/ 9721118 w 18590115"/>
              <a:gd name="connsiteY4" fmla="*/ 2898282 h 4819686"/>
              <a:gd name="connsiteX5" fmla="*/ 9129852 w 18590115"/>
              <a:gd name="connsiteY5" fmla="*/ 4603329 h 4819686"/>
              <a:gd name="connsiteX6" fmla="*/ 18590111 w 18590115"/>
              <a:gd name="connsiteY6" fmla="*/ 4795834 h 4819686"/>
              <a:gd name="connsiteX7" fmla="*/ 18590111 w 18590115"/>
              <a:gd name="connsiteY7" fmla="*/ 4795834 h 4819686"/>
              <a:gd name="connsiteX0" fmla="*/ 0 w 18590115"/>
              <a:gd name="connsiteY0" fmla="*/ 0 h 4819686"/>
              <a:gd name="connsiteX1" fmla="*/ 3459912 w 18590115"/>
              <a:gd name="connsiteY1" fmla="*/ 1299064 h 4819686"/>
              <a:gd name="connsiteX2" fmla="*/ 15188386 w 18590115"/>
              <a:gd name="connsiteY2" fmla="*/ 1740712 h 4819686"/>
              <a:gd name="connsiteX3" fmla="*/ 17895717 w 18590115"/>
              <a:gd name="connsiteY3" fmla="*/ 2643900 h 4819686"/>
              <a:gd name="connsiteX4" fmla="*/ 9721118 w 18590115"/>
              <a:gd name="connsiteY4" fmla="*/ 2898282 h 4819686"/>
              <a:gd name="connsiteX5" fmla="*/ 9129852 w 18590115"/>
              <a:gd name="connsiteY5" fmla="*/ 4603329 h 4819686"/>
              <a:gd name="connsiteX6" fmla="*/ 18590111 w 18590115"/>
              <a:gd name="connsiteY6" fmla="*/ 4795834 h 4819686"/>
              <a:gd name="connsiteX7" fmla="*/ 18590111 w 18590115"/>
              <a:gd name="connsiteY7" fmla="*/ 4795834 h 4819686"/>
              <a:gd name="connsiteX0" fmla="*/ 0 w 18590115"/>
              <a:gd name="connsiteY0" fmla="*/ 0 h 4819686"/>
              <a:gd name="connsiteX1" fmla="*/ 3459912 w 18590115"/>
              <a:gd name="connsiteY1" fmla="*/ 1299064 h 4819686"/>
              <a:gd name="connsiteX2" fmla="*/ 13997693 w 18590115"/>
              <a:gd name="connsiteY2" fmla="*/ 2137885 h 4819686"/>
              <a:gd name="connsiteX3" fmla="*/ 17895717 w 18590115"/>
              <a:gd name="connsiteY3" fmla="*/ 2643900 h 4819686"/>
              <a:gd name="connsiteX4" fmla="*/ 9721118 w 18590115"/>
              <a:gd name="connsiteY4" fmla="*/ 2898282 h 4819686"/>
              <a:gd name="connsiteX5" fmla="*/ 9129852 w 18590115"/>
              <a:gd name="connsiteY5" fmla="*/ 4603329 h 4819686"/>
              <a:gd name="connsiteX6" fmla="*/ 18590111 w 18590115"/>
              <a:gd name="connsiteY6" fmla="*/ 4795834 h 4819686"/>
              <a:gd name="connsiteX7" fmla="*/ 18590111 w 18590115"/>
              <a:gd name="connsiteY7" fmla="*/ 4795834 h 4819686"/>
              <a:gd name="connsiteX0" fmla="*/ 0 w 18590115"/>
              <a:gd name="connsiteY0" fmla="*/ 0 h 4819686"/>
              <a:gd name="connsiteX1" fmla="*/ 3459912 w 18590115"/>
              <a:gd name="connsiteY1" fmla="*/ 1299064 h 4819686"/>
              <a:gd name="connsiteX2" fmla="*/ 12185775 w 18590115"/>
              <a:gd name="connsiteY2" fmla="*/ 1675729 h 4819686"/>
              <a:gd name="connsiteX3" fmla="*/ 17895717 w 18590115"/>
              <a:gd name="connsiteY3" fmla="*/ 2643900 h 4819686"/>
              <a:gd name="connsiteX4" fmla="*/ 9721118 w 18590115"/>
              <a:gd name="connsiteY4" fmla="*/ 2898282 h 4819686"/>
              <a:gd name="connsiteX5" fmla="*/ 9129852 w 18590115"/>
              <a:gd name="connsiteY5" fmla="*/ 4603329 h 4819686"/>
              <a:gd name="connsiteX6" fmla="*/ 18590111 w 18590115"/>
              <a:gd name="connsiteY6" fmla="*/ 4795834 h 4819686"/>
              <a:gd name="connsiteX7" fmla="*/ 18590111 w 18590115"/>
              <a:gd name="connsiteY7" fmla="*/ 4795834 h 4819686"/>
              <a:gd name="connsiteX0" fmla="*/ 0 w 18590115"/>
              <a:gd name="connsiteY0" fmla="*/ 0 h 4819686"/>
              <a:gd name="connsiteX1" fmla="*/ 3459912 w 18590115"/>
              <a:gd name="connsiteY1" fmla="*/ 1299064 h 4819686"/>
              <a:gd name="connsiteX2" fmla="*/ 12185775 w 18590115"/>
              <a:gd name="connsiteY2" fmla="*/ 1675729 h 4819686"/>
              <a:gd name="connsiteX3" fmla="*/ 2986225 w 18590115"/>
              <a:gd name="connsiteY3" fmla="*/ 2463373 h 4819686"/>
              <a:gd name="connsiteX4" fmla="*/ 9721118 w 18590115"/>
              <a:gd name="connsiteY4" fmla="*/ 2898282 h 4819686"/>
              <a:gd name="connsiteX5" fmla="*/ 9129852 w 18590115"/>
              <a:gd name="connsiteY5" fmla="*/ 4603329 h 4819686"/>
              <a:gd name="connsiteX6" fmla="*/ 18590111 w 18590115"/>
              <a:gd name="connsiteY6" fmla="*/ 4795834 h 4819686"/>
              <a:gd name="connsiteX7" fmla="*/ 18590111 w 18590115"/>
              <a:gd name="connsiteY7" fmla="*/ 4795834 h 4819686"/>
              <a:gd name="connsiteX0" fmla="*/ 0 w 18590115"/>
              <a:gd name="connsiteY0" fmla="*/ 0 h 4819686"/>
              <a:gd name="connsiteX1" fmla="*/ 3459912 w 18590115"/>
              <a:gd name="connsiteY1" fmla="*/ 1299064 h 4819686"/>
              <a:gd name="connsiteX2" fmla="*/ 12237544 w 18590115"/>
              <a:gd name="connsiteY2" fmla="*/ 1892371 h 4819686"/>
              <a:gd name="connsiteX3" fmla="*/ 2986225 w 18590115"/>
              <a:gd name="connsiteY3" fmla="*/ 2463373 h 4819686"/>
              <a:gd name="connsiteX4" fmla="*/ 9721118 w 18590115"/>
              <a:gd name="connsiteY4" fmla="*/ 2898282 h 4819686"/>
              <a:gd name="connsiteX5" fmla="*/ 9129852 w 18590115"/>
              <a:gd name="connsiteY5" fmla="*/ 4603329 h 4819686"/>
              <a:gd name="connsiteX6" fmla="*/ 18590111 w 18590115"/>
              <a:gd name="connsiteY6" fmla="*/ 4795834 h 4819686"/>
              <a:gd name="connsiteX7" fmla="*/ 18590111 w 18590115"/>
              <a:gd name="connsiteY7" fmla="*/ 4795834 h 4819686"/>
              <a:gd name="connsiteX0" fmla="*/ 0 w 18590115"/>
              <a:gd name="connsiteY0" fmla="*/ 0 h 4819686"/>
              <a:gd name="connsiteX1" fmla="*/ 2579828 w 18590115"/>
              <a:gd name="connsiteY1" fmla="*/ 1132979 h 4819686"/>
              <a:gd name="connsiteX2" fmla="*/ 12237544 w 18590115"/>
              <a:gd name="connsiteY2" fmla="*/ 1892371 h 4819686"/>
              <a:gd name="connsiteX3" fmla="*/ 2986225 w 18590115"/>
              <a:gd name="connsiteY3" fmla="*/ 2463373 h 4819686"/>
              <a:gd name="connsiteX4" fmla="*/ 9721118 w 18590115"/>
              <a:gd name="connsiteY4" fmla="*/ 2898282 h 4819686"/>
              <a:gd name="connsiteX5" fmla="*/ 9129852 w 18590115"/>
              <a:gd name="connsiteY5" fmla="*/ 4603329 h 4819686"/>
              <a:gd name="connsiteX6" fmla="*/ 18590111 w 18590115"/>
              <a:gd name="connsiteY6" fmla="*/ 4795834 h 4819686"/>
              <a:gd name="connsiteX7" fmla="*/ 18590111 w 18590115"/>
              <a:gd name="connsiteY7" fmla="*/ 4795834 h 4819686"/>
              <a:gd name="connsiteX0" fmla="*/ 0 w 18590115"/>
              <a:gd name="connsiteY0" fmla="*/ 0 h 4819686"/>
              <a:gd name="connsiteX1" fmla="*/ 2942211 w 18590115"/>
              <a:gd name="connsiteY1" fmla="*/ 1197974 h 4819686"/>
              <a:gd name="connsiteX2" fmla="*/ 12237544 w 18590115"/>
              <a:gd name="connsiteY2" fmla="*/ 1892371 h 4819686"/>
              <a:gd name="connsiteX3" fmla="*/ 2986225 w 18590115"/>
              <a:gd name="connsiteY3" fmla="*/ 2463373 h 4819686"/>
              <a:gd name="connsiteX4" fmla="*/ 9721118 w 18590115"/>
              <a:gd name="connsiteY4" fmla="*/ 2898282 h 4819686"/>
              <a:gd name="connsiteX5" fmla="*/ 9129852 w 18590115"/>
              <a:gd name="connsiteY5" fmla="*/ 4603329 h 4819686"/>
              <a:gd name="connsiteX6" fmla="*/ 18590111 w 18590115"/>
              <a:gd name="connsiteY6" fmla="*/ 4795834 h 4819686"/>
              <a:gd name="connsiteX7" fmla="*/ 18590111 w 18590115"/>
              <a:gd name="connsiteY7" fmla="*/ 4795834 h 4819686"/>
              <a:gd name="connsiteX0" fmla="*/ 0 w 18590115"/>
              <a:gd name="connsiteY0" fmla="*/ 0 h 4819686"/>
              <a:gd name="connsiteX1" fmla="*/ 2942211 w 18590115"/>
              <a:gd name="connsiteY1" fmla="*/ 1197974 h 4819686"/>
              <a:gd name="connsiteX2" fmla="*/ 12237544 w 18590115"/>
              <a:gd name="connsiteY2" fmla="*/ 1892371 h 4819686"/>
              <a:gd name="connsiteX3" fmla="*/ 2986225 w 18590115"/>
              <a:gd name="connsiteY3" fmla="*/ 2463373 h 4819686"/>
              <a:gd name="connsiteX4" fmla="*/ 9721118 w 18590115"/>
              <a:gd name="connsiteY4" fmla="*/ 2898282 h 4819686"/>
              <a:gd name="connsiteX5" fmla="*/ 9129852 w 18590115"/>
              <a:gd name="connsiteY5" fmla="*/ 4603329 h 4819686"/>
              <a:gd name="connsiteX6" fmla="*/ 18590111 w 18590115"/>
              <a:gd name="connsiteY6" fmla="*/ 4795834 h 4819686"/>
              <a:gd name="connsiteX7" fmla="*/ 18590111 w 18590115"/>
              <a:gd name="connsiteY7" fmla="*/ 4795834 h 4819686"/>
              <a:gd name="connsiteX0" fmla="*/ 0 w 18590115"/>
              <a:gd name="connsiteY0" fmla="*/ 0 h 4819686"/>
              <a:gd name="connsiteX1" fmla="*/ 2942211 w 18590115"/>
              <a:gd name="connsiteY1" fmla="*/ 1197974 h 4819686"/>
              <a:gd name="connsiteX2" fmla="*/ 12237544 w 18590115"/>
              <a:gd name="connsiteY2" fmla="*/ 1986251 h 4819686"/>
              <a:gd name="connsiteX3" fmla="*/ 2986225 w 18590115"/>
              <a:gd name="connsiteY3" fmla="*/ 2463373 h 4819686"/>
              <a:gd name="connsiteX4" fmla="*/ 9721118 w 18590115"/>
              <a:gd name="connsiteY4" fmla="*/ 2898282 h 4819686"/>
              <a:gd name="connsiteX5" fmla="*/ 9129852 w 18590115"/>
              <a:gd name="connsiteY5" fmla="*/ 4603329 h 4819686"/>
              <a:gd name="connsiteX6" fmla="*/ 18590111 w 18590115"/>
              <a:gd name="connsiteY6" fmla="*/ 4795834 h 4819686"/>
              <a:gd name="connsiteX7" fmla="*/ 18590111 w 18590115"/>
              <a:gd name="connsiteY7" fmla="*/ 4795834 h 4819686"/>
              <a:gd name="connsiteX0" fmla="*/ 0 w 18590115"/>
              <a:gd name="connsiteY0" fmla="*/ 0 h 4819686"/>
              <a:gd name="connsiteX1" fmla="*/ 2942211 w 18590115"/>
              <a:gd name="connsiteY1" fmla="*/ 1197974 h 4819686"/>
              <a:gd name="connsiteX2" fmla="*/ 12237544 w 18590115"/>
              <a:gd name="connsiteY2" fmla="*/ 1986251 h 4819686"/>
              <a:gd name="connsiteX3" fmla="*/ 1847295 w 18590115"/>
              <a:gd name="connsiteY3" fmla="*/ 2730563 h 4819686"/>
              <a:gd name="connsiteX4" fmla="*/ 9721118 w 18590115"/>
              <a:gd name="connsiteY4" fmla="*/ 2898282 h 4819686"/>
              <a:gd name="connsiteX5" fmla="*/ 9129852 w 18590115"/>
              <a:gd name="connsiteY5" fmla="*/ 4603329 h 4819686"/>
              <a:gd name="connsiteX6" fmla="*/ 18590111 w 18590115"/>
              <a:gd name="connsiteY6" fmla="*/ 4795834 h 4819686"/>
              <a:gd name="connsiteX7" fmla="*/ 18590111 w 18590115"/>
              <a:gd name="connsiteY7" fmla="*/ 4795834 h 4819686"/>
              <a:gd name="connsiteX0" fmla="*/ 0 w 18590115"/>
              <a:gd name="connsiteY0" fmla="*/ 0 h 4795901"/>
              <a:gd name="connsiteX1" fmla="*/ 2942211 w 18590115"/>
              <a:gd name="connsiteY1" fmla="*/ 1197974 h 4795901"/>
              <a:gd name="connsiteX2" fmla="*/ 12237544 w 18590115"/>
              <a:gd name="connsiteY2" fmla="*/ 1986251 h 4795901"/>
              <a:gd name="connsiteX3" fmla="*/ 1847295 w 18590115"/>
              <a:gd name="connsiteY3" fmla="*/ 2730563 h 4795901"/>
              <a:gd name="connsiteX4" fmla="*/ 8996320 w 18590115"/>
              <a:gd name="connsiteY4" fmla="*/ 3584304 h 4795901"/>
              <a:gd name="connsiteX5" fmla="*/ 9129852 w 18590115"/>
              <a:gd name="connsiteY5" fmla="*/ 4603329 h 4795901"/>
              <a:gd name="connsiteX6" fmla="*/ 18590111 w 18590115"/>
              <a:gd name="connsiteY6" fmla="*/ 4795834 h 4795901"/>
              <a:gd name="connsiteX7" fmla="*/ 18590111 w 18590115"/>
              <a:gd name="connsiteY7" fmla="*/ 4795834 h 4795901"/>
              <a:gd name="connsiteX0" fmla="*/ 0 w 18590115"/>
              <a:gd name="connsiteY0" fmla="*/ 0 h 4795902"/>
              <a:gd name="connsiteX1" fmla="*/ 2942211 w 18590115"/>
              <a:gd name="connsiteY1" fmla="*/ 1197974 h 4795902"/>
              <a:gd name="connsiteX2" fmla="*/ 12237544 w 18590115"/>
              <a:gd name="connsiteY2" fmla="*/ 1986251 h 4795902"/>
              <a:gd name="connsiteX3" fmla="*/ 4435739 w 18590115"/>
              <a:gd name="connsiteY3" fmla="*/ 2752231 h 4795902"/>
              <a:gd name="connsiteX4" fmla="*/ 8996320 w 18590115"/>
              <a:gd name="connsiteY4" fmla="*/ 3584304 h 4795902"/>
              <a:gd name="connsiteX5" fmla="*/ 9129852 w 18590115"/>
              <a:gd name="connsiteY5" fmla="*/ 4603329 h 4795902"/>
              <a:gd name="connsiteX6" fmla="*/ 18590111 w 18590115"/>
              <a:gd name="connsiteY6" fmla="*/ 4795834 h 4795902"/>
              <a:gd name="connsiteX7" fmla="*/ 18590111 w 18590115"/>
              <a:gd name="connsiteY7" fmla="*/ 4795834 h 4795902"/>
              <a:gd name="connsiteX0" fmla="*/ 0 w 18590115"/>
              <a:gd name="connsiteY0" fmla="*/ 0 h 4795834"/>
              <a:gd name="connsiteX1" fmla="*/ 2942211 w 18590115"/>
              <a:gd name="connsiteY1" fmla="*/ 1197974 h 4795834"/>
              <a:gd name="connsiteX2" fmla="*/ 12237544 w 18590115"/>
              <a:gd name="connsiteY2" fmla="*/ 1986251 h 4795834"/>
              <a:gd name="connsiteX3" fmla="*/ 4435739 w 18590115"/>
              <a:gd name="connsiteY3" fmla="*/ 2752231 h 4795834"/>
              <a:gd name="connsiteX4" fmla="*/ 14742684 w 18590115"/>
              <a:gd name="connsiteY4" fmla="*/ 3670959 h 4795834"/>
              <a:gd name="connsiteX5" fmla="*/ 9129852 w 18590115"/>
              <a:gd name="connsiteY5" fmla="*/ 4603329 h 4795834"/>
              <a:gd name="connsiteX6" fmla="*/ 18590111 w 18590115"/>
              <a:gd name="connsiteY6" fmla="*/ 4795834 h 4795834"/>
              <a:gd name="connsiteX7" fmla="*/ 18590111 w 18590115"/>
              <a:gd name="connsiteY7" fmla="*/ 4795834 h 4795834"/>
              <a:gd name="connsiteX0" fmla="*/ 0 w 19314882"/>
              <a:gd name="connsiteY0" fmla="*/ 0 h 5749039"/>
              <a:gd name="connsiteX1" fmla="*/ 2942211 w 19314882"/>
              <a:gd name="connsiteY1" fmla="*/ 1197974 h 5749039"/>
              <a:gd name="connsiteX2" fmla="*/ 12237544 w 19314882"/>
              <a:gd name="connsiteY2" fmla="*/ 1986251 h 5749039"/>
              <a:gd name="connsiteX3" fmla="*/ 4435739 w 19314882"/>
              <a:gd name="connsiteY3" fmla="*/ 2752231 h 5749039"/>
              <a:gd name="connsiteX4" fmla="*/ 14742684 w 19314882"/>
              <a:gd name="connsiteY4" fmla="*/ 3670959 h 5749039"/>
              <a:gd name="connsiteX5" fmla="*/ 9129852 w 19314882"/>
              <a:gd name="connsiteY5" fmla="*/ 4603329 h 5749039"/>
              <a:gd name="connsiteX6" fmla="*/ 18590111 w 19314882"/>
              <a:gd name="connsiteY6" fmla="*/ 4795834 h 5749039"/>
              <a:gd name="connsiteX7" fmla="*/ 19314882 w 19314882"/>
              <a:gd name="connsiteY7" fmla="*/ 5749039 h 5749039"/>
              <a:gd name="connsiteX0" fmla="*/ 0 w 19314882"/>
              <a:gd name="connsiteY0" fmla="*/ 0 h 5749039"/>
              <a:gd name="connsiteX1" fmla="*/ 2942211 w 19314882"/>
              <a:gd name="connsiteY1" fmla="*/ 1197974 h 5749039"/>
              <a:gd name="connsiteX2" fmla="*/ 12237544 w 19314882"/>
              <a:gd name="connsiteY2" fmla="*/ 1986251 h 5749039"/>
              <a:gd name="connsiteX3" fmla="*/ 4435739 w 19314882"/>
              <a:gd name="connsiteY3" fmla="*/ 2752231 h 5749039"/>
              <a:gd name="connsiteX4" fmla="*/ 14742684 w 19314882"/>
              <a:gd name="connsiteY4" fmla="*/ 3670959 h 5749039"/>
              <a:gd name="connsiteX5" fmla="*/ 9129852 w 19314882"/>
              <a:gd name="connsiteY5" fmla="*/ 4603329 h 5749039"/>
              <a:gd name="connsiteX6" fmla="*/ 17502964 w 19314882"/>
              <a:gd name="connsiteY6" fmla="*/ 5416861 h 5749039"/>
              <a:gd name="connsiteX7" fmla="*/ 19314882 w 19314882"/>
              <a:gd name="connsiteY7" fmla="*/ 5749039 h 5749039"/>
              <a:gd name="connsiteX0" fmla="*/ 0 w 24388252"/>
              <a:gd name="connsiteY0" fmla="*/ 0 h 10652268"/>
              <a:gd name="connsiteX1" fmla="*/ 2942211 w 24388252"/>
              <a:gd name="connsiteY1" fmla="*/ 1197974 h 10652268"/>
              <a:gd name="connsiteX2" fmla="*/ 12237544 w 24388252"/>
              <a:gd name="connsiteY2" fmla="*/ 1986251 h 10652268"/>
              <a:gd name="connsiteX3" fmla="*/ 4435739 w 24388252"/>
              <a:gd name="connsiteY3" fmla="*/ 2752231 h 10652268"/>
              <a:gd name="connsiteX4" fmla="*/ 14742684 w 24388252"/>
              <a:gd name="connsiteY4" fmla="*/ 3670959 h 10652268"/>
              <a:gd name="connsiteX5" fmla="*/ 9129852 w 24388252"/>
              <a:gd name="connsiteY5" fmla="*/ 4603329 h 10652268"/>
              <a:gd name="connsiteX6" fmla="*/ 17502964 w 24388252"/>
              <a:gd name="connsiteY6" fmla="*/ 5416861 h 10652268"/>
              <a:gd name="connsiteX7" fmla="*/ 24388252 w 24388252"/>
              <a:gd name="connsiteY7" fmla="*/ 10652268 h 1065226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9129852 w 41523819"/>
              <a:gd name="connsiteY5" fmla="*/ 4603329 h 16140418"/>
              <a:gd name="connsiteX6" fmla="*/ 17502964 w 41523819"/>
              <a:gd name="connsiteY6" fmla="*/ 5416861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502964 w 41523819"/>
              <a:gd name="connsiteY6" fmla="*/ 5416861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658271 w 41523819"/>
              <a:gd name="connsiteY6" fmla="*/ 5229109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5998641 w 41523819"/>
              <a:gd name="connsiteY7" fmla="*/ 5885205 h 16140418"/>
              <a:gd name="connsiteX8" fmla="*/ 41523819 w 41523819"/>
              <a:gd name="connsiteY8"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5998641 w 41523819"/>
              <a:gd name="connsiteY7" fmla="*/ 5885205 h 16140418"/>
              <a:gd name="connsiteX8" fmla="*/ 41523819 w 41523819"/>
              <a:gd name="connsiteY8"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5998641 w 41523819"/>
              <a:gd name="connsiteY7" fmla="*/ 5885205 h 16140418"/>
              <a:gd name="connsiteX8" fmla="*/ 41523819 w 41523819"/>
              <a:gd name="connsiteY8"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5998641 w 41523819"/>
              <a:gd name="connsiteY7" fmla="*/ 5885205 h 16140418"/>
              <a:gd name="connsiteX8" fmla="*/ 41523819 w 41523819"/>
              <a:gd name="connsiteY8"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5532719 w 41523819"/>
              <a:gd name="connsiteY7" fmla="*/ 5964639 h 16140418"/>
              <a:gd name="connsiteX8" fmla="*/ 41523819 w 41523819"/>
              <a:gd name="connsiteY8"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5532719 w 41523819"/>
              <a:gd name="connsiteY7" fmla="*/ 5964639 h 16140418"/>
              <a:gd name="connsiteX8" fmla="*/ 41523819 w 41523819"/>
              <a:gd name="connsiteY8"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5532719 w 41523819"/>
              <a:gd name="connsiteY7" fmla="*/ 5964639 h 16140418"/>
              <a:gd name="connsiteX8" fmla="*/ 15731228 w 41523819"/>
              <a:gd name="connsiteY8" fmla="*/ 7098375 h 16140418"/>
              <a:gd name="connsiteX9" fmla="*/ 41523819 w 41523819"/>
              <a:gd name="connsiteY9"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5532719 w 41523819"/>
              <a:gd name="connsiteY7" fmla="*/ 5964639 h 16140418"/>
              <a:gd name="connsiteX8" fmla="*/ 15731228 w 41523819"/>
              <a:gd name="connsiteY8" fmla="*/ 7098375 h 16140418"/>
              <a:gd name="connsiteX9" fmla="*/ 41523819 w 41523819"/>
              <a:gd name="connsiteY9"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5532719 w 41523819"/>
              <a:gd name="connsiteY7" fmla="*/ 5964639 h 16140418"/>
              <a:gd name="connsiteX8" fmla="*/ 15731228 w 41523819"/>
              <a:gd name="connsiteY8" fmla="*/ 7098375 h 16140418"/>
              <a:gd name="connsiteX9" fmla="*/ 41523819 w 41523819"/>
              <a:gd name="connsiteY9"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5532719 w 41523819"/>
              <a:gd name="connsiteY7" fmla="*/ 5964639 h 16140418"/>
              <a:gd name="connsiteX8" fmla="*/ 15731228 w 41523819"/>
              <a:gd name="connsiteY8" fmla="*/ 7098375 h 16140418"/>
              <a:gd name="connsiteX9" fmla="*/ 41523819 w 41523819"/>
              <a:gd name="connsiteY9"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5532719 w 41523819"/>
              <a:gd name="connsiteY7" fmla="*/ 5964639 h 16140418"/>
              <a:gd name="connsiteX8" fmla="*/ 15731228 w 41523819"/>
              <a:gd name="connsiteY8" fmla="*/ 7098375 h 16140418"/>
              <a:gd name="connsiteX9" fmla="*/ 41523819 w 41523819"/>
              <a:gd name="connsiteY9"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5532719 w 41523819"/>
              <a:gd name="connsiteY7" fmla="*/ 5964639 h 16140418"/>
              <a:gd name="connsiteX8" fmla="*/ 15731228 w 41523819"/>
              <a:gd name="connsiteY8" fmla="*/ 7098375 h 16140418"/>
              <a:gd name="connsiteX9" fmla="*/ 41523819 w 41523819"/>
              <a:gd name="connsiteY9"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5532719 w 41523819"/>
              <a:gd name="connsiteY7" fmla="*/ 5964639 h 16140418"/>
              <a:gd name="connsiteX8" fmla="*/ 15731228 w 41523819"/>
              <a:gd name="connsiteY8" fmla="*/ 7098375 h 16140418"/>
              <a:gd name="connsiteX9" fmla="*/ 41523819 w 41523819"/>
              <a:gd name="connsiteY9"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4435739 w 41523819"/>
              <a:gd name="connsiteY3" fmla="*/ 2752231 h 16140418"/>
              <a:gd name="connsiteX4" fmla="*/ 14742684 w 41523819"/>
              <a:gd name="connsiteY4" fmla="*/ 3670959 h 16140418"/>
              <a:gd name="connsiteX5" fmla="*/ 4936559 w 41523819"/>
              <a:gd name="connsiteY5" fmla="*/ 4473347 h 16140418"/>
              <a:gd name="connsiteX6" fmla="*/ 17761810 w 41523819"/>
              <a:gd name="connsiteY6" fmla="*/ 5193003 h 16140418"/>
              <a:gd name="connsiteX7" fmla="*/ 5532719 w 41523819"/>
              <a:gd name="connsiteY7" fmla="*/ 5964639 h 16140418"/>
              <a:gd name="connsiteX8" fmla="*/ 15731228 w 41523819"/>
              <a:gd name="connsiteY8" fmla="*/ 7098375 h 16140418"/>
              <a:gd name="connsiteX9" fmla="*/ 41523819 w 41523819"/>
              <a:gd name="connsiteY9"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11411659 w 41523819"/>
              <a:gd name="connsiteY3" fmla="*/ 2916620 h 16140418"/>
              <a:gd name="connsiteX4" fmla="*/ 4435739 w 41523819"/>
              <a:gd name="connsiteY4" fmla="*/ 2752231 h 16140418"/>
              <a:gd name="connsiteX5" fmla="*/ 14742684 w 41523819"/>
              <a:gd name="connsiteY5" fmla="*/ 3670959 h 16140418"/>
              <a:gd name="connsiteX6" fmla="*/ 4936559 w 41523819"/>
              <a:gd name="connsiteY6" fmla="*/ 4473347 h 16140418"/>
              <a:gd name="connsiteX7" fmla="*/ 17761810 w 41523819"/>
              <a:gd name="connsiteY7" fmla="*/ 5193003 h 16140418"/>
              <a:gd name="connsiteX8" fmla="*/ 5532719 w 41523819"/>
              <a:gd name="connsiteY8" fmla="*/ 5964639 h 16140418"/>
              <a:gd name="connsiteX9" fmla="*/ 15731228 w 41523819"/>
              <a:gd name="connsiteY9" fmla="*/ 7098375 h 16140418"/>
              <a:gd name="connsiteX10" fmla="*/ 41523819 w 41523819"/>
              <a:gd name="connsiteY10"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11411659 w 41523819"/>
              <a:gd name="connsiteY3" fmla="*/ 2916620 h 16140418"/>
              <a:gd name="connsiteX4" fmla="*/ 4280427 w 41523819"/>
              <a:gd name="connsiteY4" fmla="*/ 3582675 h 16140418"/>
              <a:gd name="connsiteX5" fmla="*/ 14742684 w 41523819"/>
              <a:gd name="connsiteY5" fmla="*/ 3670959 h 16140418"/>
              <a:gd name="connsiteX6" fmla="*/ 4936559 w 41523819"/>
              <a:gd name="connsiteY6" fmla="*/ 4473347 h 16140418"/>
              <a:gd name="connsiteX7" fmla="*/ 17761810 w 41523819"/>
              <a:gd name="connsiteY7" fmla="*/ 5193003 h 16140418"/>
              <a:gd name="connsiteX8" fmla="*/ 5532719 w 41523819"/>
              <a:gd name="connsiteY8" fmla="*/ 5964639 h 16140418"/>
              <a:gd name="connsiteX9" fmla="*/ 15731228 w 41523819"/>
              <a:gd name="connsiteY9" fmla="*/ 7098375 h 16140418"/>
              <a:gd name="connsiteX10" fmla="*/ 41523819 w 41523819"/>
              <a:gd name="connsiteY10"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11411659 w 41523819"/>
              <a:gd name="connsiteY3" fmla="*/ 2916620 h 16140418"/>
              <a:gd name="connsiteX4" fmla="*/ 4228658 w 41523819"/>
              <a:gd name="connsiteY4" fmla="*/ 3662109 h 16140418"/>
              <a:gd name="connsiteX5" fmla="*/ 14742684 w 41523819"/>
              <a:gd name="connsiteY5" fmla="*/ 3670959 h 16140418"/>
              <a:gd name="connsiteX6" fmla="*/ 4936559 w 41523819"/>
              <a:gd name="connsiteY6" fmla="*/ 4473347 h 16140418"/>
              <a:gd name="connsiteX7" fmla="*/ 17761810 w 41523819"/>
              <a:gd name="connsiteY7" fmla="*/ 5193003 h 16140418"/>
              <a:gd name="connsiteX8" fmla="*/ 5532719 w 41523819"/>
              <a:gd name="connsiteY8" fmla="*/ 5964639 h 16140418"/>
              <a:gd name="connsiteX9" fmla="*/ 15731228 w 41523819"/>
              <a:gd name="connsiteY9" fmla="*/ 7098375 h 16140418"/>
              <a:gd name="connsiteX10" fmla="*/ 41523819 w 41523819"/>
              <a:gd name="connsiteY10"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11981119 w 41523819"/>
              <a:gd name="connsiteY3" fmla="*/ 3241577 h 16140418"/>
              <a:gd name="connsiteX4" fmla="*/ 4228658 w 41523819"/>
              <a:gd name="connsiteY4" fmla="*/ 3662109 h 16140418"/>
              <a:gd name="connsiteX5" fmla="*/ 14742684 w 41523819"/>
              <a:gd name="connsiteY5" fmla="*/ 3670959 h 16140418"/>
              <a:gd name="connsiteX6" fmla="*/ 4936559 w 41523819"/>
              <a:gd name="connsiteY6" fmla="*/ 4473347 h 16140418"/>
              <a:gd name="connsiteX7" fmla="*/ 17761810 w 41523819"/>
              <a:gd name="connsiteY7" fmla="*/ 5193003 h 16140418"/>
              <a:gd name="connsiteX8" fmla="*/ 5532719 w 41523819"/>
              <a:gd name="connsiteY8" fmla="*/ 5964639 h 16140418"/>
              <a:gd name="connsiteX9" fmla="*/ 15731228 w 41523819"/>
              <a:gd name="connsiteY9" fmla="*/ 7098375 h 16140418"/>
              <a:gd name="connsiteX10" fmla="*/ 41523819 w 41523819"/>
              <a:gd name="connsiteY10"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11981119 w 41523819"/>
              <a:gd name="connsiteY3" fmla="*/ 3241577 h 16140418"/>
              <a:gd name="connsiteX4" fmla="*/ 4008680 w 41523819"/>
              <a:gd name="connsiteY4" fmla="*/ 3754285 h 16140418"/>
              <a:gd name="connsiteX5" fmla="*/ 4228658 w 41523819"/>
              <a:gd name="connsiteY5" fmla="*/ 3662109 h 16140418"/>
              <a:gd name="connsiteX6" fmla="*/ 14742684 w 41523819"/>
              <a:gd name="connsiteY6" fmla="*/ 3670959 h 16140418"/>
              <a:gd name="connsiteX7" fmla="*/ 4936559 w 41523819"/>
              <a:gd name="connsiteY7" fmla="*/ 4473347 h 16140418"/>
              <a:gd name="connsiteX8" fmla="*/ 17761810 w 41523819"/>
              <a:gd name="connsiteY8" fmla="*/ 5193003 h 16140418"/>
              <a:gd name="connsiteX9" fmla="*/ 5532719 w 41523819"/>
              <a:gd name="connsiteY9" fmla="*/ 5964639 h 16140418"/>
              <a:gd name="connsiteX10" fmla="*/ 15731228 w 41523819"/>
              <a:gd name="connsiteY10" fmla="*/ 7098375 h 16140418"/>
              <a:gd name="connsiteX11" fmla="*/ 41523819 w 41523819"/>
              <a:gd name="connsiteY11"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11981119 w 41523819"/>
              <a:gd name="connsiteY3" fmla="*/ 3241577 h 16140418"/>
              <a:gd name="connsiteX4" fmla="*/ 4008680 w 41523819"/>
              <a:gd name="connsiteY4" fmla="*/ 3754285 h 16140418"/>
              <a:gd name="connsiteX5" fmla="*/ 4228658 w 41523819"/>
              <a:gd name="connsiteY5" fmla="*/ 3662109 h 16140418"/>
              <a:gd name="connsiteX6" fmla="*/ 16916985 w 41523819"/>
              <a:gd name="connsiteY6" fmla="*/ 4465297 h 16140418"/>
              <a:gd name="connsiteX7" fmla="*/ 4936559 w 41523819"/>
              <a:gd name="connsiteY7" fmla="*/ 4473347 h 16140418"/>
              <a:gd name="connsiteX8" fmla="*/ 17761810 w 41523819"/>
              <a:gd name="connsiteY8" fmla="*/ 5193003 h 16140418"/>
              <a:gd name="connsiteX9" fmla="*/ 5532719 w 41523819"/>
              <a:gd name="connsiteY9" fmla="*/ 5964639 h 16140418"/>
              <a:gd name="connsiteX10" fmla="*/ 15731228 w 41523819"/>
              <a:gd name="connsiteY10" fmla="*/ 7098375 h 16140418"/>
              <a:gd name="connsiteX11" fmla="*/ 41523819 w 41523819"/>
              <a:gd name="connsiteY11"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11981119 w 41523819"/>
              <a:gd name="connsiteY3" fmla="*/ 3241577 h 16140418"/>
              <a:gd name="connsiteX4" fmla="*/ 4008680 w 41523819"/>
              <a:gd name="connsiteY4" fmla="*/ 3754285 h 16140418"/>
              <a:gd name="connsiteX5" fmla="*/ 4228658 w 41523819"/>
              <a:gd name="connsiteY5" fmla="*/ 3662109 h 16140418"/>
              <a:gd name="connsiteX6" fmla="*/ 4936559 w 41523819"/>
              <a:gd name="connsiteY6" fmla="*/ 4473347 h 16140418"/>
              <a:gd name="connsiteX7" fmla="*/ 17761810 w 41523819"/>
              <a:gd name="connsiteY7" fmla="*/ 5193003 h 16140418"/>
              <a:gd name="connsiteX8" fmla="*/ 5532719 w 41523819"/>
              <a:gd name="connsiteY8" fmla="*/ 5964639 h 16140418"/>
              <a:gd name="connsiteX9" fmla="*/ 15731228 w 41523819"/>
              <a:gd name="connsiteY9" fmla="*/ 7098375 h 16140418"/>
              <a:gd name="connsiteX10" fmla="*/ 41523819 w 41523819"/>
              <a:gd name="connsiteY10"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11981119 w 41523819"/>
              <a:gd name="connsiteY3" fmla="*/ 3241577 h 16140418"/>
              <a:gd name="connsiteX4" fmla="*/ 4267525 w 41523819"/>
              <a:gd name="connsiteY4" fmla="*/ 3472657 h 16140418"/>
              <a:gd name="connsiteX5" fmla="*/ 4228658 w 41523819"/>
              <a:gd name="connsiteY5" fmla="*/ 3662109 h 16140418"/>
              <a:gd name="connsiteX6" fmla="*/ 4936559 w 41523819"/>
              <a:gd name="connsiteY6" fmla="*/ 4473347 h 16140418"/>
              <a:gd name="connsiteX7" fmla="*/ 17761810 w 41523819"/>
              <a:gd name="connsiteY7" fmla="*/ 5193003 h 16140418"/>
              <a:gd name="connsiteX8" fmla="*/ 5532719 w 41523819"/>
              <a:gd name="connsiteY8" fmla="*/ 5964639 h 16140418"/>
              <a:gd name="connsiteX9" fmla="*/ 15731228 w 41523819"/>
              <a:gd name="connsiteY9" fmla="*/ 7098375 h 16140418"/>
              <a:gd name="connsiteX10" fmla="*/ 41523819 w 41523819"/>
              <a:gd name="connsiteY10"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11981119 w 41523819"/>
              <a:gd name="connsiteY3" fmla="*/ 3241577 h 16140418"/>
              <a:gd name="connsiteX4" fmla="*/ 4267525 w 41523819"/>
              <a:gd name="connsiteY4" fmla="*/ 3472657 h 16140418"/>
              <a:gd name="connsiteX5" fmla="*/ 2779123 w 41523819"/>
              <a:gd name="connsiteY5" fmla="*/ 3987065 h 16140418"/>
              <a:gd name="connsiteX6" fmla="*/ 4936559 w 41523819"/>
              <a:gd name="connsiteY6" fmla="*/ 4473347 h 16140418"/>
              <a:gd name="connsiteX7" fmla="*/ 17761810 w 41523819"/>
              <a:gd name="connsiteY7" fmla="*/ 5193003 h 16140418"/>
              <a:gd name="connsiteX8" fmla="*/ 5532719 w 41523819"/>
              <a:gd name="connsiteY8" fmla="*/ 5964639 h 16140418"/>
              <a:gd name="connsiteX9" fmla="*/ 15731228 w 41523819"/>
              <a:gd name="connsiteY9" fmla="*/ 7098375 h 16140418"/>
              <a:gd name="connsiteX10" fmla="*/ 41523819 w 41523819"/>
              <a:gd name="connsiteY10"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11981119 w 41523819"/>
              <a:gd name="connsiteY3" fmla="*/ 3241577 h 16140418"/>
              <a:gd name="connsiteX4" fmla="*/ 2779123 w 41523819"/>
              <a:gd name="connsiteY4" fmla="*/ 3987065 h 16140418"/>
              <a:gd name="connsiteX5" fmla="*/ 4936559 w 41523819"/>
              <a:gd name="connsiteY5" fmla="*/ 4473347 h 16140418"/>
              <a:gd name="connsiteX6" fmla="*/ 17761810 w 41523819"/>
              <a:gd name="connsiteY6" fmla="*/ 5193003 h 16140418"/>
              <a:gd name="connsiteX7" fmla="*/ 5532719 w 41523819"/>
              <a:gd name="connsiteY7" fmla="*/ 5964639 h 16140418"/>
              <a:gd name="connsiteX8" fmla="*/ 15731228 w 41523819"/>
              <a:gd name="connsiteY8" fmla="*/ 7098375 h 16140418"/>
              <a:gd name="connsiteX9" fmla="*/ 41523819 w 41523819"/>
              <a:gd name="connsiteY9"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11981119 w 41523819"/>
              <a:gd name="connsiteY3" fmla="*/ 3241577 h 16140418"/>
              <a:gd name="connsiteX4" fmla="*/ 17222698 w 41523819"/>
              <a:gd name="connsiteY4" fmla="*/ 4716412 h 16140418"/>
              <a:gd name="connsiteX5" fmla="*/ 4936559 w 41523819"/>
              <a:gd name="connsiteY5" fmla="*/ 4473347 h 16140418"/>
              <a:gd name="connsiteX6" fmla="*/ 17761810 w 41523819"/>
              <a:gd name="connsiteY6" fmla="*/ 5193003 h 16140418"/>
              <a:gd name="connsiteX7" fmla="*/ 5532719 w 41523819"/>
              <a:gd name="connsiteY7" fmla="*/ 5964639 h 16140418"/>
              <a:gd name="connsiteX8" fmla="*/ 15731228 w 41523819"/>
              <a:gd name="connsiteY8" fmla="*/ 7098375 h 16140418"/>
              <a:gd name="connsiteX9" fmla="*/ 41523819 w 41523819"/>
              <a:gd name="connsiteY9" fmla="*/ 16140418 h 16140418"/>
              <a:gd name="connsiteX0" fmla="*/ 0 w 41523819"/>
              <a:gd name="connsiteY0" fmla="*/ 0 h 16140418"/>
              <a:gd name="connsiteX1" fmla="*/ 2942211 w 41523819"/>
              <a:gd name="connsiteY1" fmla="*/ 1197974 h 16140418"/>
              <a:gd name="connsiteX2" fmla="*/ 12237544 w 41523819"/>
              <a:gd name="connsiteY2" fmla="*/ 1986251 h 16140418"/>
              <a:gd name="connsiteX3" fmla="*/ 11981119 w 41523819"/>
              <a:gd name="connsiteY3" fmla="*/ 3241577 h 16140418"/>
              <a:gd name="connsiteX4" fmla="*/ 17222698 w 41523819"/>
              <a:gd name="connsiteY4" fmla="*/ 4716412 h 16140418"/>
              <a:gd name="connsiteX5" fmla="*/ 17761810 w 41523819"/>
              <a:gd name="connsiteY5" fmla="*/ 5193003 h 16140418"/>
              <a:gd name="connsiteX6" fmla="*/ 5532719 w 41523819"/>
              <a:gd name="connsiteY6" fmla="*/ 5964639 h 16140418"/>
              <a:gd name="connsiteX7" fmla="*/ 15731228 w 41523819"/>
              <a:gd name="connsiteY7" fmla="*/ 7098375 h 16140418"/>
              <a:gd name="connsiteX8" fmla="*/ 41523819 w 41523819"/>
              <a:gd name="connsiteY8" fmla="*/ 16140418 h 16140418"/>
              <a:gd name="connsiteX0" fmla="*/ 0 w 41523819"/>
              <a:gd name="connsiteY0" fmla="*/ 0 h 16140418"/>
              <a:gd name="connsiteX1" fmla="*/ 2942211 w 41523819"/>
              <a:gd name="connsiteY1" fmla="*/ 1197974 h 16140418"/>
              <a:gd name="connsiteX2" fmla="*/ 9286711 w 41523819"/>
              <a:gd name="connsiteY2" fmla="*/ 1877933 h 16140418"/>
              <a:gd name="connsiteX3" fmla="*/ 11981119 w 41523819"/>
              <a:gd name="connsiteY3" fmla="*/ 3241577 h 16140418"/>
              <a:gd name="connsiteX4" fmla="*/ 17222698 w 41523819"/>
              <a:gd name="connsiteY4" fmla="*/ 4716412 h 16140418"/>
              <a:gd name="connsiteX5" fmla="*/ 17761810 w 41523819"/>
              <a:gd name="connsiteY5" fmla="*/ 5193003 h 16140418"/>
              <a:gd name="connsiteX6" fmla="*/ 5532719 w 41523819"/>
              <a:gd name="connsiteY6" fmla="*/ 5964639 h 16140418"/>
              <a:gd name="connsiteX7" fmla="*/ 15731228 w 41523819"/>
              <a:gd name="connsiteY7" fmla="*/ 7098375 h 16140418"/>
              <a:gd name="connsiteX8" fmla="*/ 41523819 w 41523819"/>
              <a:gd name="connsiteY8" fmla="*/ 16140418 h 16140418"/>
              <a:gd name="connsiteX0" fmla="*/ 0 w 41523819"/>
              <a:gd name="connsiteY0" fmla="*/ 0 h 16140418"/>
              <a:gd name="connsiteX1" fmla="*/ 2942211 w 41523819"/>
              <a:gd name="connsiteY1" fmla="*/ 1197974 h 16140418"/>
              <a:gd name="connsiteX2" fmla="*/ 9286711 w 41523819"/>
              <a:gd name="connsiteY2" fmla="*/ 1877933 h 16140418"/>
              <a:gd name="connsiteX3" fmla="*/ 11877581 w 41523819"/>
              <a:gd name="connsiteY3" fmla="*/ 3422108 h 16140418"/>
              <a:gd name="connsiteX4" fmla="*/ 17222698 w 41523819"/>
              <a:gd name="connsiteY4" fmla="*/ 4716412 h 16140418"/>
              <a:gd name="connsiteX5" fmla="*/ 17761810 w 41523819"/>
              <a:gd name="connsiteY5" fmla="*/ 5193003 h 16140418"/>
              <a:gd name="connsiteX6" fmla="*/ 5532719 w 41523819"/>
              <a:gd name="connsiteY6" fmla="*/ 5964639 h 16140418"/>
              <a:gd name="connsiteX7" fmla="*/ 15731228 w 41523819"/>
              <a:gd name="connsiteY7" fmla="*/ 7098375 h 16140418"/>
              <a:gd name="connsiteX8" fmla="*/ 41523819 w 41523819"/>
              <a:gd name="connsiteY8" fmla="*/ 16140418 h 16140418"/>
              <a:gd name="connsiteX0" fmla="*/ 0 w 41523819"/>
              <a:gd name="connsiteY0" fmla="*/ 0 h 16140418"/>
              <a:gd name="connsiteX1" fmla="*/ 2942211 w 41523819"/>
              <a:gd name="connsiteY1" fmla="*/ 1197974 h 16140418"/>
              <a:gd name="connsiteX2" fmla="*/ 9286711 w 41523819"/>
              <a:gd name="connsiteY2" fmla="*/ 1877933 h 16140418"/>
              <a:gd name="connsiteX3" fmla="*/ 11877581 w 41523819"/>
              <a:gd name="connsiteY3" fmla="*/ 3422108 h 16140418"/>
              <a:gd name="connsiteX4" fmla="*/ 17222698 w 41523819"/>
              <a:gd name="connsiteY4" fmla="*/ 4716412 h 16140418"/>
              <a:gd name="connsiteX5" fmla="*/ 17761810 w 41523819"/>
              <a:gd name="connsiteY5" fmla="*/ 5193003 h 16140418"/>
              <a:gd name="connsiteX6" fmla="*/ 5532719 w 41523819"/>
              <a:gd name="connsiteY6" fmla="*/ 5964639 h 16140418"/>
              <a:gd name="connsiteX7" fmla="*/ 15731228 w 41523819"/>
              <a:gd name="connsiteY7" fmla="*/ 7098375 h 16140418"/>
              <a:gd name="connsiteX8" fmla="*/ 41523819 w 41523819"/>
              <a:gd name="connsiteY8" fmla="*/ 16140418 h 16140418"/>
              <a:gd name="connsiteX0" fmla="*/ 0 w 41523819"/>
              <a:gd name="connsiteY0" fmla="*/ 0 h 16140418"/>
              <a:gd name="connsiteX1" fmla="*/ 2942211 w 41523819"/>
              <a:gd name="connsiteY1" fmla="*/ 1197974 h 16140418"/>
              <a:gd name="connsiteX2" fmla="*/ 9286711 w 41523819"/>
              <a:gd name="connsiteY2" fmla="*/ 1877933 h 16140418"/>
              <a:gd name="connsiteX3" fmla="*/ 11877581 w 41523819"/>
              <a:gd name="connsiteY3" fmla="*/ 3422108 h 16140418"/>
              <a:gd name="connsiteX4" fmla="*/ 17222698 w 41523819"/>
              <a:gd name="connsiteY4" fmla="*/ 4716412 h 16140418"/>
              <a:gd name="connsiteX5" fmla="*/ 17761810 w 41523819"/>
              <a:gd name="connsiteY5" fmla="*/ 5193003 h 16140418"/>
              <a:gd name="connsiteX6" fmla="*/ 5532719 w 41523819"/>
              <a:gd name="connsiteY6" fmla="*/ 5964639 h 16140418"/>
              <a:gd name="connsiteX7" fmla="*/ 15731228 w 41523819"/>
              <a:gd name="connsiteY7" fmla="*/ 7098375 h 16140418"/>
              <a:gd name="connsiteX8" fmla="*/ 41523819 w 41523819"/>
              <a:gd name="connsiteY8" fmla="*/ 16140418 h 16140418"/>
              <a:gd name="connsiteX0" fmla="*/ 0 w 41523819"/>
              <a:gd name="connsiteY0" fmla="*/ 0 h 16140418"/>
              <a:gd name="connsiteX1" fmla="*/ 2942211 w 41523819"/>
              <a:gd name="connsiteY1" fmla="*/ 1197974 h 16140418"/>
              <a:gd name="connsiteX2" fmla="*/ 9286711 w 41523819"/>
              <a:gd name="connsiteY2" fmla="*/ 1877933 h 16140418"/>
              <a:gd name="connsiteX3" fmla="*/ 11877581 w 41523819"/>
              <a:gd name="connsiteY3" fmla="*/ 3422108 h 16140418"/>
              <a:gd name="connsiteX4" fmla="*/ 17222698 w 41523819"/>
              <a:gd name="connsiteY4" fmla="*/ 4716412 h 16140418"/>
              <a:gd name="connsiteX5" fmla="*/ 17761810 w 41523819"/>
              <a:gd name="connsiteY5" fmla="*/ 5193003 h 16140418"/>
              <a:gd name="connsiteX6" fmla="*/ 5532719 w 41523819"/>
              <a:gd name="connsiteY6" fmla="*/ 5964639 h 16140418"/>
              <a:gd name="connsiteX7" fmla="*/ 15731228 w 41523819"/>
              <a:gd name="connsiteY7" fmla="*/ 7098375 h 16140418"/>
              <a:gd name="connsiteX8" fmla="*/ 41523819 w 41523819"/>
              <a:gd name="connsiteY8" fmla="*/ 16140418 h 16140418"/>
              <a:gd name="connsiteX0" fmla="*/ 0 w 41523819"/>
              <a:gd name="connsiteY0" fmla="*/ 0 h 16140418"/>
              <a:gd name="connsiteX1" fmla="*/ 2942211 w 41523819"/>
              <a:gd name="connsiteY1" fmla="*/ 1197974 h 16140418"/>
              <a:gd name="connsiteX2" fmla="*/ 9286711 w 41523819"/>
              <a:gd name="connsiteY2" fmla="*/ 1877933 h 16140418"/>
              <a:gd name="connsiteX3" fmla="*/ 11877581 w 41523819"/>
              <a:gd name="connsiteY3" fmla="*/ 3422108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1877581 w 41523819"/>
              <a:gd name="connsiteY3" fmla="*/ 3422108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1877581 w 41523819"/>
              <a:gd name="connsiteY3" fmla="*/ 3422108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1877581 w 41523819"/>
              <a:gd name="connsiteY3" fmla="*/ 3422108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1877581 w 41523819"/>
              <a:gd name="connsiteY3" fmla="*/ 3422108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1877581 w 41523819"/>
              <a:gd name="connsiteY3" fmla="*/ 3422108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1877581 w 41523819"/>
              <a:gd name="connsiteY3" fmla="*/ 3422108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0893968 w 41523819"/>
              <a:gd name="connsiteY3" fmla="*/ 3617082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0893968 w 41523819"/>
              <a:gd name="connsiteY3" fmla="*/ 3617082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0893968 w 41523819"/>
              <a:gd name="connsiteY3" fmla="*/ 3617082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0893968 w 41523819"/>
              <a:gd name="connsiteY3" fmla="*/ 3617082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0893968 w 41523819"/>
              <a:gd name="connsiteY3" fmla="*/ 3617082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0893968 w 41523819"/>
              <a:gd name="connsiteY3" fmla="*/ 3617082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0893968 w 41523819"/>
              <a:gd name="connsiteY3" fmla="*/ 3617082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0997506 w 41523819"/>
              <a:gd name="connsiteY3" fmla="*/ 3277683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0997506 w 41523819"/>
              <a:gd name="connsiteY3" fmla="*/ 3277683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0997506 w 41523819"/>
              <a:gd name="connsiteY3" fmla="*/ 3277683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0997506 w 41523819"/>
              <a:gd name="connsiteY3" fmla="*/ 3277683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0997506 w 41523819"/>
              <a:gd name="connsiteY3" fmla="*/ 3277683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0997506 w 41523819"/>
              <a:gd name="connsiteY3" fmla="*/ 3277683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0 w 41523819"/>
              <a:gd name="connsiteY0" fmla="*/ 0 h 16140418"/>
              <a:gd name="connsiteX1" fmla="*/ 2942211 w 41523819"/>
              <a:gd name="connsiteY1" fmla="*/ 1197974 h 16140418"/>
              <a:gd name="connsiteX2" fmla="*/ 7785408 w 41523819"/>
              <a:gd name="connsiteY2" fmla="*/ 1654074 h 16140418"/>
              <a:gd name="connsiteX3" fmla="*/ 10997506 w 41523819"/>
              <a:gd name="connsiteY3" fmla="*/ 3277683 h 16140418"/>
              <a:gd name="connsiteX4" fmla="*/ 17761810 w 41523819"/>
              <a:gd name="connsiteY4" fmla="*/ 5193003 h 16140418"/>
              <a:gd name="connsiteX5" fmla="*/ 5532719 w 41523819"/>
              <a:gd name="connsiteY5" fmla="*/ 5964639 h 16140418"/>
              <a:gd name="connsiteX6" fmla="*/ 15731228 w 41523819"/>
              <a:gd name="connsiteY6" fmla="*/ 7098375 h 16140418"/>
              <a:gd name="connsiteX7" fmla="*/ 41523819 w 41523819"/>
              <a:gd name="connsiteY7" fmla="*/ 16140418 h 16140418"/>
              <a:gd name="connsiteX0" fmla="*/ 12861 w 41536680"/>
              <a:gd name="connsiteY0" fmla="*/ 0 h 16140418"/>
              <a:gd name="connsiteX1" fmla="*/ 2955072 w 41536680"/>
              <a:gd name="connsiteY1" fmla="*/ 1197974 h 16140418"/>
              <a:gd name="connsiteX2" fmla="*/ 7798269 w 41536680"/>
              <a:gd name="connsiteY2" fmla="*/ 1654074 h 16140418"/>
              <a:gd name="connsiteX3" fmla="*/ 11010367 w 41536680"/>
              <a:gd name="connsiteY3" fmla="*/ 3277683 h 16140418"/>
              <a:gd name="connsiteX4" fmla="*/ 17774671 w 41536680"/>
              <a:gd name="connsiteY4" fmla="*/ 5193003 h 16140418"/>
              <a:gd name="connsiteX5" fmla="*/ 5545580 w 41536680"/>
              <a:gd name="connsiteY5" fmla="*/ 5964639 h 16140418"/>
              <a:gd name="connsiteX6" fmla="*/ 15744089 w 41536680"/>
              <a:gd name="connsiteY6" fmla="*/ 7098375 h 16140418"/>
              <a:gd name="connsiteX7" fmla="*/ 41536680 w 41536680"/>
              <a:gd name="connsiteY7" fmla="*/ 16140418 h 16140418"/>
              <a:gd name="connsiteX0" fmla="*/ 3740 w 41527559"/>
              <a:gd name="connsiteY0" fmla="*/ 0 h 16140418"/>
              <a:gd name="connsiteX1" fmla="*/ 2945951 w 41527559"/>
              <a:gd name="connsiteY1" fmla="*/ 1197974 h 16140418"/>
              <a:gd name="connsiteX2" fmla="*/ 7789148 w 41527559"/>
              <a:gd name="connsiteY2" fmla="*/ 1654074 h 16140418"/>
              <a:gd name="connsiteX3" fmla="*/ 11001246 w 41527559"/>
              <a:gd name="connsiteY3" fmla="*/ 3277683 h 16140418"/>
              <a:gd name="connsiteX4" fmla="*/ 17765550 w 41527559"/>
              <a:gd name="connsiteY4" fmla="*/ 5193003 h 16140418"/>
              <a:gd name="connsiteX5" fmla="*/ 5536459 w 41527559"/>
              <a:gd name="connsiteY5" fmla="*/ 5964639 h 16140418"/>
              <a:gd name="connsiteX6" fmla="*/ 15734968 w 41527559"/>
              <a:gd name="connsiteY6" fmla="*/ 7098375 h 16140418"/>
              <a:gd name="connsiteX7" fmla="*/ 41527559 w 41527559"/>
              <a:gd name="connsiteY7" fmla="*/ 16140418 h 16140418"/>
              <a:gd name="connsiteX0" fmla="*/ 3740 w 41527559"/>
              <a:gd name="connsiteY0" fmla="*/ 0 h 16140418"/>
              <a:gd name="connsiteX1" fmla="*/ 2945951 w 41527559"/>
              <a:gd name="connsiteY1" fmla="*/ 1197974 h 16140418"/>
              <a:gd name="connsiteX2" fmla="*/ 7789148 w 41527559"/>
              <a:gd name="connsiteY2" fmla="*/ 1654074 h 16140418"/>
              <a:gd name="connsiteX3" fmla="*/ 11001246 w 41527559"/>
              <a:gd name="connsiteY3" fmla="*/ 3277683 h 16140418"/>
              <a:gd name="connsiteX4" fmla="*/ 17765550 w 41527559"/>
              <a:gd name="connsiteY4" fmla="*/ 5193003 h 16140418"/>
              <a:gd name="connsiteX5" fmla="*/ 5536459 w 41527559"/>
              <a:gd name="connsiteY5" fmla="*/ 5964639 h 16140418"/>
              <a:gd name="connsiteX6" fmla="*/ 15734968 w 41527559"/>
              <a:gd name="connsiteY6" fmla="*/ 7098375 h 16140418"/>
              <a:gd name="connsiteX7" fmla="*/ 41527559 w 41527559"/>
              <a:gd name="connsiteY7" fmla="*/ 16140418 h 16140418"/>
              <a:gd name="connsiteX0" fmla="*/ 3740 w 41527559"/>
              <a:gd name="connsiteY0" fmla="*/ 0 h 16140418"/>
              <a:gd name="connsiteX1" fmla="*/ 2945951 w 41527559"/>
              <a:gd name="connsiteY1" fmla="*/ 1197974 h 16140418"/>
              <a:gd name="connsiteX2" fmla="*/ 11001246 w 41527559"/>
              <a:gd name="connsiteY2" fmla="*/ 3277683 h 16140418"/>
              <a:gd name="connsiteX3" fmla="*/ 17765550 w 41527559"/>
              <a:gd name="connsiteY3" fmla="*/ 5193003 h 16140418"/>
              <a:gd name="connsiteX4" fmla="*/ 5536459 w 41527559"/>
              <a:gd name="connsiteY4" fmla="*/ 5964639 h 16140418"/>
              <a:gd name="connsiteX5" fmla="*/ 15734968 w 41527559"/>
              <a:gd name="connsiteY5" fmla="*/ 7098375 h 16140418"/>
              <a:gd name="connsiteX6" fmla="*/ 41527559 w 41527559"/>
              <a:gd name="connsiteY6" fmla="*/ 16140418 h 16140418"/>
              <a:gd name="connsiteX0" fmla="*/ 876 w 41524695"/>
              <a:gd name="connsiteY0" fmla="*/ 0 h 16140418"/>
              <a:gd name="connsiteX1" fmla="*/ 6359837 w 41524695"/>
              <a:gd name="connsiteY1" fmla="*/ 1544595 h 16140418"/>
              <a:gd name="connsiteX2" fmla="*/ 10998382 w 41524695"/>
              <a:gd name="connsiteY2" fmla="*/ 3277683 h 16140418"/>
              <a:gd name="connsiteX3" fmla="*/ 17762686 w 41524695"/>
              <a:gd name="connsiteY3" fmla="*/ 5193003 h 16140418"/>
              <a:gd name="connsiteX4" fmla="*/ 5533595 w 41524695"/>
              <a:gd name="connsiteY4" fmla="*/ 5964639 h 16140418"/>
              <a:gd name="connsiteX5" fmla="*/ 15732104 w 41524695"/>
              <a:gd name="connsiteY5" fmla="*/ 7098375 h 16140418"/>
              <a:gd name="connsiteX6" fmla="*/ 41524695 w 41524695"/>
              <a:gd name="connsiteY6" fmla="*/ 16140418 h 16140418"/>
              <a:gd name="connsiteX0" fmla="*/ 876 w 41524695"/>
              <a:gd name="connsiteY0" fmla="*/ 0 h 16140418"/>
              <a:gd name="connsiteX1" fmla="*/ 6359837 w 41524695"/>
              <a:gd name="connsiteY1" fmla="*/ 1544595 h 16140418"/>
              <a:gd name="connsiteX2" fmla="*/ 10998382 w 41524695"/>
              <a:gd name="connsiteY2" fmla="*/ 3277683 h 16140418"/>
              <a:gd name="connsiteX3" fmla="*/ 17762686 w 41524695"/>
              <a:gd name="connsiteY3" fmla="*/ 5193003 h 16140418"/>
              <a:gd name="connsiteX4" fmla="*/ 5533595 w 41524695"/>
              <a:gd name="connsiteY4" fmla="*/ 5964639 h 16140418"/>
              <a:gd name="connsiteX5" fmla="*/ 15732104 w 41524695"/>
              <a:gd name="connsiteY5" fmla="*/ 7098375 h 16140418"/>
              <a:gd name="connsiteX6" fmla="*/ 41524695 w 41524695"/>
              <a:gd name="connsiteY6" fmla="*/ 16140418 h 16140418"/>
              <a:gd name="connsiteX0" fmla="*/ 876 w 41524695"/>
              <a:gd name="connsiteY0" fmla="*/ 0 h 16140418"/>
              <a:gd name="connsiteX1" fmla="*/ 6359837 w 41524695"/>
              <a:gd name="connsiteY1" fmla="*/ 1544595 h 16140418"/>
              <a:gd name="connsiteX2" fmla="*/ 10998382 w 41524695"/>
              <a:gd name="connsiteY2" fmla="*/ 3277683 h 16140418"/>
              <a:gd name="connsiteX3" fmla="*/ 17762686 w 41524695"/>
              <a:gd name="connsiteY3" fmla="*/ 5193003 h 16140418"/>
              <a:gd name="connsiteX4" fmla="*/ 5533595 w 41524695"/>
              <a:gd name="connsiteY4" fmla="*/ 5964639 h 16140418"/>
              <a:gd name="connsiteX5" fmla="*/ 15732104 w 41524695"/>
              <a:gd name="connsiteY5" fmla="*/ 7098375 h 16140418"/>
              <a:gd name="connsiteX6" fmla="*/ 41524695 w 41524695"/>
              <a:gd name="connsiteY6" fmla="*/ 16140418 h 16140418"/>
              <a:gd name="connsiteX0" fmla="*/ 968 w 41524787"/>
              <a:gd name="connsiteY0" fmla="*/ 0 h 16140418"/>
              <a:gd name="connsiteX1" fmla="*/ 6359929 w 41524787"/>
              <a:gd name="connsiteY1" fmla="*/ 1544595 h 16140418"/>
              <a:gd name="connsiteX2" fmla="*/ 10998474 w 41524787"/>
              <a:gd name="connsiteY2" fmla="*/ 3277683 h 16140418"/>
              <a:gd name="connsiteX3" fmla="*/ 17762778 w 41524787"/>
              <a:gd name="connsiteY3" fmla="*/ 5193003 h 16140418"/>
              <a:gd name="connsiteX4" fmla="*/ 5533687 w 41524787"/>
              <a:gd name="connsiteY4" fmla="*/ 5964639 h 16140418"/>
              <a:gd name="connsiteX5" fmla="*/ 15732196 w 41524787"/>
              <a:gd name="connsiteY5" fmla="*/ 7098375 h 16140418"/>
              <a:gd name="connsiteX6" fmla="*/ 41524787 w 41524787"/>
              <a:gd name="connsiteY6" fmla="*/ 16140418 h 16140418"/>
              <a:gd name="connsiteX0" fmla="*/ 968 w 41524787"/>
              <a:gd name="connsiteY0" fmla="*/ 0 h 16140418"/>
              <a:gd name="connsiteX1" fmla="*/ 6359929 w 41524787"/>
              <a:gd name="connsiteY1" fmla="*/ 1544595 h 16140418"/>
              <a:gd name="connsiteX2" fmla="*/ 9341859 w 41524787"/>
              <a:gd name="connsiteY2" fmla="*/ 3386002 h 16140418"/>
              <a:gd name="connsiteX3" fmla="*/ 17762778 w 41524787"/>
              <a:gd name="connsiteY3" fmla="*/ 5193003 h 16140418"/>
              <a:gd name="connsiteX4" fmla="*/ 5533687 w 41524787"/>
              <a:gd name="connsiteY4" fmla="*/ 5964639 h 16140418"/>
              <a:gd name="connsiteX5" fmla="*/ 15732196 w 41524787"/>
              <a:gd name="connsiteY5" fmla="*/ 7098375 h 16140418"/>
              <a:gd name="connsiteX6" fmla="*/ 41524787 w 41524787"/>
              <a:gd name="connsiteY6"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5732196 w 41524787"/>
              <a:gd name="connsiteY5" fmla="*/ 7098375 h 16140418"/>
              <a:gd name="connsiteX6" fmla="*/ 41524787 w 41524787"/>
              <a:gd name="connsiteY6"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41524787 w 41524787"/>
              <a:gd name="connsiteY6"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13860220 w 41524787"/>
              <a:gd name="connsiteY6" fmla="*/ 7971500 h 16140418"/>
              <a:gd name="connsiteX7" fmla="*/ 41524787 w 41524787"/>
              <a:gd name="connsiteY7"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13860220 w 41524787"/>
              <a:gd name="connsiteY6" fmla="*/ 7971500 h 16140418"/>
              <a:gd name="connsiteX7" fmla="*/ 41524787 w 41524787"/>
              <a:gd name="connsiteY7"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13860220 w 41524787"/>
              <a:gd name="connsiteY6" fmla="*/ 7971500 h 16140418"/>
              <a:gd name="connsiteX7" fmla="*/ 41524787 w 41524787"/>
              <a:gd name="connsiteY7"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13860220 w 41524787"/>
              <a:gd name="connsiteY6" fmla="*/ 7971500 h 16140418"/>
              <a:gd name="connsiteX7" fmla="*/ 41524787 w 41524787"/>
              <a:gd name="connsiteY7"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9475881 w 41524787"/>
              <a:gd name="connsiteY6" fmla="*/ 8123151 h 16140418"/>
              <a:gd name="connsiteX7" fmla="*/ 41524787 w 41524787"/>
              <a:gd name="connsiteY7"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9475881 w 41524787"/>
              <a:gd name="connsiteY6" fmla="*/ 8123151 h 16140418"/>
              <a:gd name="connsiteX7" fmla="*/ 41524787 w 41524787"/>
              <a:gd name="connsiteY7"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9475881 w 41524787"/>
              <a:gd name="connsiteY6" fmla="*/ 8123151 h 16140418"/>
              <a:gd name="connsiteX7" fmla="*/ 41524787 w 41524787"/>
              <a:gd name="connsiteY7"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9475881 w 41524787"/>
              <a:gd name="connsiteY6" fmla="*/ 8123151 h 16140418"/>
              <a:gd name="connsiteX7" fmla="*/ 41524787 w 41524787"/>
              <a:gd name="connsiteY7"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9475881 w 41524787"/>
              <a:gd name="connsiteY6" fmla="*/ 8123151 h 16140418"/>
              <a:gd name="connsiteX7" fmla="*/ 41524787 w 41524787"/>
              <a:gd name="connsiteY7"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9475881 w 41524787"/>
              <a:gd name="connsiteY6" fmla="*/ 8123151 h 16140418"/>
              <a:gd name="connsiteX7" fmla="*/ 24110928 w 41524787"/>
              <a:gd name="connsiteY7" fmla="*/ 8888599 h 16140418"/>
              <a:gd name="connsiteX8" fmla="*/ 41524787 w 41524787"/>
              <a:gd name="connsiteY8"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9475881 w 41524787"/>
              <a:gd name="connsiteY6" fmla="*/ 8123151 h 16140418"/>
              <a:gd name="connsiteX7" fmla="*/ 24110928 w 41524787"/>
              <a:gd name="connsiteY7" fmla="*/ 8888599 h 16140418"/>
              <a:gd name="connsiteX8" fmla="*/ 41524787 w 41524787"/>
              <a:gd name="connsiteY8"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9475881 w 41524787"/>
              <a:gd name="connsiteY6" fmla="*/ 8123151 h 16140418"/>
              <a:gd name="connsiteX7" fmla="*/ 24110928 w 41524787"/>
              <a:gd name="connsiteY7" fmla="*/ 8888599 h 16140418"/>
              <a:gd name="connsiteX8" fmla="*/ 41524787 w 41524787"/>
              <a:gd name="connsiteY8"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9475881 w 41524787"/>
              <a:gd name="connsiteY6" fmla="*/ 8123151 h 16140418"/>
              <a:gd name="connsiteX7" fmla="*/ 24110928 w 41524787"/>
              <a:gd name="connsiteY7" fmla="*/ 8888599 h 16140418"/>
              <a:gd name="connsiteX8" fmla="*/ 41524787 w 41524787"/>
              <a:gd name="connsiteY8"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8673103 w 41524787"/>
              <a:gd name="connsiteY6" fmla="*/ 7935403 h 16140418"/>
              <a:gd name="connsiteX7" fmla="*/ 24110928 w 41524787"/>
              <a:gd name="connsiteY7" fmla="*/ 8888599 h 16140418"/>
              <a:gd name="connsiteX8" fmla="*/ 41524787 w 41524787"/>
              <a:gd name="connsiteY8"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4110928 w 41524787"/>
              <a:gd name="connsiteY7" fmla="*/ 8888599 h 16140418"/>
              <a:gd name="connsiteX8" fmla="*/ 41524787 w 41524787"/>
              <a:gd name="connsiteY8"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4110928 w 41524787"/>
              <a:gd name="connsiteY7" fmla="*/ 8888599 h 16140418"/>
              <a:gd name="connsiteX8" fmla="*/ 41524787 w 41524787"/>
              <a:gd name="connsiteY8"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4543187 w 41524787"/>
              <a:gd name="connsiteY7" fmla="*/ 8838055 h 16140418"/>
              <a:gd name="connsiteX8" fmla="*/ 41524787 w 41524787"/>
              <a:gd name="connsiteY8"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4543187 w 41524787"/>
              <a:gd name="connsiteY7" fmla="*/ 8838055 h 16140418"/>
              <a:gd name="connsiteX8" fmla="*/ 41524787 w 41524787"/>
              <a:gd name="connsiteY8"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4543187 w 41524787"/>
              <a:gd name="connsiteY7" fmla="*/ 8838055 h 16140418"/>
              <a:gd name="connsiteX8" fmla="*/ 41524787 w 41524787"/>
              <a:gd name="connsiteY8"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4543187 w 41524787"/>
              <a:gd name="connsiteY7" fmla="*/ 8838055 h 16140418"/>
              <a:gd name="connsiteX8" fmla="*/ 26457512 w 41524787"/>
              <a:gd name="connsiteY8" fmla="*/ 10910549 h 16140418"/>
              <a:gd name="connsiteX9" fmla="*/ 41524787 w 41524787"/>
              <a:gd name="connsiteY9"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3740421 w 41524787"/>
              <a:gd name="connsiteY7" fmla="*/ 8780289 h 16140418"/>
              <a:gd name="connsiteX8" fmla="*/ 26457512 w 41524787"/>
              <a:gd name="connsiteY8" fmla="*/ 10910549 h 16140418"/>
              <a:gd name="connsiteX9" fmla="*/ 41524787 w 41524787"/>
              <a:gd name="connsiteY9"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3740421 w 41524787"/>
              <a:gd name="connsiteY7" fmla="*/ 8780289 h 16140418"/>
              <a:gd name="connsiteX8" fmla="*/ 26457512 w 41524787"/>
              <a:gd name="connsiteY8" fmla="*/ 10910549 h 16140418"/>
              <a:gd name="connsiteX9" fmla="*/ 33744123 w 41524787"/>
              <a:gd name="connsiteY9" fmla="*/ 12065949 h 16140418"/>
              <a:gd name="connsiteX10" fmla="*/ 41524787 w 41524787"/>
              <a:gd name="connsiteY10"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3740421 w 41524787"/>
              <a:gd name="connsiteY7" fmla="*/ 8780289 h 16140418"/>
              <a:gd name="connsiteX8" fmla="*/ 26457512 w 41524787"/>
              <a:gd name="connsiteY8" fmla="*/ 10910549 h 16140418"/>
              <a:gd name="connsiteX9" fmla="*/ 33744123 w 41524787"/>
              <a:gd name="connsiteY9" fmla="*/ 12065949 h 16140418"/>
              <a:gd name="connsiteX10" fmla="*/ 41524787 w 41524787"/>
              <a:gd name="connsiteY10"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3740421 w 41524787"/>
              <a:gd name="connsiteY7" fmla="*/ 8780289 h 16140418"/>
              <a:gd name="connsiteX8" fmla="*/ 26457512 w 41524787"/>
              <a:gd name="connsiteY8" fmla="*/ 10910549 h 16140418"/>
              <a:gd name="connsiteX9" fmla="*/ 33744123 w 41524787"/>
              <a:gd name="connsiteY9" fmla="*/ 12065949 h 16140418"/>
              <a:gd name="connsiteX10" fmla="*/ 41524787 w 41524787"/>
              <a:gd name="connsiteY10"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6457512 w 41524787"/>
              <a:gd name="connsiteY8" fmla="*/ 10910549 h 16140418"/>
              <a:gd name="connsiteX9" fmla="*/ 33744123 w 41524787"/>
              <a:gd name="connsiteY9" fmla="*/ 12065949 h 16140418"/>
              <a:gd name="connsiteX10" fmla="*/ 41524787 w 41524787"/>
              <a:gd name="connsiteY10"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5160772 w 41524787"/>
              <a:gd name="connsiteY8" fmla="*/ 10477278 h 16140418"/>
              <a:gd name="connsiteX9" fmla="*/ 33744123 w 41524787"/>
              <a:gd name="connsiteY9" fmla="*/ 12065949 h 16140418"/>
              <a:gd name="connsiteX10" fmla="*/ 41524787 w 41524787"/>
              <a:gd name="connsiteY10"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5160772 w 41524787"/>
              <a:gd name="connsiteY8" fmla="*/ 10477278 h 16140418"/>
              <a:gd name="connsiteX9" fmla="*/ 32756152 w 41524787"/>
              <a:gd name="connsiteY9" fmla="*/ 11668783 h 16140418"/>
              <a:gd name="connsiteX10" fmla="*/ 41524787 w 41524787"/>
              <a:gd name="connsiteY10"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5160772 w 41524787"/>
              <a:gd name="connsiteY8" fmla="*/ 10477278 h 16140418"/>
              <a:gd name="connsiteX9" fmla="*/ 32756152 w 41524787"/>
              <a:gd name="connsiteY9" fmla="*/ 11668783 h 16140418"/>
              <a:gd name="connsiteX10" fmla="*/ 19603087 w 41524787"/>
              <a:gd name="connsiteY10" fmla="*/ 12723083 h 16140418"/>
              <a:gd name="connsiteX11" fmla="*/ 41524787 w 41524787"/>
              <a:gd name="connsiteY11"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5160772 w 41524787"/>
              <a:gd name="connsiteY8" fmla="*/ 10477278 h 16140418"/>
              <a:gd name="connsiteX9" fmla="*/ 32756152 w 41524787"/>
              <a:gd name="connsiteY9" fmla="*/ 11668783 h 16140418"/>
              <a:gd name="connsiteX10" fmla="*/ 19603087 w 41524787"/>
              <a:gd name="connsiteY10" fmla="*/ 12723083 h 16140418"/>
              <a:gd name="connsiteX11" fmla="*/ 41524787 w 41524787"/>
              <a:gd name="connsiteY11"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5160772 w 41524787"/>
              <a:gd name="connsiteY8" fmla="*/ 10477278 h 16140418"/>
              <a:gd name="connsiteX9" fmla="*/ 32756152 w 41524787"/>
              <a:gd name="connsiteY9" fmla="*/ 11668783 h 16140418"/>
              <a:gd name="connsiteX10" fmla="*/ 19603087 w 41524787"/>
              <a:gd name="connsiteY10" fmla="*/ 12723083 h 16140418"/>
              <a:gd name="connsiteX11" fmla="*/ 41524787 w 41524787"/>
              <a:gd name="connsiteY11"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4419794 w 41524787"/>
              <a:gd name="connsiteY8" fmla="*/ 10513387 h 16140418"/>
              <a:gd name="connsiteX9" fmla="*/ 32756152 w 41524787"/>
              <a:gd name="connsiteY9" fmla="*/ 11668783 h 16140418"/>
              <a:gd name="connsiteX10" fmla="*/ 19603087 w 41524787"/>
              <a:gd name="connsiteY10" fmla="*/ 12723083 h 16140418"/>
              <a:gd name="connsiteX11" fmla="*/ 41524787 w 41524787"/>
              <a:gd name="connsiteY11"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4419794 w 41524787"/>
              <a:gd name="connsiteY8" fmla="*/ 10513387 h 16140418"/>
              <a:gd name="connsiteX9" fmla="*/ 32756152 w 41524787"/>
              <a:gd name="connsiteY9" fmla="*/ 11668783 h 16140418"/>
              <a:gd name="connsiteX10" fmla="*/ 19603087 w 41524787"/>
              <a:gd name="connsiteY10" fmla="*/ 12723083 h 16140418"/>
              <a:gd name="connsiteX11" fmla="*/ 41524787 w 41524787"/>
              <a:gd name="connsiteY11"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4419794 w 41524787"/>
              <a:gd name="connsiteY8" fmla="*/ 10513387 h 16140418"/>
              <a:gd name="connsiteX9" fmla="*/ 32756152 w 41524787"/>
              <a:gd name="connsiteY9" fmla="*/ 11668783 h 16140418"/>
              <a:gd name="connsiteX10" fmla="*/ 19603087 w 41524787"/>
              <a:gd name="connsiteY10" fmla="*/ 12723083 h 16140418"/>
              <a:gd name="connsiteX11" fmla="*/ 41524787 w 41524787"/>
              <a:gd name="connsiteY11"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3678815 w 41524787"/>
              <a:gd name="connsiteY8" fmla="*/ 10535054 h 16140418"/>
              <a:gd name="connsiteX9" fmla="*/ 32756152 w 41524787"/>
              <a:gd name="connsiteY9" fmla="*/ 11668783 h 16140418"/>
              <a:gd name="connsiteX10" fmla="*/ 19603087 w 41524787"/>
              <a:gd name="connsiteY10" fmla="*/ 12723083 h 16140418"/>
              <a:gd name="connsiteX11" fmla="*/ 41524787 w 41524787"/>
              <a:gd name="connsiteY11"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3678815 w 41524787"/>
              <a:gd name="connsiteY8" fmla="*/ 10535054 h 16140418"/>
              <a:gd name="connsiteX9" fmla="*/ 32756152 w 41524787"/>
              <a:gd name="connsiteY9" fmla="*/ 11668783 h 16140418"/>
              <a:gd name="connsiteX10" fmla="*/ 19603087 w 41524787"/>
              <a:gd name="connsiteY10" fmla="*/ 12723083 h 16140418"/>
              <a:gd name="connsiteX11" fmla="*/ 41524787 w 41524787"/>
              <a:gd name="connsiteY11"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3678815 w 41524787"/>
              <a:gd name="connsiteY8" fmla="*/ 10535054 h 16140418"/>
              <a:gd name="connsiteX9" fmla="*/ 32756152 w 41524787"/>
              <a:gd name="connsiteY9" fmla="*/ 11668783 h 16140418"/>
              <a:gd name="connsiteX10" fmla="*/ 18491576 w 41524787"/>
              <a:gd name="connsiteY10" fmla="*/ 12492007 h 16140418"/>
              <a:gd name="connsiteX11" fmla="*/ 41524787 w 41524787"/>
              <a:gd name="connsiteY11"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3678815 w 41524787"/>
              <a:gd name="connsiteY8" fmla="*/ 10535054 h 16140418"/>
              <a:gd name="connsiteX9" fmla="*/ 32756152 w 41524787"/>
              <a:gd name="connsiteY9" fmla="*/ 11668783 h 16140418"/>
              <a:gd name="connsiteX10" fmla="*/ 18491576 w 41524787"/>
              <a:gd name="connsiteY10" fmla="*/ 12492007 h 16140418"/>
              <a:gd name="connsiteX11" fmla="*/ 33682372 w 41524787"/>
              <a:gd name="connsiteY11" fmla="*/ 13293562 h 16140418"/>
              <a:gd name="connsiteX12" fmla="*/ 41524787 w 41524787"/>
              <a:gd name="connsiteY12"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3678815 w 41524787"/>
              <a:gd name="connsiteY8" fmla="*/ 10535054 h 16140418"/>
              <a:gd name="connsiteX9" fmla="*/ 32756152 w 41524787"/>
              <a:gd name="connsiteY9" fmla="*/ 11668783 h 16140418"/>
              <a:gd name="connsiteX10" fmla="*/ 18491576 w 41524787"/>
              <a:gd name="connsiteY10" fmla="*/ 12492007 h 16140418"/>
              <a:gd name="connsiteX11" fmla="*/ 33682372 w 41524787"/>
              <a:gd name="connsiteY11" fmla="*/ 13293562 h 16140418"/>
              <a:gd name="connsiteX12" fmla="*/ 16083265 w 41524787"/>
              <a:gd name="connsiteY12" fmla="*/ 13972359 h 16140418"/>
              <a:gd name="connsiteX13" fmla="*/ 41524787 w 41524787"/>
              <a:gd name="connsiteY13"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3678815 w 41524787"/>
              <a:gd name="connsiteY8" fmla="*/ 10535054 h 16140418"/>
              <a:gd name="connsiteX9" fmla="*/ 32756152 w 41524787"/>
              <a:gd name="connsiteY9" fmla="*/ 11668783 h 16140418"/>
              <a:gd name="connsiteX10" fmla="*/ 18491576 w 41524787"/>
              <a:gd name="connsiteY10" fmla="*/ 12492007 h 16140418"/>
              <a:gd name="connsiteX11" fmla="*/ 33682384 w 41524787"/>
              <a:gd name="connsiteY11" fmla="*/ 13264681 h 16140418"/>
              <a:gd name="connsiteX12" fmla="*/ 16083265 w 41524787"/>
              <a:gd name="connsiteY12" fmla="*/ 13972359 h 16140418"/>
              <a:gd name="connsiteX13" fmla="*/ 41524787 w 41524787"/>
              <a:gd name="connsiteY13"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3678815 w 41524787"/>
              <a:gd name="connsiteY8" fmla="*/ 10535054 h 16140418"/>
              <a:gd name="connsiteX9" fmla="*/ 32756152 w 41524787"/>
              <a:gd name="connsiteY9" fmla="*/ 11668783 h 16140418"/>
              <a:gd name="connsiteX10" fmla="*/ 18491576 w 41524787"/>
              <a:gd name="connsiteY10" fmla="*/ 12492007 h 16140418"/>
              <a:gd name="connsiteX11" fmla="*/ 33682384 w 41524787"/>
              <a:gd name="connsiteY11" fmla="*/ 13264681 h 16140418"/>
              <a:gd name="connsiteX12" fmla="*/ 16083265 w 41524787"/>
              <a:gd name="connsiteY12" fmla="*/ 13972359 h 16140418"/>
              <a:gd name="connsiteX13" fmla="*/ 41524787 w 41524787"/>
              <a:gd name="connsiteY13"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3678815 w 41524787"/>
              <a:gd name="connsiteY8" fmla="*/ 10535054 h 16140418"/>
              <a:gd name="connsiteX9" fmla="*/ 32756152 w 41524787"/>
              <a:gd name="connsiteY9" fmla="*/ 11668783 h 16140418"/>
              <a:gd name="connsiteX10" fmla="*/ 18491576 w 41524787"/>
              <a:gd name="connsiteY10" fmla="*/ 12492007 h 16140418"/>
              <a:gd name="connsiteX11" fmla="*/ 33682384 w 41524787"/>
              <a:gd name="connsiteY11" fmla="*/ 13264681 h 16140418"/>
              <a:gd name="connsiteX12" fmla="*/ 16083265 w 41524787"/>
              <a:gd name="connsiteY12" fmla="*/ 13972359 h 16140418"/>
              <a:gd name="connsiteX13" fmla="*/ 41524787 w 41524787"/>
              <a:gd name="connsiteY13"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3678815 w 41524787"/>
              <a:gd name="connsiteY8" fmla="*/ 10535054 h 16140418"/>
              <a:gd name="connsiteX9" fmla="*/ 32756152 w 41524787"/>
              <a:gd name="connsiteY9" fmla="*/ 11668783 h 16140418"/>
              <a:gd name="connsiteX10" fmla="*/ 18491576 w 41524787"/>
              <a:gd name="connsiteY10" fmla="*/ 12492007 h 16140418"/>
              <a:gd name="connsiteX11" fmla="*/ 33682384 w 41524787"/>
              <a:gd name="connsiteY11" fmla="*/ 13264681 h 16140418"/>
              <a:gd name="connsiteX12" fmla="*/ 16083265 w 41524787"/>
              <a:gd name="connsiteY12" fmla="*/ 13972359 h 16140418"/>
              <a:gd name="connsiteX13" fmla="*/ 41524787 w 41524787"/>
              <a:gd name="connsiteY13"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3678815 w 41524787"/>
              <a:gd name="connsiteY8" fmla="*/ 10535054 h 16140418"/>
              <a:gd name="connsiteX9" fmla="*/ 32756152 w 41524787"/>
              <a:gd name="connsiteY9" fmla="*/ 11668783 h 16140418"/>
              <a:gd name="connsiteX10" fmla="*/ 18491576 w 41524787"/>
              <a:gd name="connsiteY10" fmla="*/ 12492007 h 16140418"/>
              <a:gd name="connsiteX11" fmla="*/ 33682384 w 41524787"/>
              <a:gd name="connsiteY11" fmla="*/ 13264681 h 16140418"/>
              <a:gd name="connsiteX12" fmla="*/ 15527516 w 41524787"/>
              <a:gd name="connsiteY12" fmla="*/ 13986805 h 16140418"/>
              <a:gd name="connsiteX13" fmla="*/ 41524787 w 41524787"/>
              <a:gd name="connsiteY13"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3678815 w 41524787"/>
              <a:gd name="connsiteY8" fmla="*/ 10535054 h 16140418"/>
              <a:gd name="connsiteX9" fmla="*/ 32756152 w 41524787"/>
              <a:gd name="connsiteY9" fmla="*/ 11668783 h 16140418"/>
              <a:gd name="connsiteX10" fmla="*/ 18491576 w 41524787"/>
              <a:gd name="connsiteY10" fmla="*/ 12492007 h 16140418"/>
              <a:gd name="connsiteX11" fmla="*/ 33682384 w 41524787"/>
              <a:gd name="connsiteY11" fmla="*/ 13264681 h 16140418"/>
              <a:gd name="connsiteX12" fmla="*/ 15527516 w 41524787"/>
              <a:gd name="connsiteY12" fmla="*/ 13986805 h 16140418"/>
              <a:gd name="connsiteX13" fmla="*/ 34855640 w 41524787"/>
              <a:gd name="connsiteY13" fmla="*/ 14777992 h 16140418"/>
              <a:gd name="connsiteX14" fmla="*/ 41524787 w 41524787"/>
              <a:gd name="connsiteY14"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3678815 w 41524787"/>
              <a:gd name="connsiteY8" fmla="*/ 10535054 h 16140418"/>
              <a:gd name="connsiteX9" fmla="*/ 32756152 w 41524787"/>
              <a:gd name="connsiteY9" fmla="*/ 11668783 h 16140418"/>
              <a:gd name="connsiteX10" fmla="*/ 18491576 w 41524787"/>
              <a:gd name="connsiteY10" fmla="*/ 12492007 h 16140418"/>
              <a:gd name="connsiteX11" fmla="*/ 33682384 w 41524787"/>
              <a:gd name="connsiteY11" fmla="*/ 13264681 h 16140418"/>
              <a:gd name="connsiteX12" fmla="*/ 9908158 w 41524787"/>
              <a:gd name="connsiteY12" fmla="*/ 13948319 h 16140418"/>
              <a:gd name="connsiteX13" fmla="*/ 34855640 w 41524787"/>
              <a:gd name="connsiteY13" fmla="*/ 14777992 h 16140418"/>
              <a:gd name="connsiteX14" fmla="*/ 41524787 w 41524787"/>
              <a:gd name="connsiteY14" fmla="*/ 16140418 h 16140418"/>
              <a:gd name="connsiteX0" fmla="*/ 968 w 41524787"/>
              <a:gd name="connsiteY0" fmla="*/ 0 h 16140418"/>
              <a:gd name="connsiteX1" fmla="*/ 6359929 w 41524787"/>
              <a:gd name="connsiteY1" fmla="*/ 1544595 h 16140418"/>
              <a:gd name="connsiteX2" fmla="*/ 8875937 w 41524787"/>
              <a:gd name="connsiteY2" fmla="*/ 3407666 h 16140418"/>
              <a:gd name="connsiteX3" fmla="*/ 17762778 w 41524787"/>
              <a:gd name="connsiteY3" fmla="*/ 5193003 h 16140418"/>
              <a:gd name="connsiteX4" fmla="*/ 5533687 w 41524787"/>
              <a:gd name="connsiteY4" fmla="*/ 5964639 h 16140418"/>
              <a:gd name="connsiteX5" fmla="*/ 19437270 w 41524787"/>
              <a:gd name="connsiteY5" fmla="*/ 6888962 h 16140418"/>
              <a:gd name="connsiteX6" fmla="*/ 7623332 w 41524787"/>
              <a:gd name="connsiteY6" fmla="*/ 7841531 h 16140418"/>
              <a:gd name="connsiteX7" fmla="*/ 22073137 w 41524787"/>
              <a:gd name="connsiteY7" fmla="*/ 8657532 h 16140418"/>
              <a:gd name="connsiteX8" fmla="*/ 23678815 w 41524787"/>
              <a:gd name="connsiteY8" fmla="*/ 10535054 h 16140418"/>
              <a:gd name="connsiteX9" fmla="*/ 32756152 w 41524787"/>
              <a:gd name="connsiteY9" fmla="*/ 11668783 h 16140418"/>
              <a:gd name="connsiteX10" fmla="*/ 18491576 w 41524787"/>
              <a:gd name="connsiteY10" fmla="*/ 12492007 h 16140418"/>
              <a:gd name="connsiteX11" fmla="*/ 33682384 w 41524787"/>
              <a:gd name="connsiteY11" fmla="*/ 13264681 h 16140418"/>
              <a:gd name="connsiteX12" fmla="*/ 9908158 w 41524787"/>
              <a:gd name="connsiteY12" fmla="*/ 13948319 h 16140418"/>
              <a:gd name="connsiteX13" fmla="*/ 28927520 w 41524787"/>
              <a:gd name="connsiteY13" fmla="*/ 14701019 h 16140418"/>
              <a:gd name="connsiteX14" fmla="*/ 41524787 w 41524787"/>
              <a:gd name="connsiteY14" fmla="*/ 16140418 h 16140418"/>
              <a:gd name="connsiteX0" fmla="*/ 968 w 33682378"/>
              <a:gd name="connsiteY0" fmla="*/ 0 h 16571467"/>
              <a:gd name="connsiteX1" fmla="*/ 6359929 w 33682378"/>
              <a:gd name="connsiteY1" fmla="*/ 1544595 h 16571467"/>
              <a:gd name="connsiteX2" fmla="*/ 8875937 w 33682378"/>
              <a:gd name="connsiteY2" fmla="*/ 3407666 h 16571467"/>
              <a:gd name="connsiteX3" fmla="*/ 17762778 w 33682378"/>
              <a:gd name="connsiteY3" fmla="*/ 5193003 h 16571467"/>
              <a:gd name="connsiteX4" fmla="*/ 5533687 w 33682378"/>
              <a:gd name="connsiteY4" fmla="*/ 5964639 h 16571467"/>
              <a:gd name="connsiteX5" fmla="*/ 19437270 w 33682378"/>
              <a:gd name="connsiteY5" fmla="*/ 6888962 h 16571467"/>
              <a:gd name="connsiteX6" fmla="*/ 7623332 w 33682378"/>
              <a:gd name="connsiteY6" fmla="*/ 7841531 h 16571467"/>
              <a:gd name="connsiteX7" fmla="*/ 22073137 w 33682378"/>
              <a:gd name="connsiteY7" fmla="*/ 8657532 h 16571467"/>
              <a:gd name="connsiteX8" fmla="*/ 23678815 w 33682378"/>
              <a:gd name="connsiteY8" fmla="*/ 10535054 h 16571467"/>
              <a:gd name="connsiteX9" fmla="*/ 32756152 w 33682378"/>
              <a:gd name="connsiteY9" fmla="*/ 11668783 h 16571467"/>
              <a:gd name="connsiteX10" fmla="*/ 18491576 w 33682378"/>
              <a:gd name="connsiteY10" fmla="*/ 12492007 h 16571467"/>
              <a:gd name="connsiteX11" fmla="*/ 33682384 w 33682378"/>
              <a:gd name="connsiteY11" fmla="*/ 13264681 h 16571467"/>
              <a:gd name="connsiteX12" fmla="*/ 9908158 w 33682378"/>
              <a:gd name="connsiteY12" fmla="*/ 13948319 h 16571467"/>
              <a:gd name="connsiteX13" fmla="*/ 28927520 w 33682378"/>
              <a:gd name="connsiteY13" fmla="*/ 14701019 h 16571467"/>
              <a:gd name="connsiteX14" fmla="*/ 29668547 w 33682378"/>
              <a:gd name="connsiteY14" fmla="*/ 16571467 h 16571467"/>
              <a:gd name="connsiteX0" fmla="*/ 968 w 33682378"/>
              <a:gd name="connsiteY0" fmla="*/ 0 h 16571467"/>
              <a:gd name="connsiteX1" fmla="*/ 6359929 w 33682378"/>
              <a:gd name="connsiteY1" fmla="*/ 1544595 h 16571467"/>
              <a:gd name="connsiteX2" fmla="*/ 8875937 w 33682378"/>
              <a:gd name="connsiteY2" fmla="*/ 3407666 h 16571467"/>
              <a:gd name="connsiteX3" fmla="*/ 17762778 w 33682378"/>
              <a:gd name="connsiteY3" fmla="*/ 5193003 h 16571467"/>
              <a:gd name="connsiteX4" fmla="*/ 5533687 w 33682378"/>
              <a:gd name="connsiteY4" fmla="*/ 5964639 h 16571467"/>
              <a:gd name="connsiteX5" fmla="*/ 19437270 w 33682378"/>
              <a:gd name="connsiteY5" fmla="*/ 6888962 h 16571467"/>
              <a:gd name="connsiteX6" fmla="*/ 7623332 w 33682378"/>
              <a:gd name="connsiteY6" fmla="*/ 7841531 h 16571467"/>
              <a:gd name="connsiteX7" fmla="*/ 22073137 w 33682378"/>
              <a:gd name="connsiteY7" fmla="*/ 8657532 h 16571467"/>
              <a:gd name="connsiteX8" fmla="*/ 23678815 w 33682378"/>
              <a:gd name="connsiteY8" fmla="*/ 10535054 h 16571467"/>
              <a:gd name="connsiteX9" fmla="*/ 32756152 w 33682378"/>
              <a:gd name="connsiteY9" fmla="*/ 11668783 h 16571467"/>
              <a:gd name="connsiteX10" fmla="*/ 18491576 w 33682378"/>
              <a:gd name="connsiteY10" fmla="*/ 12492007 h 16571467"/>
              <a:gd name="connsiteX11" fmla="*/ 33682384 w 33682378"/>
              <a:gd name="connsiteY11" fmla="*/ 13264681 h 16571467"/>
              <a:gd name="connsiteX12" fmla="*/ 9908158 w 33682378"/>
              <a:gd name="connsiteY12" fmla="*/ 13948319 h 16571467"/>
              <a:gd name="connsiteX13" fmla="*/ 28927520 w 33682378"/>
              <a:gd name="connsiteY13" fmla="*/ 14701019 h 16571467"/>
              <a:gd name="connsiteX14" fmla="*/ 29668547 w 33682378"/>
              <a:gd name="connsiteY14" fmla="*/ 16571467 h 16571467"/>
              <a:gd name="connsiteX0" fmla="*/ 968 w 33682378"/>
              <a:gd name="connsiteY0" fmla="*/ 0 h 16586862"/>
              <a:gd name="connsiteX1" fmla="*/ 6359929 w 33682378"/>
              <a:gd name="connsiteY1" fmla="*/ 1544595 h 16586862"/>
              <a:gd name="connsiteX2" fmla="*/ 8875937 w 33682378"/>
              <a:gd name="connsiteY2" fmla="*/ 3407666 h 16586862"/>
              <a:gd name="connsiteX3" fmla="*/ 17762778 w 33682378"/>
              <a:gd name="connsiteY3" fmla="*/ 5193003 h 16586862"/>
              <a:gd name="connsiteX4" fmla="*/ 5533687 w 33682378"/>
              <a:gd name="connsiteY4" fmla="*/ 5964639 h 16586862"/>
              <a:gd name="connsiteX5" fmla="*/ 19437270 w 33682378"/>
              <a:gd name="connsiteY5" fmla="*/ 6888962 h 16586862"/>
              <a:gd name="connsiteX6" fmla="*/ 7623332 w 33682378"/>
              <a:gd name="connsiteY6" fmla="*/ 7841531 h 16586862"/>
              <a:gd name="connsiteX7" fmla="*/ 22073137 w 33682378"/>
              <a:gd name="connsiteY7" fmla="*/ 8657532 h 16586862"/>
              <a:gd name="connsiteX8" fmla="*/ 23678815 w 33682378"/>
              <a:gd name="connsiteY8" fmla="*/ 10535054 h 16586862"/>
              <a:gd name="connsiteX9" fmla="*/ 32756152 w 33682378"/>
              <a:gd name="connsiteY9" fmla="*/ 11668783 h 16586862"/>
              <a:gd name="connsiteX10" fmla="*/ 18491576 w 33682378"/>
              <a:gd name="connsiteY10" fmla="*/ 12492007 h 16586862"/>
              <a:gd name="connsiteX11" fmla="*/ 33682384 w 33682378"/>
              <a:gd name="connsiteY11" fmla="*/ 13264681 h 16586862"/>
              <a:gd name="connsiteX12" fmla="*/ 9908158 w 33682378"/>
              <a:gd name="connsiteY12" fmla="*/ 13948319 h 16586862"/>
              <a:gd name="connsiteX13" fmla="*/ 28927520 w 33682378"/>
              <a:gd name="connsiteY13" fmla="*/ 14701019 h 16586862"/>
              <a:gd name="connsiteX14" fmla="*/ 32138597 w 33682378"/>
              <a:gd name="connsiteY14" fmla="*/ 16586862 h 16586862"/>
              <a:gd name="connsiteX0" fmla="*/ 968 w 33724826"/>
              <a:gd name="connsiteY0" fmla="*/ 0 h 16586862"/>
              <a:gd name="connsiteX1" fmla="*/ 6359929 w 33724826"/>
              <a:gd name="connsiteY1" fmla="*/ 1544595 h 16586862"/>
              <a:gd name="connsiteX2" fmla="*/ 8875937 w 33724826"/>
              <a:gd name="connsiteY2" fmla="*/ 3407666 h 16586862"/>
              <a:gd name="connsiteX3" fmla="*/ 17762778 w 33724826"/>
              <a:gd name="connsiteY3" fmla="*/ 5193003 h 16586862"/>
              <a:gd name="connsiteX4" fmla="*/ 5533687 w 33724826"/>
              <a:gd name="connsiteY4" fmla="*/ 5964639 h 16586862"/>
              <a:gd name="connsiteX5" fmla="*/ 19437270 w 33724826"/>
              <a:gd name="connsiteY5" fmla="*/ 6888962 h 16586862"/>
              <a:gd name="connsiteX6" fmla="*/ 7623332 w 33724826"/>
              <a:gd name="connsiteY6" fmla="*/ 7841531 h 16586862"/>
              <a:gd name="connsiteX7" fmla="*/ 22073137 w 33724826"/>
              <a:gd name="connsiteY7" fmla="*/ 8657532 h 16586862"/>
              <a:gd name="connsiteX8" fmla="*/ 23678815 w 33724826"/>
              <a:gd name="connsiteY8" fmla="*/ 10535054 h 16586862"/>
              <a:gd name="connsiteX9" fmla="*/ 32756152 w 33724826"/>
              <a:gd name="connsiteY9" fmla="*/ 11668783 h 16586862"/>
              <a:gd name="connsiteX10" fmla="*/ 18491576 w 33724826"/>
              <a:gd name="connsiteY10" fmla="*/ 12492007 h 16586862"/>
              <a:gd name="connsiteX11" fmla="*/ 33682384 w 33724826"/>
              <a:gd name="connsiteY11" fmla="*/ 13264681 h 16586862"/>
              <a:gd name="connsiteX12" fmla="*/ 9908158 w 33724826"/>
              <a:gd name="connsiteY12" fmla="*/ 13948319 h 16586862"/>
              <a:gd name="connsiteX13" fmla="*/ 28927520 w 33724826"/>
              <a:gd name="connsiteY13" fmla="*/ 14701019 h 16586862"/>
              <a:gd name="connsiteX14" fmla="*/ 33558875 w 33724826"/>
              <a:gd name="connsiteY14" fmla="*/ 16586862 h 16586862"/>
              <a:gd name="connsiteX0" fmla="*/ 968 w 33682378"/>
              <a:gd name="connsiteY0" fmla="*/ 0 h 16586862"/>
              <a:gd name="connsiteX1" fmla="*/ 6359929 w 33682378"/>
              <a:gd name="connsiteY1" fmla="*/ 1544595 h 16586862"/>
              <a:gd name="connsiteX2" fmla="*/ 8875937 w 33682378"/>
              <a:gd name="connsiteY2" fmla="*/ 3407666 h 16586862"/>
              <a:gd name="connsiteX3" fmla="*/ 17762778 w 33682378"/>
              <a:gd name="connsiteY3" fmla="*/ 5193003 h 16586862"/>
              <a:gd name="connsiteX4" fmla="*/ 5533687 w 33682378"/>
              <a:gd name="connsiteY4" fmla="*/ 5964639 h 16586862"/>
              <a:gd name="connsiteX5" fmla="*/ 19437270 w 33682378"/>
              <a:gd name="connsiteY5" fmla="*/ 6888962 h 16586862"/>
              <a:gd name="connsiteX6" fmla="*/ 7623332 w 33682378"/>
              <a:gd name="connsiteY6" fmla="*/ 7841531 h 16586862"/>
              <a:gd name="connsiteX7" fmla="*/ 22073137 w 33682378"/>
              <a:gd name="connsiteY7" fmla="*/ 8657532 h 16586862"/>
              <a:gd name="connsiteX8" fmla="*/ 23678815 w 33682378"/>
              <a:gd name="connsiteY8" fmla="*/ 10535054 h 16586862"/>
              <a:gd name="connsiteX9" fmla="*/ 32756152 w 33682378"/>
              <a:gd name="connsiteY9" fmla="*/ 11668783 h 16586862"/>
              <a:gd name="connsiteX10" fmla="*/ 18491576 w 33682378"/>
              <a:gd name="connsiteY10" fmla="*/ 12492007 h 16586862"/>
              <a:gd name="connsiteX11" fmla="*/ 33682384 w 33682378"/>
              <a:gd name="connsiteY11" fmla="*/ 13264681 h 16586862"/>
              <a:gd name="connsiteX12" fmla="*/ 9908158 w 33682378"/>
              <a:gd name="connsiteY12" fmla="*/ 13948319 h 16586862"/>
              <a:gd name="connsiteX13" fmla="*/ 28927520 w 33682378"/>
              <a:gd name="connsiteY13" fmla="*/ 14701019 h 16586862"/>
              <a:gd name="connsiteX14" fmla="*/ 33558875 w 33682378"/>
              <a:gd name="connsiteY14" fmla="*/ 16586862 h 16586862"/>
              <a:gd name="connsiteX0" fmla="*/ 968 w 33682378"/>
              <a:gd name="connsiteY0" fmla="*/ 0 h 16586862"/>
              <a:gd name="connsiteX1" fmla="*/ 6359929 w 33682378"/>
              <a:gd name="connsiteY1" fmla="*/ 1544595 h 16586862"/>
              <a:gd name="connsiteX2" fmla="*/ 8875937 w 33682378"/>
              <a:gd name="connsiteY2" fmla="*/ 3407666 h 16586862"/>
              <a:gd name="connsiteX3" fmla="*/ 17762778 w 33682378"/>
              <a:gd name="connsiteY3" fmla="*/ 5193003 h 16586862"/>
              <a:gd name="connsiteX4" fmla="*/ 5533687 w 33682378"/>
              <a:gd name="connsiteY4" fmla="*/ 5964639 h 16586862"/>
              <a:gd name="connsiteX5" fmla="*/ 19437270 w 33682378"/>
              <a:gd name="connsiteY5" fmla="*/ 6888962 h 16586862"/>
              <a:gd name="connsiteX6" fmla="*/ 7623332 w 33682378"/>
              <a:gd name="connsiteY6" fmla="*/ 7841531 h 16586862"/>
              <a:gd name="connsiteX7" fmla="*/ 22073137 w 33682378"/>
              <a:gd name="connsiteY7" fmla="*/ 8657532 h 16586862"/>
              <a:gd name="connsiteX8" fmla="*/ 23678815 w 33682378"/>
              <a:gd name="connsiteY8" fmla="*/ 10535054 h 16586862"/>
              <a:gd name="connsiteX9" fmla="*/ 32756152 w 33682378"/>
              <a:gd name="connsiteY9" fmla="*/ 11668783 h 16586862"/>
              <a:gd name="connsiteX10" fmla="*/ 18491576 w 33682378"/>
              <a:gd name="connsiteY10" fmla="*/ 12492007 h 16586862"/>
              <a:gd name="connsiteX11" fmla="*/ 33682384 w 33682378"/>
              <a:gd name="connsiteY11" fmla="*/ 13264681 h 16586862"/>
              <a:gd name="connsiteX12" fmla="*/ 9908158 w 33682378"/>
              <a:gd name="connsiteY12" fmla="*/ 13948319 h 16586862"/>
              <a:gd name="connsiteX13" fmla="*/ 28927520 w 33682378"/>
              <a:gd name="connsiteY13" fmla="*/ 14701019 h 16586862"/>
              <a:gd name="connsiteX14" fmla="*/ 33558875 w 33682378"/>
              <a:gd name="connsiteY14" fmla="*/ 16586862 h 16586862"/>
              <a:gd name="connsiteX0" fmla="*/ 968 w 35596667"/>
              <a:gd name="connsiteY0" fmla="*/ 0 h 16663835"/>
              <a:gd name="connsiteX1" fmla="*/ 6359929 w 35596667"/>
              <a:gd name="connsiteY1" fmla="*/ 1544595 h 16663835"/>
              <a:gd name="connsiteX2" fmla="*/ 8875937 w 35596667"/>
              <a:gd name="connsiteY2" fmla="*/ 3407666 h 16663835"/>
              <a:gd name="connsiteX3" fmla="*/ 17762778 w 35596667"/>
              <a:gd name="connsiteY3" fmla="*/ 5193003 h 16663835"/>
              <a:gd name="connsiteX4" fmla="*/ 5533687 w 35596667"/>
              <a:gd name="connsiteY4" fmla="*/ 5964639 h 16663835"/>
              <a:gd name="connsiteX5" fmla="*/ 19437270 w 35596667"/>
              <a:gd name="connsiteY5" fmla="*/ 6888962 h 16663835"/>
              <a:gd name="connsiteX6" fmla="*/ 7623332 w 35596667"/>
              <a:gd name="connsiteY6" fmla="*/ 7841531 h 16663835"/>
              <a:gd name="connsiteX7" fmla="*/ 22073137 w 35596667"/>
              <a:gd name="connsiteY7" fmla="*/ 8657532 h 16663835"/>
              <a:gd name="connsiteX8" fmla="*/ 23678815 w 35596667"/>
              <a:gd name="connsiteY8" fmla="*/ 10535054 h 16663835"/>
              <a:gd name="connsiteX9" fmla="*/ 32756152 w 35596667"/>
              <a:gd name="connsiteY9" fmla="*/ 11668783 h 16663835"/>
              <a:gd name="connsiteX10" fmla="*/ 18491576 w 35596667"/>
              <a:gd name="connsiteY10" fmla="*/ 12492007 h 16663835"/>
              <a:gd name="connsiteX11" fmla="*/ 33682384 w 35596667"/>
              <a:gd name="connsiteY11" fmla="*/ 13264681 h 16663835"/>
              <a:gd name="connsiteX12" fmla="*/ 9908158 w 35596667"/>
              <a:gd name="connsiteY12" fmla="*/ 13948319 h 16663835"/>
              <a:gd name="connsiteX13" fmla="*/ 28927520 w 35596667"/>
              <a:gd name="connsiteY13" fmla="*/ 14701019 h 16663835"/>
              <a:gd name="connsiteX14" fmla="*/ 35596667 w 35596667"/>
              <a:gd name="connsiteY14" fmla="*/ 16663835 h 16663835"/>
              <a:gd name="connsiteX0" fmla="*/ 968 w 35596667"/>
              <a:gd name="connsiteY0" fmla="*/ 0 h 16663835"/>
              <a:gd name="connsiteX1" fmla="*/ 6359929 w 35596667"/>
              <a:gd name="connsiteY1" fmla="*/ 1544595 h 16663835"/>
              <a:gd name="connsiteX2" fmla="*/ 8875937 w 35596667"/>
              <a:gd name="connsiteY2" fmla="*/ 3407666 h 16663835"/>
              <a:gd name="connsiteX3" fmla="*/ 17762778 w 35596667"/>
              <a:gd name="connsiteY3" fmla="*/ 5193003 h 16663835"/>
              <a:gd name="connsiteX4" fmla="*/ 5533687 w 35596667"/>
              <a:gd name="connsiteY4" fmla="*/ 5964639 h 16663835"/>
              <a:gd name="connsiteX5" fmla="*/ 19437270 w 35596667"/>
              <a:gd name="connsiteY5" fmla="*/ 6888962 h 16663835"/>
              <a:gd name="connsiteX6" fmla="*/ 7623332 w 35596667"/>
              <a:gd name="connsiteY6" fmla="*/ 7841531 h 16663835"/>
              <a:gd name="connsiteX7" fmla="*/ 22073137 w 35596667"/>
              <a:gd name="connsiteY7" fmla="*/ 8657532 h 16663835"/>
              <a:gd name="connsiteX8" fmla="*/ 23678815 w 35596667"/>
              <a:gd name="connsiteY8" fmla="*/ 10535054 h 16663835"/>
              <a:gd name="connsiteX9" fmla="*/ 32756152 w 35596667"/>
              <a:gd name="connsiteY9" fmla="*/ 11668783 h 16663835"/>
              <a:gd name="connsiteX10" fmla="*/ 18491576 w 35596667"/>
              <a:gd name="connsiteY10" fmla="*/ 12492007 h 16663835"/>
              <a:gd name="connsiteX11" fmla="*/ 33682384 w 35596667"/>
              <a:gd name="connsiteY11" fmla="*/ 13264681 h 16663835"/>
              <a:gd name="connsiteX12" fmla="*/ 9908158 w 35596667"/>
              <a:gd name="connsiteY12" fmla="*/ 13948319 h 16663835"/>
              <a:gd name="connsiteX13" fmla="*/ 28927520 w 35596667"/>
              <a:gd name="connsiteY13" fmla="*/ 14701019 h 16663835"/>
              <a:gd name="connsiteX14" fmla="*/ 31459321 w 35596667"/>
              <a:gd name="connsiteY14" fmla="*/ 15770944 h 16663835"/>
              <a:gd name="connsiteX15" fmla="*/ 35596667 w 35596667"/>
              <a:gd name="connsiteY15"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17762778 w 37140448"/>
              <a:gd name="connsiteY3" fmla="*/ 5193003 h 16663835"/>
              <a:gd name="connsiteX4" fmla="*/ 5533687 w 37140448"/>
              <a:gd name="connsiteY4" fmla="*/ 5964639 h 16663835"/>
              <a:gd name="connsiteX5" fmla="*/ 19437270 w 37140448"/>
              <a:gd name="connsiteY5" fmla="*/ 6888962 h 16663835"/>
              <a:gd name="connsiteX6" fmla="*/ 7623332 w 37140448"/>
              <a:gd name="connsiteY6" fmla="*/ 7841531 h 16663835"/>
              <a:gd name="connsiteX7" fmla="*/ 22073137 w 37140448"/>
              <a:gd name="connsiteY7" fmla="*/ 8657532 h 16663835"/>
              <a:gd name="connsiteX8" fmla="*/ 23678815 w 37140448"/>
              <a:gd name="connsiteY8" fmla="*/ 10535054 h 16663835"/>
              <a:gd name="connsiteX9" fmla="*/ 32756152 w 37140448"/>
              <a:gd name="connsiteY9" fmla="*/ 11668783 h 16663835"/>
              <a:gd name="connsiteX10" fmla="*/ 18491576 w 37140448"/>
              <a:gd name="connsiteY10" fmla="*/ 12492007 h 16663835"/>
              <a:gd name="connsiteX11" fmla="*/ 33682384 w 37140448"/>
              <a:gd name="connsiteY11" fmla="*/ 13264681 h 16663835"/>
              <a:gd name="connsiteX12" fmla="*/ 9908158 w 37140448"/>
              <a:gd name="connsiteY12" fmla="*/ 13948319 h 16663835"/>
              <a:gd name="connsiteX13" fmla="*/ 28927520 w 37140448"/>
              <a:gd name="connsiteY13" fmla="*/ 14701019 h 16663835"/>
              <a:gd name="connsiteX14" fmla="*/ 31459321 w 37140448"/>
              <a:gd name="connsiteY14" fmla="*/ 15770944 h 16663835"/>
              <a:gd name="connsiteX15" fmla="*/ 37140448 w 37140448"/>
              <a:gd name="connsiteY15"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17762778 w 37140448"/>
              <a:gd name="connsiteY3" fmla="*/ 5193003 h 16663835"/>
              <a:gd name="connsiteX4" fmla="*/ 5533687 w 37140448"/>
              <a:gd name="connsiteY4" fmla="*/ 5964639 h 16663835"/>
              <a:gd name="connsiteX5" fmla="*/ 19437270 w 37140448"/>
              <a:gd name="connsiteY5" fmla="*/ 6888962 h 16663835"/>
              <a:gd name="connsiteX6" fmla="*/ 7623332 w 37140448"/>
              <a:gd name="connsiteY6" fmla="*/ 7841531 h 16663835"/>
              <a:gd name="connsiteX7" fmla="*/ 22073137 w 37140448"/>
              <a:gd name="connsiteY7" fmla="*/ 8657532 h 16663835"/>
              <a:gd name="connsiteX8" fmla="*/ 23678815 w 37140448"/>
              <a:gd name="connsiteY8" fmla="*/ 10535054 h 16663835"/>
              <a:gd name="connsiteX9" fmla="*/ 32756152 w 37140448"/>
              <a:gd name="connsiteY9" fmla="*/ 11668783 h 16663835"/>
              <a:gd name="connsiteX10" fmla="*/ 18491576 w 37140448"/>
              <a:gd name="connsiteY10" fmla="*/ 12492007 h 16663835"/>
              <a:gd name="connsiteX11" fmla="*/ 33682384 w 37140448"/>
              <a:gd name="connsiteY11" fmla="*/ 13264681 h 16663835"/>
              <a:gd name="connsiteX12" fmla="*/ 9908158 w 37140448"/>
              <a:gd name="connsiteY12" fmla="*/ 13948319 h 16663835"/>
              <a:gd name="connsiteX13" fmla="*/ 28927520 w 37140448"/>
              <a:gd name="connsiteY13" fmla="*/ 14701019 h 16663835"/>
              <a:gd name="connsiteX14" fmla="*/ 31459321 w 37140448"/>
              <a:gd name="connsiteY14" fmla="*/ 15770944 h 16663835"/>
              <a:gd name="connsiteX15" fmla="*/ 37140448 w 37140448"/>
              <a:gd name="connsiteY15"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17762778 w 37140448"/>
              <a:gd name="connsiteY3" fmla="*/ 5193003 h 16663835"/>
              <a:gd name="connsiteX4" fmla="*/ 31006081 w 37140448"/>
              <a:gd name="connsiteY4" fmla="*/ 5863612 h 16663835"/>
              <a:gd name="connsiteX5" fmla="*/ 19437270 w 37140448"/>
              <a:gd name="connsiteY5" fmla="*/ 6888962 h 16663835"/>
              <a:gd name="connsiteX6" fmla="*/ 7623332 w 37140448"/>
              <a:gd name="connsiteY6" fmla="*/ 7841531 h 16663835"/>
              <a:gd name="connsiteX7" fmla="*/ 22073137 w 37140448"/>
              <a:gd name="connsiteY7" fmla="*/ 8657532 h 16663835"/>
              <a:gd name="connsiteX8" fmla="*/ 23678815 w 37140448"/>
              <a:gd name="connsiteY8" fmla="*/ 10535054 h 16663835"/>
              <a:gd name="connsiteX9" fmla="*/ 32756152 w 37140448"/>
              <a:gd name="connsiteY9" fmla="*/ 11668783 h 16663835"/>
              <a:gd name="connsiteX10" fmla="*/ 18491576 w 37140448"/>
              <a:gd name="connsiteY10" fmla="*/ 12492007 h 16663835"/>
              <a:gd name="connsiteX11" fmla="*/ 33682384 w 37140448"/>
              <a:gd name="connsiteY11" fmla="*/ 13264681 h 16663835"/>
              <a:gd name="connsiteX12" fmla="*/ 9908158 w 37140448"/>
              <a:gd name="connsiteY12" fmla="*/ 13948319 h 16663835"/>
              <a:gd name="connsiteX13" fmla="*/ 28927520 w 37140448"/>
              <a:gd name="connsiteY13" fmla="*/ 14701019 h 16663835"/>
              <a:gd name="connsiteX14" fmla="*/ 31459321 w 37140448"/>
              <a:gd name="connsiteY14" fmla="*/ 15770944 h 16663835"/>
              <a:gd name="connsiteX15" fmla="*/ 37140448 w 37140448"/>
              <a:gd name="connsiteY15"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31006081 w 37140448"/>
              <a:gd name="connsiteY3" fmla="*/ 5863612 h 16663835"/>
              <a:gd name="connsiteX4" fmla="*/ 19437270 w 37140448"/>
              <a:gd name="connsiteY4" fmla="*/ 6888962 h 16663835"/>
              <a:gd name="connsiteX5" fmla="*/ 7623332 w 37140448"/>
              <a:gd name="connsiteY5" fmla="*/ 7841531 h 16663835"/>
              <a:gd name="connsiteX6" fmla="*/ 22073137 w 37140448"/>
              <a:gd name="connsiteY6" fmla="*/ 8657532 h 16663835"/>
              <a:gd name="connsiteX7" fmla="*/ 23678815 w 37140448"/>
              <a:gd name="connsiteY7" fmla="*/ 10535054 h 16663835"/>
              <a:gd name="connsiteX8" fmla="*/ 32756152 w 37140448"/>
              <a:gd name="connsiteY8" fmla="*/ 11668783 h 16663835"/>
              <a:gd name="connsiteX9" fmla="*/ 18491576 w 37140448"/>
              <a:gd name="connsiteY9" fmla="*/ 12492007 h 16663835"/>
              <a:gd name="connsiteX10" fmla="*/ 33682384 w 37140448"/>
              <a:gd name="connsiteY10" fmla="*/ 13264681 h 16663835"/>
              <a:gd name="connsiteX11" fmla="*/ 9908158 w 37140448"/>
              <a:gd name="connsiteY11" fmla="*/ 13948319 h 16663835"/>
              <a:gd name="connsiteX12" fmla="*/ 28927520 w 37140448"/>
              <a:gd name="connsiteY12" fmla="*/ 14701019 h 16663835"/>
              <a:gd name="connsiteX13" fmla="*/ 31459321 w 37140448"/>
              <a:gd name="connsiteY13" fmla="*/ 15770944 h 16663835"/>
              <a:gd name="connsiteX14" fmla="*/ 37140448 w 37140448"/>
              <a:gd name="connsiteY14"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31353432 w 37140448"/>
              <a:gd name="connsiteY3" fmla="*/ 5719288 h 16663835"/>
              <a:gd name="connsiteX4" fmla="*/ 19437270 w 37140448"/>
              <a:gd name="connsiteY4" fmla="*/ 6888962 h 16663835"/>
              <a:gd name="connsiteX5" fmla="*/ 7623332 w 37140448"/>
              <a:gd name="connsiteY5" fmla="*/ 7841531 h 16663835"/>
              <a:gd name="connsiteX6" fmla="*/ 22073137 w 37140448"/>
              <a:gd name="connsiteY6" fmla="*/ 8657532 h 16663835"/>
              <a:gd name="connsiteX7" fmla="*/ 23678815 w 37140448"/>
              <a:gd name="connsiteY7" fmla="*/ 10535054 h 16663835"/>
              <a:gd name="connsiteX8" fmla="*/ 32756152 w 37140448"/>
              <a:gd name="connsiteY8" fmla="*/ 11668783 h 16663835"/>
              <a:gd name="connsiteX9" fmla="*/ 18491576 w 37140448"/>
              <a:gd name="connsiteY9" fmla="*/ 12492007 h 16663835"/>
              <a:gd name="connsiteX10" fmla="*/ 33682384 w 37140448"/>
              <a:gd name="connsiteY10" fmla="*/ 13264681 h 16663835"/>
              <a:gd name="connsiteX11" fmla="*/ 9908158 w 37140448"/>
              <a:gd name="connsiteY11" fmla="*/ 13948319 h 16663835"/>
              <a:gd name="connsiteX12" fmla="*/ 28927520 w 37140448"/>
              <a:gd name="connsiteY12" fmla="*/ 14701019 h 16663835"/>
              <a:gd name="connsiteX13" fmla="*/ 31459321 w 37140448"/>
              <a:gd name="connsiteY13" fmla="*/ 15770944 h 16663835"/>
              <a:gd name="connsiteX14" fmla="*/ 37140448 w 37140448"/>
              <a:gd name="connsiteY14"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31353432 w 37140448"/>
              <a:gd name="connsiteY3" fmla="*/ 5719288 h 16663835"/>
              <a:gd name="connsiteX4" fmla="*/ 7623332 w 37140448"/>
              <a:gd name="connsiteY4" fmla="*/ 7841531 h 16663835"/>
              <a:gd name="connsiteX5" fmla="*/ 22073137 w 37140448"/>
              <a:gd name="connsiteY5" fmla="*/ 8657532 h 16663835"/>
              <a:gd name="connsiteX6" fmla="*/ 23678815 w 37140448"/>
              <a:gd name="connsiteY6" fmla="*/ 10535054 h 16663835"/>
              <a:gd name="connsiteX7" fmla="*/ 32756152 w 37140448"/>
              <a:gd name="connsiteY7" fmla="*/ 11668783 h 16663835"/>
              <a:gd name="connsiteX8" fmla="*/ 18491576 w 37140448"/>
              <a:gd name="connsiteY8" fmla="*/ 12492007 h 16663835"/>
              <a:gd name="connsiteX9" fmla="*/ 33682384 w 37140448"/>
              <a:gd name="connsiteY9" fmla="*/ 13264681 h 16663835"/>
              <a:gd name="connsiteX10" fmla="*/ 9908158 w 37140448"/>
              <a:gd name="connsiteY10" fmla="*/ 13948319 h 16663835"/>
              <a:gd name="connsiteX11" fmla="*/ 28927520 w 37140448"/>
              <a:gd name="connsiteY11" fmla="*/ 14701019 h 16663835"/>
              <a:gd name="connsiteX12" fmla="*/ 31459321 w 37140448"/>
              <a:gd name="connsiteY12" fmla="*/ 15770944 h 16663835"/>
              <a:gd name="connsiteX13" fmla="*/ 37140448 w 37140448"/>
              <a:gd name="connsiteY13"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31353432 w 37140448"/>
              <a:gd name="connsiteY3" fmla="*/ 5719288 h 16663835"/>
              <a:gd name="connsiteX4" fmla="*/ 8433823 w 37140448"/>
              <a:gd name="connsiteY4" fmla="*/ 7581747 h 16663835"/>
              <a:gd name="connsiteX5" fmla="*/ 22073137 w 37140448"/>
              <a:gd name="connsiteY5" fmla="*/ 8657532 h 16663835"/>
              <a:gd name="connsiteX6" fmla="*/ 23678815 w 37140448"/>
              <a:gd name="connsiteY6" fmla="*/ 10535054 h 16663835"/>
              <a:gd name="connsiteX7" fmla="*/ 32756152 w 37140448"/>
              <a:gd name="connsiteY7" fmla="*/ 11668783 h 16663835"/>
              <a:gd name="connsiteX8" fmla="*/ 18491576 w 37140448"/>
              <a:gd name="connsiteY8" fmla="*/ 12492007 h 16663835"/>
              <a:gd name="connsiteX9" fmla="*/ 33682384 w 37140448"/>
              <a:gd name="connsiteY9" fmla="*/ 13264681 h 16663835"/>
              <a:gd name="connsiteX10" fmla="*/ 9908158 w 37140448"/>
              <a:gd name="connsiteY10" fmla="*/ 13948319 h 16663835"/>
              <a:gd name="connsiteX11" fmla="*/ 28927520 w 37140448"/>
              <a:gd name="connsiteY11" fmla="*/ 14701019 h 16663835"/>
              <a:gd name="connsiteX12" fmla="*/ 31459321 w 37140448"/>
              <a:gd name="connsiteY12" fmla="*/ 15770944 h 16663835"/>
              <a:gd name="connsiteX13" fmla="*/ 37140448 w 37140448"/>
              <a:gd name="connsiteY13"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31353432 w 37140448"/>
              <a:gd name="connsiteY3" fmla="*/ 5719288 h 16663835"/>
              <a:gd name="connsiteX4" fmla="*/ 8433823 w 37140448"/>
              <a:gd name="connsiteY4" fmla="*/ 7581747 h 16663835"/>
              <a:gd name="connsiteX5" fmla="*/ 22073137 w 37140448"/>
              <a:gd name="connsiteY5" fmla="*/ 8657532 h 16663835"/>
              <a:gd name="connsiteX6" fmla="*/ 23678815 w 37140448"/>
              <a:gd name="connsiteY6" fmla="*/ 10535054 h 16663835"/>
              <a:gd name="connsiteX7" fmla="*/ 32756152 w 37140448"/>
              <a:gd name="connsiteY7" fmla="*/ 11668783 h 16663835"/>
              <a:gd name="connsiteX8" fmla="*/ 18491576 w 37140448"/>
              <a:gd name="connsiteY8" fmla="*/ 12492007 h 16663835"/>
              <a:gd name="connsiteX9" fmla="*/ 33682384 w 37140448"/>
              <a:gd name="connsiteY9" fmla="*/ 13264681 h 16663835"/>
              <a:gd name="connsiteX10" fmla="*/ 9908158 w 37140448"/>
              <a:gd name="connsiteY10" fmla="*/ 13948319 h 16663835"/>
              <a:gd name="connsiteX11" fmla="*/ 28927520 w 37140448"/>
              <a:gd name="connsiteY11" fmla="*/ 14701019 h 16663835"/>
              <a:gd name="connsiteX12" fmla="*/ 31459321 w 37140448"/>
              <a:gd name="connsiteY12" fmla="*/ 15770944 h 16663835"/>
              <a:gd name="connsiteX13" fmla="*/ 37140448 w 37140448"/>
              <a:gd name="connsiteY13"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31353432 w 37140448"/>
              <a:gd name="connsiteY3" fmla="*/ 5719288 h 16663835"/>
              <a:gd name="connsiteX4" fmla="*/ 8433823 w 37140448"/>
              <a:gd name="connsiteY4" fmla="*/ 7581747 h 16663835"/>
              <a:gd name="connsiteX5" fmla="*/ 27044106 w 37140448"/>
              <a:gd name="connsiteY5" fmla="*/ 5689411 h 16663835"/>
              <a:gd name="connsiteX6" fmla="*/ 22073137 w 37140448"/>
              <a:gd name="connsiteY6" fmla="*/ 8657532 h 16663835"/>
              <a:gd name="connsiteX7" fmla="*/ 23678815 w 37140448"/>
              <a:gd name="connsiteY7" fmla="*/ 10535054 h 16663835"/>
              <a:gd name="connsiteX8" fmla="*/ 32756152 w 37140448"/>
              <a:gd name="connsiteY8" fmla="*/ 11668783 h 16663835"/>
              <a:gd name="connsiteX9" fmla="*/ 18491576 w 37140448"/>
              <a:gd name="connsiteY9" fmla="*/ 12492007 h 16663835"/>
              <a:gd name="connsiteX10" fmla="*/ 33682384 w 37140448"/>
              <a:gd name="connsiteY10" fmla="*/ 13264681 h 16663835"/>
              <a:gd name="connsiteX11" fmla="*/ 9908158 w 37140448"/>
              <a:gd name="connsiteY11" fmla="*/ 13948319 h 16663835"/>
              <a:gd name="connsiteX12" fmla="*/ 28927520 w 37140448"/>
              <a:gd name="connsiteY12" fmla="*/ 14701019 h 16663835"/>
              <a:gd name="connsiteX13" fmla="*/ 31459321 w 37140448"/>
              <a:gd name="connsiteY13" fmla="*/ 15770944 h 16663835"/>
              <a:gd name="connsiteX14" fmla="*/ 37140448 w 37140448"/>
              <a:gd name="connsiteY14"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31353432 w 37140448"/>
              <a:gd name="connsiteY3" fmla="*/ 5719288 h 16663835"/>
              <a:gd name="connsiteX4" fmla="*/ 7391771 w 37140448"/>
              <a:gd name="connsiteY4" fmla="*/ 5893153 h 16663835"/>
              <a:gd name="connsiteX5" fmla="*/ 27044106 w 37140448"/>
              <a:gd name="connsiteY5" fmla="*/ 5689411 h 16663835"/>
              <a:gd name="connsiteX6" fmla="*/ 22073137 w 37140448"/>
              <a:gd name="connsiteY6" fmla="*/ 8657532 h 16663835"/>
              <a:gd name="connsiteX7" fmla="*/ 23678815 w 37140448"/>
              <a:gd name="connsiteY7" fmla="*/ 10535054 h 16663835"/>
              <a:gd name="connsiteX8" fmla="*/ 32756152 w 37140448"/>
              <a:gd name="connsiteY8" fmla="*/ 11668783 h 16663835"/>
              <a:gd name="connsiteX9" fmla="*/ 18491576 w 37140448"/>
              <a:gd name="connsiteY9" fmla="*/ 12492007 h 16663835"/>
              <a:gd name="connsiteX10" fmla="*/ 33682384 w 37140448"/>
              <a:gd name="connsiteY10" fmla="*/ 13264681 h 16663835"/>
              <a:gd name="connsiteX11" fmla="*/ 9908158 w 37140448"/>
              <a:gd name="connsiteY11" fmla="*/ 13948319 h 16663835"/>
              <a:gd name="connsiteX12" fmla="*/ 28927520 w 37140448"/>
              <a:gd name="connsiteY12" fmla="*/ 14701019 h 16663835"/>
              <a:gd name="connsiteX13" fmla="*/ 31459321 w 37140448"/>
              <a:gd name="connsiteY13" fmla="*/ 15770944 h 16663835"/>
              <a:gd name="connsiteX14" fmla="*/ 37140448 w 37140448"/>
              <a:gd name="connsiteY14"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31353432 w 37140448"/>
              <a:gd name="connsiteY3" fmla="*/ 5719288 h 16663835"/>
              <a:gd name="connsiteX4" fmla="*/ 17665635 w 37140448"/>
              <a:gd name="connsiteY4" fmla="*/ 6945032 h 16663835"/>
              <a:gd name="connsiteX5" fmla="*/ 7391771 w 37140448"/>
              <a:gd name="connsiteY5" fmla="*/ 5893153 h 16663835"/>
              <a:gd name="connsiteX6" fmla="*/ 27044106 w 37140448"/>
              <a:gd name="connsiteY6" fmla="*/ 5689411 h 16663835"/>
              <a:gd name="connsiteX7" fmla="*/ 22073137 w 37140448"/>
              <a:gd name="connsiteY7" fmla="*/ 8657532 h 16663835"/>
              <a:gd name="connsiteX8" fmla="*/ 23678815 w 37140448"/>
              <a:gd name="connsiteY8" fmla="*/ 10535054 h 16663835"/>
              <a:gd name="connsiteX9" fmla="*/ 32756152 w 37140448"/>
              <a:gd name="connsiteY9" fmla="*/ 11668783 h 16663835"/>
              <a:gd name="connsiteX10" fmla="*/ 18491576 w 37140448"/>
              <a:gd name="connsiteY10" fmla="*/ 12492007 h 16663835"/>
              <a:gd name="connsiteX11" fmla="*/ 33682384 w 37140448"/>
              <a:gd name="connsiteY11" fmla="*/ 13264681 h 16663835"/>
              <a:gd name="connsiteX12" fmla="*/ 9908158 w 37140448"/>
              <a:gd name="connsiteY12" fmla="*/ 13948319 h 16663835"/>
              <a:gd name="connsiteX13" fmla="*/ 28927520 w 37140448"/>
              <a:gd name="connsiteY13" fmla="*/ 14701019 h 16663835"/>
              <a:gd name="connsiteX14" fmla="*/ 31459321 w 37140448"/>
              <a:gd name="connsiteY14" fmla="*/ 15770944 h 16663835"/>
              <a:gd name="connsiteX15" fmla="*/ 37140448 w 37140448"/>
              <a:gd name="connsiteY15"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31353432 w 37140448"/>
              <a:gd name="connsiteY3" fmla="*/ 5719288 h 16663835"/>
              <a:gd name="connsiteX4" fmla="*/ 17665635 w 37140448"/>
              <a:gd name="connsiteY4" fmla="*/ 6945032 h 16663835"/>
              <a:gd name="connsiteX5" fmla="*/ 7391771 w 37140448"/>
              <a:gd name="connsiteY5" fmla="*/ 5893153 h 16663835"/>
              <a:gd name="connsiteX6" fmla="*/ 35496309 w 37140448"/>
              <a:gd name="connsiteY6" fmla="*/ 5227573 h 16663835"/>
              <a:gd name="connsiteX7" fmla="*/ 22073137 w 37140448"/>
              <a:gd name="connsiteY7" fmla="*/ 8657532 h 16663835"/>
              <a:gd name="connsiteX8" fmla="*/ 23678815 w 37140448"/>
              <a:gd name="connsiteY8" fmla="*/ 10535054 h 16663835"/>
              <a:gd name="connsiteX9" fmla="*/ 32756152 w 37140448"/>
              <a:gd name="connsiteY9" fmla="*/ 11668783 h 16663835"/>
              <a:gd name="connsiteX10" fmla="*/ 18491576 w 37140448"/>
              <a:gd name="connsiteY10" fmla="*/ 12492007 h 16663835"/>
              <a:gd name="connsiteX11" fmla="*/ 33682384 w 37140448"/>
              <a:gd name="connsiteY11" fmla="*/ 13264681 h 16663835"/>
              <a:gd name="connsiteX12" fmla="*/ 9908158 w 37140448"/>
              <a:gd name="connsiteY12" fmla="*/ 13948319 h 16663835"/>
              <a:gd name="connsiteX13" fmla="*/ 28927520 w 37140448"/>
              <a:gd name="connsiteY13" fmla="*/ 14701019 h 16663835"/>
              <a:gd name="connsiteX14" fmla="*/ 31459321 w 37140448"/>
              <a:gd name="connsiteY14" fmla="*/ 15770944 h 16663835"/>
              <a:gd name="connsiteX15" fmla="*/ 37140448 w 37140448"/>
              <a:gd name="connsiteY15"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31353432 w 37140448"/>
              <a:gd name="connsiteY3" fmla="*/ 5719288 h 16663835"/>
              <a:gd name="connsiteX4" fmla="*/ 17665635 w 37140448"/>
              <a:gd name="connsiteY4" fmla="*/ 6945032 h 16663835"/>
              <a:gd name="connsiteX5" fmla="*/ 7391771 w 37140448"/>
              <a:gd name="connsiteY5" fmla="*/ 5893153 h 16663835"/>
              <a:gd name="connsiteX6" fmla="*/ 13728993 w 37140448"/>
              <a:gd name="connsiteY6" fmla="*/ 4419357 h 16663835"/>
              <a:gd name="connsiteX7" fmla="*/ 35496309 w 37140448"/>
              <a:gd name="connsiteY7" fmla="*/ 5227573 h 16663835"/>
              <a:gd name="connsiteX8" fmla="*/ 22073137 w 37140448"/>
              <a:gd name="connsiteY8" fmla="*/ 8657532 h 16663835"/>
              <a:gd name="connsiteX9" fmla="*/ 23678815 w 37140448"/>
              <a:gd name="connsiteY9" fmla="*/ 10535054 h 16663835"/>
              <a:gd name="connsiteX10" fmla="*/ 32756152 w 37140448"/>
              <a:gd name="connsiteY10" fmla="*/ 11668783 h 16663835"/>
              <a:gd name="connsiteX11" fmla="*/ 18491576 w 37140448"/>
              <a:gd name="connsiteY11" fmla="*/ 12492007 h 16663835"/>
              <a:gd name="connsiteX12" fmla="*/ 33682384 w 37140448"/>
              <a:gd name="connsiteY12" fmla="*/ 13264681 h 16663835"/>
              <a:gd name="connsiteX13" fmla="*/ 9908158 w 37140448"/>
              <a:gd name="connsiteY13" fmla="*/ 13948319 h 16663835"/>
              <a:gd name="connsiteX14" fmla="*/ 28927520 w 37140448"/>
              <a:gd name="connsiteY14" fmla="*/ 14701019 h 16663835"/>
              <a:gd name="connsiteX15" fmla="*/ 31459321 w 37140448"/>
              <a:gd name="connsiteY15" fmla="*/ 15770944 h 16663835"/>
              <a:gd name="connsiteX16" fmla="*/ 37140448 w 37140448"/>
              <a:gd name="connsiteY16"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31353432 w 37140448"/>
              <a:gd name="connsiteY3" fmla="*/ 5719288 h 16663835"/>
              <a:gd name="connsiteX4" fmla="*/ 17665635 w 37140448"/>
              <a:gd name="connsiteY4" fmla="*/ 6945032 h 16663835"/>
              <a:gd name="connsiteX5" fmla="*/ 7391771 w 37140448"/>
              <a:gd name="connsiteY5" fmla="*/ 5893153 h 16663835"/>
              <a:gd name="connsiteX6" fmla="*/ 13728993 w 37140448"/>
              <a:gd name="connsiteY6" fmla="*/ 4419357 h 16663835"/>
              <a:gd name="connsiteX7" fmla="*/ 35264742 w 37140448"/>
              <a:gd name="connsiteY7" fmla="*/ 5487357 h 16663835"/>
              <a:gd name="connsiteX8" fmla="*/ 22073137 w 37140448"/>
              <a:gd name="connsiteY8" fmla="*/ 8657532 h 16663835"/>
              <a:gd name="connsiteX9" fmla="*/ 23678815 w 37140448"/>
              <a:gd name="connsiteY9" fmla="*/ 10535054 h 16663835"/>
              <a:gd name="connsiteX10" fmla="*/ 32756152 w 37140448"/>
              <a:gd name="connsiteY10" fmla="*/ 11668783 h 16663835"/>
              <a:gd name="connsiteX11" fmla="*/ 18491576 w 37140448"/>
              <a:gd name="connsiteY11" fmla="*/ 12492007 h 16663835"/>
              <a:gd name="connsiteX12" fmla="*/ 33682384 w 37140448"/>
              <a:gd name="connsiteY12" fmla="*/ 13264681 h 16663835"/>
              <a:gd name="connsiteX13" fmla="*/ 9908158 w 37140448"/>
              <a:gd name="connsiteY13" fmla="*/ 13948319 h 16663835"/>
              <a:gd name="connsiteX14" fmla="*/ 28927520 w 37140448"/>
              <a:gd name="connsiteY14" fmla="*/ 14701019 h 16663835"/>
              <a:gd name="connsiteX15" fmla="*/ 31459321 w 37140448"/>
              <a:gd name="connsiteY15" fmla="*/ 15770944 h 16663835"/>
              <a:gd name="connsiteX16" fmla="*/ 37140448 w 37140448"/>
              <a:gd name="connsiteY16"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31353432 w 37140448"/>
              <a:gd name="connsiteY3" fmla="*/ 5719288 h 16663835"/>
              <a:gd name="connsiteX4" fmla="*/ 17665635 w 37140448"/>
              <a:gd name="connsiteY4" fmla="*/ 6945032 h 16663835"/>
              <a:gd name="connsiteX5" fmla="*/ 7391771 w 37140448"/>
              <a:gd name="connsiteY5" fmla="*/ 5893153 h 16663835"/>
              <a:gd name="connsiteX6" fmla="*/ 13728993 w 37140448"/>
              <a:gd name="connsiteY6" fmla="*/ 4419357 h 16663835"/>
              <a:gd name="connsiteX7" fmla="*/ 35264742 w 37140448"/>
              <a:gd name="connsiteY7" fmla="*/ 5487357 h 16663835"/>
              <a:gd name="connsiteX8" fmla="*/ 22073137 w 37140448"/>
              <a:gd name="connsiteY8" fmla="*/ 8657532 h 16663835"/>
              <a:gd name="connsiteX9" fmla="*/ 23678815 w 37140448"/>
              <a:gd name="connsiteY9" fmla="*/ 10535054 h 16663835"/>
              <a:gd name="connsiteX10" fmla="*/ 32756152 w 37140448"/>
              <a:gd name="connsiteY10" fmla="*/ 11668783 h 16663835"/>
              <a:gd name="connsiteX11" fmla="*/ 18491576 w 37140448"/>
              <a:gd name="connsiteY11" fmla="*/ 12492007 h 16663835"/>
              <a:gd name="connsiteX12" fmla="*/ 33682384 w 37140448"/>
              <a:gd name="connsiteY12" fmla="*/ 13264681 h 16663835"/>
              <a:gd name="connsiteX13" fmla="*/ 9908158 w 37140448"/>
              <a:gd name="connsiteY13" fmla="*/ 13948319 h 16663835"/>
              <a:gd name="connsiteX14" fmla="*/ 28927520 w 37140448"/>
              <a:gd name="connsiteY14" fmla="*/ 14701019 h 16663835"/>
              <a:gd name="connsiteX15" fmla="*/ 31459321 w 37140448"/>
              <a:gd name="connsiteY15" fmla="*/ 15770944 h 16663835"/>
              <a:gd name="connsiteX16" fmla="*/ 37140448 w 37140448"/>
              <a:gd name="connsiteY16"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31353432 w 37140448"/>
              <a:gd name="connsiteY3" fmla="*/ 5719288 h 16663835"/>
              <a:gd name="connsiteX4" fmla="*/ 17665635 w 37140448"/>
              <a:gd name="connsiteY4" fmla="*/ 6945032 h 16663835"/>
              <a:gd name="connsiteX5" fmla="*/ 7391771 w 37140448"/>
              <a:gd name="connsiteY5" fmla="*/ 5893153 h 16663835"/>
              <a:gd name="connsiteX6" fmla="*/ 13728993 w 37140448"/>
              <a:gd name="connsiteY6" fmla="*/ 4419357 h 16663835"/>
              <a:gd name="connsiteX7" fmla="*/ 35264742 w 37140448"/>
              <a:gd name="connsiteY7" fmla="*/ 5487357 h 16663835"/>
              <a:gd name="connsiteX8" fmla="*/ 22073137 w 37140448"/>
              <a:gd name="connsiteY8" fmla="*/ 8657532 h 16663835"/>
              <a:gd name="connsiteX9" fmla="*/ 23678815 w 37140448"/>
              <a:gd name="connsiteY9" fmla="*/ 10535054 h 16663835"/>
              <a:gd name="connsiteX10" fmla="*/ 32756152 w 37140448"/>
              <a:gd name="connsiteY10" fmla="*/ 11668783 h 16663835"/>
              <a:gd name="connsiteX11" fmla="*/ 18491576 w 37140448"/>
              <a:gd name="connsiteY11" fmla="*/ 12492007 h 16663835"/>
              <a:gd name="connsiteX12" fmla="*/ 33682384 w 37140448"/>
              <a:gd name="connsiteY12" fmla="*/ 13264681 h 16663835"/>
              <a:gd name="connsiteX13" fmla="*/ 9908158 w 37140448"/>
              <a:gd name="connsiteY13" fmla="*/ 13948319 h 16663835"/>
              <a:gd name="connsiteX14" fmla="*/ 28927520 w 37140448"/>
              <a:gd name="connsiteY14" fmla="*/ 14701019 h 16663835"/>
              <a:gd name="connsiteX15" fmla="*/ 31459321 w 37140448"/>
              <a:gd name="connsiteY15" fmla="*/ 15770944 h 16663835"/>
              <a:gd name="connsiteX16" fmla="*/ 37140448 w 37140448"/>
              <a:gd name="connsiteY16"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31353432 w 37140448"/>
              <a:gd name="connsiteY3" fmla="*/ 5719288 h 16663835"/>
              <a:gd name="connsiteX4" fmla="*/ 17665635 w 37140448"/>
              <a:gd name="connsiteY4" fmla="*/ 6945032 h 16663835"/>
              <a:gd name="connsiteX5" fmla="*/ 6812853 w 37140448"/>
              <a:gd name="connsiteY5" fmla="*/ 5950883 h 16663835"/>
              <a:gd name="connsiteX6" fmla="*/ 13728993 w 37140448"/>
              <a:gd name="connsiteY6" fmla="*/ 4419357 h 16663835"/>
              <a:gd name="connsiteX7" fmla="*/ 35264742 w 37140448"/>
              <a:gd name="connsiteY7" fmla="*/ 5487357 h 16663835"/>
              <a:gd name="connsiteX8" fmla="*/ 22073137 w 37140448"/>
              <a:gd name="connsiteY8" fmla="*/ 8657532 h 16663835"/>
              <a:gd name="connsiteX9" fmla="*/ 23678815 w 37140448"/>
              <a:gd name="connsiteY9" fmla="*/ 10535054 h 16663835"/>
              <a:gd name="connsiteX10" fmla="*/ 32756152 w 37140448"/>
              <a:gd name="connsiteY10" fmla="*/ 11668783 h 16663835"/>
              <a:gd name="connsiteX11" fmla="*/ 18491576 w 37140448"/>
              <a:gd name="connsiteY11" fmla="*/ 12492007 h 16663835"/>
              <a:gd name="connsiteX12" fmla="*/ 33682384 w 37140448"/>
              <a:gd name="connsiteY12" fmla="*/ 13264681 h 16663835"/>
              <a:gd name="connsiteX13" fmla="*/ 9908158 w 37140448"/>
              <a:gd name="connsiteY13" fmla="*/ 13948319 h 16663835"/>
              <a:gd name="connsiteX14" fmla="*/ 28927520 w 37140448"/>
              <a:gd name="connsiteY14" fmla="*/ 14701019 h 16663835"/>
              <a:gd name="connsiteX15" fmla="*/ 31459321 w 37140448"/>
              <a:gd name="connsiteY15" fmla="*/ 15770944 h 16663835"/>
              <a:gd name="connsiteX16" fmla="*/ 37140448 w 37140448"/>
              <a:gd name="connsiteY16"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31353432 w 37140448"/>
              <a:gd name="connsiteY3" fmla="*/ 5719288 h 16663835"/>
              <a:gd name="connsiteX4" fmla="*/ 17665635 w 37140448"/>
              <a:gd name="connsiteY4" fmla="*/ 6945032 h 16663835"/>
              <a:gd name="connsiteX5" fmla="*/ 6812853 w 37140448"/>
              <a:gd name="connsiteY5" fmla="*/ 5950883 h 16663835"/>
              <a:gd name="connsiteX6" fmla="*/ 13728993 w 37140448"/>
              <a:gd name="connsiteY6" fmla="*/ 4419357 h 16663835"/>
              <a:gd name="connsiteX7" fmla="*/ 35264742 w 37140448"/>
              <a:gd name="connsiteY7" fmla="*/ 5487357 h 16663835"/>
              <a:gd name="connsiteX8" fmla="*/ 22073137 w 37140448"/>
              <a:gd name="connsiteY8" fmla="*/ 8657532 h 16663835"/>
              <a:gd name="connsiteX9" fmla="*/ 23678815 w 37140448"/>
              <a:gd name="connsiteY9" fmla="*/ 10535054 h 16663835"/>
              <a:gd name="connsiteX10" fmla="*/ 32756152 w 37140448"/>
              <a:gd name="connsiteY10" fmla="*/ 11668783 h 16663835"/>
              <a:gd name="connsiteX11" fmla="*/ 18491576 w 37140448"/>
              <a:gd name="connsiteY11" fmla="*/ 12492007 h 16663835"/>
              <a:gd name="connsiteX12" fmla="*/ 33682384 w 37140448"/>
              <a:gd name="connsiteY12" fmla="*/ 13264681 h 16663835"/>
              <a:gd name="connsiteX13" fmla="*/ 9908158 w 37140448"/>
              <a:gd name="connsiteY13" fmla="*/ 13948319 h 16663835"/>
              <a:gd name="connsiteX14" fmla="*/ 28927520 w 37140448"/>
              <a:gd name="connsiteY14" fmla="*/ 14701019 h 16663835"/>
              <a:gd name="connsiteX15" fmla="*/ 31459321 w 37140448"/>
              <a:gd name="connsiteY15" fmla="*/ 15770944 h 16663835"/>
              <a:gd name="connsiteX16" fmla="*/ 37140448 w 37140448"/>
              <a:gd name="connsiteY16"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31353432 w 37140448"/>
              <a:gd name="connsiteY3" fmla="*/ 5719288 h 16663835"/>
              <a:gd name="connsiteX4" fmla="*/ 17665635 w 37140448"/>
              <a:gd name="connsiteY4" fmla="*/ 6945032 h 16663835"/>
              <a:gd name="connsiteX5" fmla="*/ 6812853 w 37140448"/>
              <a:gd name="connsiteY5" fmla="*/ 5950883 h 16663835"/>
              <a:gd name="connsiteX6" fmla="*/ 13728993 w 37140448"/>
              <a:gd name="connsiteY6" fmla="*/ 4419357 h 16663835"/>
              <a:gd name="connsiteX7" fmla="*/ 35264742 w 37140448"/>
              <a:gd name="connsiteY7" fmla="*/ 5487357 h 16663835"/>
              <a:gd name="connsiteX8" fmla="*/ 22073137 w 37140448"/>
              <a:gd name="connsiteY8" fmla="*/ 8657532 h 16663835"/>
              <a:gd name="connsiteX9" fmla="*/ 23678815 w 37140448"/>
              <a:gd name="connsiteY9" fmla="*/ 10535054 h 16663835"/>
              <a:gd name="connsiteX10" fmla="*/ 32756152 w 37140448"/>
              <a:gd name="connsiteY10" fmla="*/ 11668783 h 16663835"/>
              <a:gd name="connsiteX11" fmla="*/ 18491576 w 37140448"/>
              <a:gd name="connsiteY11" fmla="*/ 12492007 h 16663835"/>
              <a:gd name="connsiteX12" fmla="*/ 33682384 w 37140448"/>
              <a:gd name="connsiteY12" fmla="*/ 13264681 h 16663835"/>
              <a:gd name="connsiteX13" fmla="*/ 9908158 w 37140448"/>
              <a:gd name="connsiteY13" fmla="*/ 13948319 h 16663835"/>
              <a:gd name="connsiteX14" fmla="*/ 28927520 w 37140448"/>
              <a:gd name="connsiteY14" fmla="*/ 14701019 h 16663835"/>
              <a:gd name="connsiteX15" fmla="*/ 31459321 w 37140448"/>
              <a:gd name="connsiteY15" fmla="*/ 15770944 h 16663835"/>
              <a:gd name="connsiteX16" fmla="*/ 37140448 w 37140448"/>
              <a:gd name="connsiteY16"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31353432 w 37140448"/>
              <a:gd name="connsiteY3" fmla="*/ 5719288 h 16663835"/>
              <a:gd name="connsiteX4" fmla="*/ 17665635 w 37140448"/>
              <a:gd name="connsiteY4" fmla="*/ 6945032 h 16663835"/>
              <a:gd name="connsiteX5" fmla="*/ 6812853 w 37140448"/>
              <a:gd name="connsiteY5" fmla="*/ 5950883 h 16663835"/>
              <a:gd name="connsiteX6" fmla="*/ 13728993 w 37140448"/>
              <a:gd name="connsiteY6" fmla="*/ 4419357 h 16663835"/>
              <a:gd name="connsiteX7" fmla="*/ 35264742 w 37140448"/>
              <a:gd name="connsiteY7" fmla="*/ 5487357 h 16663835"/>
              <a:gd name="connsiteX8" fmla="*/ 22073137 w 37140448"/>
              <a:gd name="connsiteY8" fmla="*/ 8657532 h 16663835"/>
              <a:gd name="connsiteX9" fmla="*/ 23678815 w 37140448"/>
              <a:gd name="connsiteY9" fmla="*/ 10535054 h 16663835"/>
              <a:gd name="connsiteX10" fmla="*/ 32756152 w 37140448"/>
              <a:gd name="connsiteY10" fmla="*/ 11668783 h 16663835"/>
              <a:gd name="connsiteX11" fmla="*/ 18491576 w 37140448"/>
              <a:gd name="connsiteY11" fmla="*/ 12492007 h 16663835"/>
              <a:gd name="connsiteX12" fmla="*/ 33682384 w 37140448"/>
              <a:gd name="connsiteY12" fmla="*/ 13264681 h 16663835"/>
              <a:gd name="connsiteX13" fmla="*/ 9908158 w 37140448"/>
              <a:gd name="connsiteY13" fmla="*/ 13948319 h 16663835"/>
              <a:gd name="connsiteX14" fmla="*/ 28927520 w 37140448"/>
              <a:gd name="connsiteY14" fmla="*/ 14701019 h 16663835"/>
              <a:gd name="connsiteX15" fmla="*/ 31459321 w 37140448"/>
              <a:gd name="connsiteY15" fmla="*/ 15770944 h 16663835"/>
              <a:gd name="connsiteX16" fmla="*/ 37140448 w 37140448"/>
              <a:gd name="connsiteY16"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31353432 w 37140448"/>
              <a:gd name="connsiteY3" fmla="*/ 5719288 h 16663835"/>
              <a:gd name="connsiteX4" fmla="*/ 17665635 w 37140448"/>
              <a:gd name="connsiteY4" fmla="*/ 6945032 h 16663835"/>
              <a:gd name="connsiteX5" fmla="*/ 6812853 w 37140448"/>
              <a:gd name="connsiteY5" fmla="*/ 5950883 h 16663835"/>
              <a:gd name="connsiteX6" fmla="*/ 13728993 w 37140448"/>
              <a:gd name="connsiteY6" fmla="*/ 4419357 h 16663835"/>
              <a:gd name="connsiteX7" fmla="*/ 35264742 w 37140448"/>
              <a:gd name="connsiteY7" fmla="*/ 5487357 h 16663835"/>
              <a:gd name="connsiteX8" fmla="*/ 22073137 w 37140448"/>
              <a:gd name="connsiteY8" fmla="*/ 8657532 h 16663835"/>
              <a:gd name="connsiteX9" fmla="*/ 23678815 w 37140448"/>
              <a:gd name="connsiteY9" fmla="*/ 10535054 h 16663835"/>
              <a:gd name="connsiteX10" fmla="*/ 32756152 w 37140448"/>
              <a:gd name="connsiteY10" fmla="*/ 11668783 h 16663835"/>
              <a:gd name="connsiteX11" fmla="*/ 18491576 w 37140448"/>
              <a:gd name="connsiteY11" fmla="*/ 12492007 h 16663835"/>
              <a:gd name="connsiteX12" fmla="*/ 33682384 w 37140448"/>
              <a:gd name="connsiteY12" fmla="*/ 13264681 h 16663835"/>
              <a:gd name="connsiteX13" fmla="*/ 9908158 w 37140448"/>
              <a:gd name="connsiteY13" fmla="*/ 13948319 h 16663835"/>
              <a:gd name="connsiteX14" fmla="*/ 28927520 w 37140448"/>
              <a:gd name="connsiteY14" fmla="*/ 14701019 h 16663835"/>
              <a:gd name="connsiteX15" fmla="*/ 31459321 w 37140448"/>
              <a:gd name="connsiteY15" fmla="*/ 15770944 h 16663835"/>
              <a:gd name="connsiteX16" fmla="*/ 37140448 w 37140448"/>
              <a:gd name="connsiteY16"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31353432 w 37140448"/>
              <a:gd name="connsiteY3" fmla="*/ 5719288 h 16663835"/>
              <a:gd name="connsiteX4" fmla="*/ 17665635 w 37140448"/>
              <a:gd name="connsiteY4" fmla="*/ 6945032 h 16663835"/>
              <a:gd name="connsiteX5" fmla="*/ 6812853 w 37140448"/>
              <a:gd name="connsiteY5" fmla="*/ 5950883 h 16663835"/>
              <a:gd name="connsiteX6" fmla="*/ 13728993 w 37140448"/>
              <a:gd name="connsiteY6" fmla="*/ 4419357 h 16663835"/>
              <a:gd name="connsiteX7" fmla="*/ 35264742 w 37140448"/>
              <a:gd name="connsiteY7" fmla="*/ 5487357 h 16663835"/>
              <a:gd name="connsiteX8" fmla="*/ 22073137 w 37140448"/>
              <a:gd name="connsiteY8" fmla="*/ 8657532 h 16663835"/>
              <a:gd name="connsiteX9" fmla="*/ 23678815 w 37140448"/>
              <a:gd name="connsiteY9" fmla="*/ 10535054 h 16663835"/>
              <a:gd name="connsiteX10" fmla="*/ 32756152 w 37140448"/>
              <a:gd name="connsiteY10" fmla="*/ 11668783 h 16663835"/>
              <a:gd name="connsiteX11" fmla="*/ 18491576 w 37140448"/>
              <a:gd name="connsiteY11" fmla="*/ 12492007 h 16663835"/>
              <a:gd name="connsiteX12" fmla="*/ 33682384 w 37140448"/>
              <a:gd name="connsiteY12" fmla="*/ 13264681 h 16663835"/>
              <a:gd name="connsiteX13" fmla="*/ 9908158 w 37140448"/>
              <a:gd name="connsiteY13" fmla="*/ 13948319 h 16663835"/>
              <a:gd name="connsiteX14" fmla="*/ 28927520 w 37140448"/>
              <a:gd name="connsiteY14" fmla="*/ 14701019 h 16663835"/>
              <a:gd name="connsiteX15" fmla="*/ 31459321 w 37140448"/>
              <a:gd name="connsiteY15" fmla="*/ 15770944 h 16663835"/>
              <a:gd name="connsiteX16" fmla="*/ 37140448 w 37140448"/>
              <a:gd name="connsiteY16"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31353432 w 37140448"/>
              <a:gd name="connsiteY3" fmla="*/ 5719288 h 16663835"/>
              <a:gd name="connsiteX4" fmla="*/ 17665635 w 37140448"/>
              <a:gd name="connsiteY4" fmla="*/ 6945032 h 16663835"/>
              <a:gd name="connsiteX5" fmla="*/ 6812853 w 37140448"/>
              <a:gd name="connsiteY5" fmla="*/ 5950883 h 16663835"/>
              <a:gd name="connsiteX6" fmla="*/ 13728993 w 37140448"/>
              <a:gd name="connsiteY6" fmla="*/ 4419357 h 16663835"/>
              <a:gd name="connsiteX7" fmla="*/ 35264742 w 37140448"/>
              <a:gd name="connsiteY7" fmla="*/ 5487357 h 16663835"/>
              <a:gd name="connsiteX8" fmla="*/ 22073137 w 37140448"/>
              <a:gd name="connsiteY8" fmla="*/ 8657532 h 16663835"/>
              <a:gd name="connsiteX9" fmla="*/ 23678815 w 37140448"/>
              <a:gd name="connsiteY9" fmla="*/ 10535054 h 16663835"/>
              <a:gd name="connsiteX10" fmla="*/ 32756152 w 37140448"/>
              <a:gd name="connsiteY10" fmla="*/ 11668783 h 16663835"/>
              <a:gd name="connsiteX11" fmla="*/ 18491576 w 37140448"/>
              <a:gd name="connsiteY11" fmla="*/ 12492007 h 16663835"/>
              <a:gd name="connsiteX12" fmla="*/ 33682384 w 37140448"/>
              <a:gd name="connsiteY12" fmla="*/ 13264681 h 16663835"/>
              <a:gd name="connsiteX13" fmla="*/ 9908158 w 37140448"/>
              <a:gd name="connsiteY13" fmla="*/ 13948319 h 16663835"/>
              <a:gd name="connsiteX14" fmla="*/ 28927520 w 37140448"/>
              <a:gd name="connsiteY14" fmla="*/ 14701019 h 16663835"/>
              <a:gd name="connsiteX15" fmla="*/ 31459321 w 37140448"/>
              <a:gd name="connsiteY15" fmla="*/ 15770944 h 16663835"/>
              <a:gd name="connsiteX16" fmla="*/ 37140448 w 37140448"/>
              <a:gd name="connsiteY16"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31353432 w 37140448"/>
              <a:gd name="connsiteY3" fmla="*/ 5719288 h 16663835"/>
              <a:gd name="connsiteX4" fmla="*/ 17665635 w 37140448"/>
              <a:gd name="connsiteY4" fmla="*/ 6945032 h 16663835"/>
              <a:gd name="connsiteX5" fmla="*/ 6812853 w 37140448"/>
              <a:gd name="connsiteY5" fmla="*/ 5950883 h 16663835"/>
              <a:gd name="connsiteX6" fmla="*/ 13728993 w 37140448"/>
              <a:gd name="connsiteY6" fmla="*/ 4419357 h 16663835"/>
              <a:gd name="connsiteX7" fmla="*/ 34917391 w 37140448"/>
              <a:gd name="connsiteY7" fmla="*/ 5776005 h 16663835"/>
              <a:gd name="connsiteX8" fmla="*/ 22073137 w 37140448"/>
              <a:gd name="connsiteY8" fmla="*/ 8657532 h 16663835"/>
              <a:gd name="connsiteX9" fmla="*/ 23678815 w 37140448"/>
              <a:gd name="connsiteY9" fmla="*/ 10535054 h 16663835"/>
              <a:gd name="connsiteX10" fmla="*/ 32756152 w 37140448"/>
              <a:gd name="connsiteY10" fmla="*/ 11668783 h 16663835"/>
              <a:gd name="connsiteX11" fmla="*/ 18491576 w 37140448"/>
              <a:gd name="connsiteY11" fmla="*/ 12492007 h 16663835"/>
              <a:gd name="connsiteX12" fmla="*/ 33682384 w 37140448"/>
              <a:gd name="connsiteY12" fmla="*/ 13264681 h 16663835"/>
              <a:gd name="connsiteX13" fmla="*/ 9908158 w 37140448"/>
              <a:gd name="connsiteY13" fmla="*/ 13948319 h 16663835"/>
              <a:gd name="connsiteX14" fmla="*/ 28927520 w 37140448"/>
              <a:gd name="connsiteY14" fmla="*/ 14701019 h 16663835"/>
              <a:gd name="connsiteX15" fmla="*/ 31459321 w 37140448"/>
              <a:gd name="connsiteY15" fmla="*/ 15770944 h 16663835"/>
              <a:gd name="connsiteX16" fmla="*/ 37140448 w 37140448"/>
              <a:gd name="connsiteY16"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31353432 w 37140448"/>
              <a:gd name="connsiteY3" fmla="*/ 5719288 h 16663835"/>
              <a:gd name="connsiteX4" fmla="*/ 17665635 w 37140448"/>
              <a:gd name="connsiteY4" fmla="*/ 6945032 h 16663835"/>
              <a:gd name="connsiteX5" fmla="*/ 6812853 w 37140448"/>
              <a:gd name="connsiteY5" fmla="*/ 5950883 h 16663835"/>
              <a:gd name="connsiteX6" fmla="*/ 13728993 w 37140448"/>
              <a:gd name="connsiteY6" fmla="*/ 4419357 h 16663835"/>
              <a:gd name="connsiteX7" fmla="*/ 34917391 w 37140448"/>
              <a:gd name="connsiteY7" fmla="*/ 5776005 h 16663835"/>
              <a:gd name="connsiteX8" fmla="*/ 15349963 w 37140448"/>
              <a:gd name="connsiteY8" fmla="*/ 7652221 h 16663835"/>
              <a:gd name="connsiteX9" fmla="*/ 22073137 w 37140448"/>
              <a:gd name="connsiteY9" fmla="*/ 8657532 h 16663835"/>
              <a:gd name="connsiteX10" fmla="*/ 23678815 w 37140448"/>
              <a:gd name="connsiteY10" fmla="*/ 10535054 h 16663835"/>
              <a:gd name="connsiteX11" fmla="*/ 32756152 w 37140448"/>
              <a:gd name="connsiteY11" fmla="*/ 11668783 h 16663835"/>
              <a:gd name="connsiteX12" fmla="*/ 18491576 w 37140448"/>
              <a:gd name="connsiteY12" fmla="*/ 12492007 h 16663835"/>
              <a:gd name="connsiteX13" fmla="*/ 33682384 w 37140448"/>
              <a:gd name="connsiteY13" fmla="*/ 13264681 h 16663835"/>
              <a:gd name="connsiteX14" fmla="*/ 9908158 w 37140448"/>
              <a:gd name="connsiteY14" fmla="*/ 13948319 h 16663835"/>
              <a:gd name="connsiteX15" fmla="*/ 28927520 w 37140448"/>
              <a:gd name="connsiteY15" fmla="*/ 14701019 h 16663835"/>
              <a:gd name="connsiteX16" fmla="*/ 31459321 w 37140448"/>
              <a:gd name="connsiteY16" fmla="*/ 15770944 h 16663835"/>
              <a:gd name="connsiteX17" fmla="*/ 37140448 w 37140448"/>
              <a:gd name="connsiteY17"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31353432 w 37140448"/>
              <a:gd name="connsiteY3" fmla="*/ 5719288 h 16663835"/>
              <a:gd name="connsiteX4" fmla="*/ 17665635 w 37140448"/>
              <a:gd name="connsiteY4" fmla="*/ 6945032 h 16663835"/>
              <a:gd name="connsiteX5" fmla="*/ 6812853 w 37140448"/>
              <a:gd name="connsiteY5" fmla="*/ 5950883 h 16663835"/>
              <a:gd name="connsiteX6" fmla="*/ 13728993 w 37140448"/>
              <a:gd name="connsiteY6" fmla="*/ 4419357 h 16663835"/>
              <a:gd name="connsiteX7" fmla="*/ 34917391 w 37140448"/>
              <a:gd name="connsiteY7" fmla="*/ 5776005 h 16663835"/>
              <a:gd name="connsiteX8" fmla="*/ 15349963 w 37140448"/>
              <a:gd name="connsiteY8" fmla="*/ 7652221 h 16663835"/>
              <a:gd name="connsiteX9" fmla="*/ 7476679 w 37140448"/>
              <a:gd name="connsiteY9" fmla="*/ 4347195 h 16663835"/>
              <a:gd name="connsiteX10" fmla="*/ 22073137 w 37140448"/>
              <a:gd name="connsiteY10" fmla="*/ 8657532 h 16663835"/>
              <a:gd name="connsiteX11" fmla="*/ 23678815 w 37140448"/>
              <a:gd name="connsiteY11" fmla="*/ 10535054 h 16663835"/>
              <a:gd name="connsiteX12" fmla="*/ 32756152 w 37140448"/>
              <a:gd name="connsiteY12" fmla="*/ 11668783 h 16663835"/>
              <a:gd name="connsiteX13" fmla="*/ 18491576 w 37140448"/>
              <a:gd name="connsiteY13" fmla="*/ 12492007 h 16663835"/>
              <a:gd name="connsiteX14" fmla="*/ 33682384 w 37140448"/>
              <a:gd name="connsiteY14" fmla="*/ 13264681 h 16663835"/>
              <a:gd name="connsiteX15" fmla="*/ 9908158 w 37140448"/>
              <a:gd name="connsiteY15" fmla="*/ 13948319 h 16663835"/>
              <a:gd name="connsiteX16" fmla="*/ 28927520 w 37140448"/>
              <a:gd name="connsiteY16" fmla="*/ 14701019 h 16663835"/>
              <a:gd name="connsiteX17" fmla="*/ 31459321 w 37140448"/>
              <a:gd name="connsiteY17" fmla="*/ 15770944 h 16663835"/>
              <a:gd name="connsiteX18" fmla="*/ 37140448 w 37140448"/>
              <a:gd name="connsiteY18" fmla="*/ 16663835 h 16663835"/>
              <a:gd name="connsiteX0" fmla="*/ 968 w 39518528"/>
              <a:gd name="connsiteY0" fmla="*/ 0 h 16663835"/>
              <a:gd name="connsiteX1" fmla="*/ 6359929 w 39518528"/>
              <a:gd name="connsiteY1" fmla="*/ 1544595 h 16663835"/>
              <a:gd name="connsiteX2" fmla="*/ 8875937 w 39518528"/>
              <a:gd name="connsiteY2" fmla="*/ 3407666 h 16663835"/>
              <a:gd name="connsiteX3" fmla="*/ 31353432 w 39518528"/>
              <a:gd name="connsiteY3" fmla="*/ 5719288 h 16663835"/>
              <a:gd name="connsiteX4" fmla="*/ 17665635 w 39518528"/>
              <a:gd name="connsiteY4" fmla="*/ 6945032 h 16663835"/>
              <a:gd name="connsiteX5" fmla="*/ 6812853 w 39518528"/>
              <a:gd name="connsiteY5" fmla="*/ 5950883 h 16663835"/>
              <a:gd name="connsiteX6" fmla="*/ 13728993 w 39518528"/>
              <a:gd name="connsiteY6" fmla="*/ 4419357 h 16663835"/>
              <a:gd name="connsiteX7" fmla="*/ 34917391 w 39518528"/>
              <a:gd name="connsiteY7" fmla="*/ 5776005 h 16663835"/>
              <a:gd name="connsiteX8" fmla="*/ 15349963 w 39518528"/>
              <a:gd name="connsiteY8" fmla="*/ 7652221 h 16663835"/>
              <a:gd name="connsiteX9" fmla="*/ 7476679 w 39518528"/>
              <a:gd name="connsiteY9" fmla="*/ 4347195 h 16663835"/>
              <a:gd name="connsiteX10" fmla="*/ 39317167 w 39518528"/>
              <a:gd name="connsiteY10" fmla="*/ 5314168 h 16663835"/>
              <a:gd name="connsiteX11" fmla="*/ 22073137 w 39518528"/>
              <a:gd name="connsiteY11" fmla="*/ 8657532 h 16663835"/>
              <a:gd name="connsiteX12" fmla="*/ 23678815 w 39518528"/>
              <a:gd name="connsiteY12" fmla="*/ 10535054 h 16663835"/>
              <a:gd name="connsiteX13" fmla="*/ 32756152 w 39518528"/>
              <a:gd name="connsiteY13" fmla="*/ 11668783 h 16663835"/>
              <a:gd name="connsiteX14" fmla="*/ 18491576 w 39518528"/>
              <a:gd name="connsiteY14" fmla="*/ 12492007 h 16663835"/>
              <a:gd name="connsiteX15" fmla="*/ 33682384 w 39518528"/>
              <a:gd name="connsiteY15" fmla="*/ 13264681 h 16663835"/>
              <a:gd name="connsiteX16" fmla="*/ 9908158 w 39518528"/>
              <a:gd name="connsiteY16" fmla="*/ 13948319 h 16663835"/>
              <a:gd name="connsiteX17" fmla="*/ 28927520 w 39518528"/>
              <a:gd name="connsiteY17" fmla="*/ 14701019 h 16663835"/>
              <a:gd name="connsiteX18" fmla="*/ 31459321 w 39518528"/>
              <a:gd name="connsiteY18" fmla="*/ 15770944 h 16663835"/>
              <a:gd name="connsiteX19" fmla="*/ 37140448 w 39518528"/>
              <a:gd name="connsiteY19" fmla="*/ 16663835 h 16663835"/>
              <a:gd name="connsiteX0" fmla="*/ 968 w 39518528"/>
              <a:gd name="connsiteY0" fmla="*/ 0 h 16663835"/>
              <a:gd name="connsiteX1" fmla="*/ 6359929 w 39518528"/>
              <a:gd name="connsiteY1" fmla="*/ 1544595 h 16663835"/>
              <a:gd name="connsiteX2" fmla="*/ 8875937 w 39518528"/>
              <a:gd name="connsiteY2" fmla="*/ 3407666 h 16663835"/>
              <a:gd name="connsiteX3" fmla="*/ 31353432 w 39518528"/>
              <a:gd name="connsiteY3" fmla="*/ 5719288 h 16663835"/>
              <a:gd name="connsiteX4" fmla="*/ 17665635 w 39518528"/>
              <a:gd name="connsiteY4" fmla="*/ 6945032 h 16663835"/>
              <a:gd name="connsiteX5" fmla="*/ 6812853 w 39518528"/>
              <a:gd name="connsiteY5" fmla="*/ 5950883 h 16663835"/>
              <a:gd name="connsiteX6" fmla="*/ 13728993 w 39518528"/>
              <a:gd name="connsiteY6" fmla="*/ 4419357 h 16663835"/>
              <a:gd name="connsiteX7" fmla="*/ 34917391 w 39518528"/>
              <a:gd name="connsiteY7" fmla="*/ 5776005 h 16663835"/>
              <a:gd name="connsiteX8" fmla="*/ 15349963 w 39518528"/>
              <a:gd name="connsiteY8" fmla="*/ 7652221 h 16663835"/>
              <a:gd name="connsiteX9" fmla="*/ 3887387 w 39518528"/>
              <a:gd name="connsiteY9" fmla="*/ 5256438 h 16663835"/>
              <a:gd name="connsiteX10" fmla="*/ 39317167 w 39518528"/>
              <a:gd name="connsiteY10" fmla="*/ 5314168 h 16663835"/>
              <a:gd name="connsiteX11" fmla="*/ 22073137 w 39518528"/>
              <a:gd name="connsiteY11" fmla="*/ 8657532 h 16663835"/>
              <a:gd name="connsiteX12" fmla="*/ 23678815 w 39518528"/>
              <a:gd name="connsiteY12" fmla="*/ 10535054 h 16663835"/>
              <a:gd name="connsiteX13" fmla="*/ 32756152 w 39518528"/>
              <a:gd name="connsiteY13" fmla="*/ 11668783 h 16663835"/>
              <a:gd name="connsiteX14" fmla="*/ 18491576 w 39518528"/>
              <a:gd name="connsiteY14" fmla="*/ 12492007 h 16663835"/>
              <a:gd name="connsiteX15" fmla="*/ 33682384 w 39518528"/>
              <a:gd name="connsiteY15" fmla="*/ 13264681 h 16663835"/>
              <a:gd name="connsiteX16" fmla="*/ 9908158 w 39518528"/>
              <a:gd name="connsiteY16" fmla="*/ 13948319 h 16663835"/>
              <a:gd name="connsiteX17" fmla="*/ 28927520 w 39518528"/>
              <a:gd name="connsiteY17" fmla="*/ 14701019 h 16663835"/>
              <a:gd name="connsiteX18" fmla="*/ 31459321 w 39518528"/>
              <a:gd name="connsiteY18" fmla="*/ 15770944 h 16663835"/>
              <a:gd name="connsiteX19" fmla="*/ 37140448 w 39518528"/>
              <a:gd name="connsiteY19" fmla="*/ 16663835 h 16663835"/>
              <a:gd name="connsiteX0" fmla="*/ 968 w 39350195"/>
              <a:gd name="connsiteY0" fmla="*/ 0 h 16663835"/>
              <a:gd name="connsiteX1" fmla="*/ 6359929 w 39350195"/>
              <a:gd name="connsiteY1" fmla="*/ 1544595 h 16663835"/>
              <a:gd name="connsiteX2" fmla="*/ 8875937 w 39350195"/>
              <a:gd name="connsiteY2" fmla="*/ 3407666 h 16663835"/>
              <a:gd name="connsiteX3" fmla="*/ 31353432 w 39350195"/>
              <a:gd name="connsiteY3" fmla="*/ 5719288 h 16663835"/>
              <a:gd name="connsiteX4" fmla="*/ 17665635 w 39350195"/>
              <a:gd name="connsiteY4" fmla="*/ 6945032 h 16663835"/>
              <a:gd name="connsiteX5" fmla="*/ 6812853 w 39350195"/>
              <a:gd name="connsiteY5" fmla="*/ 5950883 h 16663835"/>
              <a:gd name="connsiteX6" fmla="*/ 13728993 w 39350195"/>
              <a:gd name="connsiteY6" fmla="*/ 4419357 h 16663835"/>
              <a:gd name="connsiteX7" fmla="*/ 34917391 w 39350195"/>
              <a:gd name="connsiteY7" fmla="*/ 5776005 h 16663835"/>
              <a:gd name="connsiteX8" fmla="*/ 15349963 w 39350195"/>
              <a:gd name="connsiteY8" fmla="*/ 7652221 h 16663835"/>
              <a:gd name="connsiteX9" fmla="*/ 3887387 w 39350195"/>
              <a:gd name="connsiteY9" fmla="*/ 5256438 h 16663835"/>
              <a:gd name="connsiteX10" fmla="*/ 12918508 w 39350195"/>
              <a:gd name="connsiteY10" fmla="*/ 4376060 h 16663835"/>
              <a:gd name="connsiteX11" fmla="*/ 39317167 w 39350195"/>
              <a:gd name="connsiteY11" fmla="*/ 5314168 h 16663835"/>
              <a:gd name="connsiteX12" fmla="*/ 22073137 w 39350195"/>
              <a:gd name="connsiteY12" fmla="*/ 8657532 h 16663835"/>
              <a:gd name="connsiteX13" fmla="*/ 23678815 w 39350195"/>
              <a:gd name="connsiteY13" fmla="*/ 10535054 h 16663835"/>
              <a:gd name="connsiteX14" fmla="*/ 32756152 w 39350195"/>
              <a:gd name="connsiteY14" fmla="*/ 11668783 h 16663835"/>
              <a:gd name="connsiteX15" fmla="*/ 18491576 w 39350195"/>
              <a:gd name="connsiteY15" fmla="*/ 12492007 h 16663835"/>
              <a:gd name="connsiteX16" fmla="*/ 33682384 w 39350195"/>
              <a:gd name="connsiteY16" fmla="*/ 13264681 h 16663835"/>
              <a:gd name="connsiteX17" fmla="*/ 9908158 w 39350195"/>
              <a:gd name="connsiteY17" fmla="*/ 13948319 h 16663835"/>
              <a:gd name="connsiteX18" fmla="*/ 28927520 w 39350195"/>
              <a:gd name="connsiteY18" fmla="*/ 14701019 h 16663835"/>
              <a:gd name="connsiteX19" fmla="*/ 31459321 w 39350195"/>
              <a:gd name="connsiteY19" fmla="*/ 15770944 h 16663835"/>
              <a:gd name="connsiteX20" fmla="*/ 37140448 w 39350195"/>
              <a:gd name="connsiteY20" fmla="*/ 16663835 h 16663835"/>
              <a:gd name="connsiteX0" fmla="*/ 968 w 39350195"/>
              <a:gd name="connsiteY0" fmla="*/ 0 h 16663835"/>
              <a:gd name="connsiteX1" fmla="*/ 6359929 w 39350195"/>
              <a:gd name="connsiteY1" fmla="*/ 1544595 h 16663835"/>
              <a:gd name="connsiteX2" fmla="*/ 8875937 w 39350195"/>
              <a:gd name="connsiteY2" fmla="*/ 3407666 h 16663835"/>
              <a:gd name="connsiteX3" fmla="*/ 31353432 w 39350195"/>
              <a:gd name="connsiteY3" fmla="*/ 5719288 h 16663835"/>
              <a:gd name="connsiteX4" fmla="*/ 17665635 w 39350195"/>
              <a:gd name="connsiteY4" fmla="*/ 6945032 h 16663835"/>
              <a:gd name="connsiteX5" fmla="*/ 6812853 w 39350195"/>
              <a:gd name="connsiteY5" fmla="*/ 5950883 h 16663835"/>
              <a:gd name="connsiteX6" fmla="*/ 13728993 w 39350195"/>
              <a:gd name="connsiteY6" fmla="*/ 4419357 h 16663835"/>
              <a:gd name="connsiteX7" fmla="*/ 34917391 w 39350195"/>
              <a:gd name="connsiteY7" fmla="*/ 5776005 h 16663835"/>
              <a:gd name="connsiteX8" fmla="*/ 15349963 w 39350195"/>
              <a:gd name="connsiteY8" fmla="*/ 7652221 h 16663835"/>
              <a:gd name="connsiteX9" fmla="*/ 5508358 w 39350195"/>
              <a:gd name="connsiteY9" fmla="*/ 6598654 h 16663835"/>
              <a:gd name="connsiteX10" fmla="*/ 3887387 w 39350195"/>
              <a:gd name="connsiteY10" fmla="*/ 5256438 h 16663835"/>
              <a:gd name="connsiteX11" fmla="*/ 12918508 w 39350195"/>
              <a:gd name="connsiteY11" fmla="*/ 4376060 h 16663835"/>
              <a:gd name="connsiteX12" fmla="*/ 39317167 w 39350195"/>
              <a:gd name="connsiteY12" fmla="*/ 5314168 h 16663835"/>
              <a:gd name="connsiteX13" fmla="*/ 22073137 w 39350195"/>
              <a:gd name="connsiteY13" fmla="*/ 8657532 h 16663835"/>
              <a:gd name="connsiteX14" fmla="*/ 23678815 w 39350195"/>
              <a:gd name="connsiteY14" fmla="*/ 10535054 h 16663835"/>
              <a:gd name="connsiteX15" fmla="*/ 32756152 w 39350195"/>
              <a:gd name="connsiteY15" fmla="*/ 11668783 h 16663835"/>
              <a:gd name="connsiteX16" fmla="*/ 18491576 w 39350195"/>
              <a:gd name="connsiteY16" fmla="*/ 12492007 h 16663835"/>
              <a:gd name="connsiteX17" fmla="*/ 33682384 w 39350195"/>
              <a:gd name="connsiteY17" fmla="*/ 13264681 h 16663835"/>
              <a:gd name="connsiteX18" fmla="*/ 9908158 w 39350195"/>
              <a:gd name="connsiteY18" fmla="*/ 13948319 h 16663835"/>
              <a:gd name="connsiteX19" fmla="*/ 28927520 w 39350195"/>
              <a:gd name="connsiteY19" fmla="*/ 14701019 h 16663835"/>
              <a:gd name="connsiteX20" fmla="*/ 31459321 w 39350195"/>
              <a:gd name="connsiteY20" fmla="*/ 15770944 h 16663835"/>
              <a:gd name="connsiteX21" fmla="*/ 37140448 w 39350195"/>
              <a:gd name="connsiteY21" fmla="*/ 16663835 h 16663835"/>
              <a:gd name="connsiteX0" fmla="*/ 968 w 39350195"/>
              <a:gd name="connsiteY0" fmla="*/ 0 h 16663835"/>
              <a:gd name="connsiteX1" fmla="*/ 6359929 w 39350195"/>
              <a:gd name="connsiteY1" fmla="*/ 1544595 h 16663835"/>
              <a:gd name="connsiteX2" fmla="*/ 8875937 w 39350195"/>
              <a:gd name="connsiteY2" fmla="*/ 3407666 h 16663835"/>
              <a:gd name="connsiteX3" fmla="*/ 31353432 w 39350195"/>
              <a:gd name="connsiteY3" fmla="*/ 5719288 h 16663835"/>
              <a:gd name="connsiteX4" fmla="*/ 17665635 w 39350195"/>
              <a:gd name="connsiteY4" fmla="*/ 6945032 h 16663835"/>
              <a:gd name="connsiteX5" fmla="*/ 6812853 w 39350195"/>
              <a:gd name="connsiteY5" fmla="*/ 5950883 h 16663835"/>
              <a:gd name="connsiteX6" fmla="*/ 13728993 w 39350195"/>
              <a:gd name="connsiteY6" fmla="*/ 4419357 h 16663835"/>
              <a:gd name="connsiteX7" fmla="*/ 34917391 w 39350195"/>
              <a:gd name="connsiteY7" fmla="*/ 5776005 h 16663835"/>
              <a:gd name="connsiteX8" fmla="*/ 15349963 w 39350195"/>
              <a:gd name="connsiteY8" fmla="*/ 7652221 h 16663835"/>
              <a:gd name="connsiteX9" fmla="*/ 5508358 w 39350195"/>
              <a:gd name="connsiteY9" fmla="*/ 6598654 h 16663835"/>
              <a:gd name="connsiteX10" fmla="*/ 3887387 w 39350195"/>
              <a:gd name="connsiteY10" fmla="*/ 5256438 h 16663835"/>
              <a:gd name="connsiteX11" fmla="*/ 12918508 w 39350195"/>
              <a:gd name="connsiteY11" fmla="*/ 4376060 h 16663835"/>
              <a:gd name="connsiteX12" fmla="*/ 39317167 w 39350195"/>
              <a:gd name="connsiteY12" fmla="*/ 5314168 h 16663835"/>
              <a:gd name="connsiteX13" fmla="*/ 22073137 w 39350195"/>
              <a:gd name="connsiteY13" fmla="*/ 8657532 h 16663835"/>
              <a:gd name="connsiteX14" fmla="*/ 23678815 w 39350195"/>
              <a:gd name="connsiteY14" fmla="*/ 10535054 h 16663835"/>
              <a:gd name="connsiteX15" fmla="*/ 32756152 w 39350195"/>
              <a:gd name="connsiteY15" fmla="*/ 11668783 h 16663835"/>
              <a:gd name="connsiteX16" fmla="*/ 18491576 w 39350195"/>
              <a:gd name="connsiteY16" fmla="*/ 12492007 h 16663835"/>
              <a:gd name="connsiteX17" fmla="*/ 33682384 w 39350195"/>
              <a:gd name="connsiteY17" fmla="*/ 13264681 h 16663835"/>
              <a:gd name="connsiteX18" fmla="*/ 9908158 w 39350195"/>
              <a:gd name="connsiteY18" fmla="*/ 13948319 h 16663835"/>
              <a:gd name="connsiteX19" fmla="*/ 28927520 w 39350195"/>
              <a:gd name="connsiteY19" fmla="*/ 14701019 h 16663835"/>
              <a:gd name="connsiteX20" fmla="*/ 31459321 w 39350195"/>
              <a:gd name="connsiteY20" fmla="*/ 15770944 h 16663835"/>
              <a:gd name="connsiteX21" fmla="*/ 37140448 w 39350195"/>
              <a:gd name="connsiteY21" fmla="*/ 16663835 h 16663835"/>
              <a:gd name="connsiteX0" fmla="*/ 968 w 39350195"/>
              <a:gd name="connsiteY0" fmla="*/ 0 h 16663835"/>
              <a:gd name="connsiteX1" fmla="*/ 6359929 w 39350195"/>
              <a:gd name="connsiteY1" fmla="*/ 1544595 h 16663835"/>
              <a:gd name="connsiteX2" fmla="*/ 8875937 w 39350195"/>
              <a:gd name="connsiteY2" fmla="*/ 3407666 h 16663835"/>
              <a:gd name="connsiteX3" fmla="*/ 31353432 w 39350195"/>
              <a:gd name="connsiteY3" fmla="*/ 5719288 h 16663835"/>
              <a:gd name="connsiteX4" fmla="*/ 17665635 w 39350195"/>
              <a:gd name="connsiteY4" fmla="*/ 6945032 h 16663835"/>
              <a:gd name="connsiteX5" fmla="*/ 6812853 w 39350195"/>
              <a:gd name="connsiteY5" fmla="*/ 5950883 h 16663835"/>
              <a:gd name="connsiteX6" fmla="*/ 13728993 w 39350195"/>
              <a:gd name="connsiteY6" fmla="*/ 4419357 h 16663835"/>
              <a:gd name="connsiteX7" fmla="*/ 34917391 w 39350195"/>
              <a:gd name="connsiteY7" fmla="*/ 5776005 h 16663835"/>
              <a:gd name="connsiteX8" fmla="*/ 15349963 w 39350195"/>
              <a:gd name="connsiteY8" fmla="*/ 7652221 h 16663835"/>
              <a:gd name="connsiteX9" fmla="*/ 5508358 w 39350195"/>
              <a:gd name="connsiteY9" fmla="*/ 6598654 h 16663835"/>
              <a:gd name="connsiteX10" fmla="*/ 3887387 w 39350195"/>
              <a:gd name="connsiteY10" fmla="*/ 5256438 h 16663835"/>
              <a:gd name="connsiteX11" fmla="*/ 12918508 w 39350195"/>
              <a:gd name="connsiteY11" fmla="*/ 4376060 h 16663835"/>
              <a:gd name="connsiteX12" fmla="*/ 39317167 w 39350195"/>
              <a:gd name="connsiteY12" fmla="*/ 5314168 h 16663835"/>
              <a:gd name="connsiteX13" fmla="*/ 22073137 w 39350195"/>
              <a:gd name="connsiteY13" fmla="*/ 8657532 h 16663835"/>
              <a:gd name="connsiteX14" fmla="*/ 23678815 w 39350195"/>
              <a:gd name="connsiteY14" fmla="*/ 10535054 h 16663835"/>
              <a:gd name="connsiteX15" fmla="*/ 32756152 w 39350195"/>
              <a:gd name="connsiteY15" fmla="*/ 11668783 h 16663835"/>
              <a:gd name="connsiteX16" fmla="*/ 18491576 w 39350195"/>
              <a:gd name="connsiteY16" fmla="*/ 12492007 h 16663835"/>
              <a:gd name="connsiteX17" fmla="*/ 33682384 w 39350195"/>
              <a:gd name="connsiteY17" fmla="*/ 13264681 h 16663835"/>
              <a:gd name="connsiteX18" fmla="*/ 9908158 w 39350195"/>
              <a:gd name="connsiteY18" fmla="*/ 13948319 h 16663835"/>
              <a:gd name="connsiteX19" fmla="*/ 28927520 w 39350195"/>
              <a:gd name="connsiteY19" fmla="*/ 14701019 h 16663835"/>
              <a:gd name="connsiteX20" fmla="*/ 31459321 w 39350195"/>
              <a:gd name="connsiteY20" fmla="*/ 15770944 h 16663835"/>
              <a:gd name="connsiteX21" fmla="*/ 37140448 w 39350195"/>
              <a:gd name="connsiteY21" fmla="*/ 16663835 h 16663835"/>
              <a:gd name="connsiteX0" fmla="*/ 968 w 39350195"/>
              <a:gd name="connsiteY0" fmla="*/ 0 h 16663835"/>
              <a:gd name="connsiteX1" fmla="*/ 6359929 w 39350195"/>
              <a:gd name="connsiteY1" fmla="*/ 1544595 h 16663835"/>
              <a:gd name="connsiteX2" fmla="*/ 8875937 w 39350195"/>
              <a:gd name="connsiteY2" fmla="*/ 3407666 h 16663835"/>
              <a:gd name="connsiteX3" fmla="*/ 31353432 w 39350195"/>
              <a:gd name="connsiteY3" fmla="*/ 5719288 h 16663835"/>
              <a:gd name="connsiteX4" fmla="*/ 17665635 w 39350195"/>
              <a:gd name="connsiteY4" fmla="*/ 6945032 h 16663835"/>
              <a:gd name="connsiteX5" fmla="*/ 6812853 w 39350195"/>
              <a:gd name="connsiteY5" fmla="*/ 5950883 h 16663835"/>
              <a:gd name="connsiteX6" fmla="*/ 13728993 w 39350195"/>
              <a:gd name="connsiteY6" fmla="*/ 4419357 h 16663835"/>
              <a:gd name="connsiteX7" fmla="*/ 34917391 w 39350195"/>
              <a:gd name="connsiteY7" fmla="*/ 5776005 h 16663835"/>
              <a:gd name="connsiteX8" fmla="*/ 15465747 w 39350195"/>
              <a:gd name="connsiteY8" fmla="*/ 7233681 h 16663835"/>
              <a:gd name="connsiteX9" fmla="*/ 5508358 w 39350195"/>
              <a:gd name="connsiteY9" fmla="*/ 6598654 h 16663835"/>
              <a:gd name="connsiteX10" fmla="*/ 3887387 w 39350195"/>
              <a:gd name="connsiteY10" fmla="*/ 5256438 h 16663835"/>
              <a:gd name="connsiteX11" fmla="*/ 12918508 w 39350195"/>
              <a:gd name="connsiteY11" fmla="*/ 4376060 h 16663835"/>
              <a:gd name="connsiteX12" fmla="*/ 39317167 w 39350195"/>
              <a:gd name="connsiteY12" fmla="*/ 5314168 h 16663835"/>
              <a:gd name="connsiteX13" fmla="*/ 22073137 w 39350195"/>
              <a:gd name="connsiteY13" fmla="*/ 8657532 h 16663835"/>
              <a:gd name="connsiteX14" fmla="*/ 23678815 w 39350195"/>
              <a:gd name="connsiteY14" fmla="*/ 10535054 h 16663835"/>
              <a:gd name="connsiteX15" fmla="*/ 32756152 w 39350195"/>
              <a:gd name="connsiteY15" fmla="*/ 11668783 h 16663835"/>
              <a:gd name="connsiteX16" fmla="*/ 18491576 w 39350195"/>
              <a:gd name="connsiteY16" fmla="*/ 12492007 h 16663835"/>
              <a:gd name="connsiteX17" fmla="*/ 33682384 w 39350195"/>
              <a:gd name="connsiteY17" fmla="*/ 13264681 h 16663835"/>
              <a:gd name="connsiteX18" fmla="*/ 9908158 w 39350195"/>
              <a:gd name="connsiteY18" fmla="*/ 13948319 h 16663835"/>
              <a:gd name="connsiteX19" fmla="*/ 28927520 w 39350195"/>
              <a:gd name="connsiteY19" fmla="*/ 14701019 h 16663835"/>
              <a:gd name="connsiteX20" fmla="*/ 31459321 w 39350195"/>
              <a:gd name="connsiteY20" fmla="*/ 15770944 h 16663835"/>
              <a:gd name="connsiteX21" fmla="*/ 37140448 w 39350195"/>
              <a:gd name="connsiteY21" fmla="*/ 16663835 h 16663835"/>
              <a:gd name="connsiteX0" fmla="*/ 968 w 38832384"/>
              <a:gd name="connsiteY0" fmla="*/ 0 h 16663835"/>
              <a:gd name="connsiteX1" fmla="*/ 6359929 w 38832384"/>
              <a:gd name="connsiteY1" fmla="*/ 1544595 h 16663835"/>
              <a:gd name="connsiteX2" fmla="*/ 8875937 w 38832384"/>
              <a:gd name="connsiteY2" fmla="*/ 3407666 h 16663835"/>
              <a:gd name="connsiteX3" fmla="*/ 31353432 w 38832384"/>
              <a:gd name="connsiteY3" fmla="*/ 5719288 h 16663835"/>
              <a:gd name="connsiteX4" fmla="*/ 17665635 w 38832384"/>
              <a:gd name="connsiteY4" fmla="*/ 6945032 h 16663835"/>
              <a:gd name="connsiteX5" fmla="*/ 6812853 w 38832384"/>
              <a:gd name="connsiteY5" fmla="*/ 5950883 h 16663835"/>
              <a:gd name="connsiteX6" fmla="*/ 13728993 w 38832384"/>
              <a:gd name="connsiteY6" fmla="*/ 4419357 h 16663835"/>
              <a:gd name="connsiteX7" fmla="*/ 34917391 w 38832384"/>
              <a:gd name="connsiteY7" fmla="*/ 5776005 h 16663835"/>
              <a:gd name="connsiteX8" fmla="*/ 15465747 w 38832384"/>
              <a:gd name="connsiteY8" fmla="*/ 7233681 h 16663835"/>
              <a:gd name="connsiteX9" fmla="*/ 5508358 w 38832384"/>
              <a:gd name="connsiteY9" fmla="*/ 6598654 h 16663835"/>
              <a:gd name="connsiteX10" fmla="*/ 3887387 w 38832384"/>
              <a:gd name="connsiteY10" fmla="*/ 5256438 h 16663835"/>
              <a:gd name="connsiteX11" fmla="*/ 12918508 w 38832384"/>
              <a:gd name="connsiteY11" fmla="*/ 4376060 h 16663835"/>
              <a:gd name="connsiteX12" fmla="*/ 38798457 w 38832384"/>
              <a:gd name="connsiteY12" fmla="*/ 5859136 h 16663835"/>
              <a:gd name="connsiteX13" fmla="*/ 22073137 w 38832384"/>
              <a:gd name="connsiteY13" fmla="*/ 8657532 h 16663835"/>
              <a:gd name="connsiteX14" fmla="*/ 23678815 w 38832384"/>
              <a:gd name="connsiteY14" fmla="*/ 10535054 h 16663835"/>
              <a:gd name="connsiteX15" fmla="*/ 32756152 w 38832384"/>
              <a:gd name="connsiteY15" fmla="*/ 11668783 h 16663835"/>
              <a:gd name="connsiteX16" fmla="*/ 18491576 w 38832384"/>
              <a:gd name="connsiteY16" fmla="*/ 12492007 h 16663835"/>
              <a:gd name="connsiteX17" fmla="*/ 33682384 w 38832384"/>
              <a:gd name="connsiteY17" fmla="*/ 13264681 h 16663835"/>
              <a:gd name="connsiteX18" fmla="*/ 9908158 w 38832384"/>
              <a:gd name="connsiteY18" fmla="*/ 13948319 h 16663835"/>
              <a:gd name="connsiteX19" fmla="*/ 28927520 w 38832384"/>
              <a:gd name="connsiteY19" fmla="*/ 14701019 h 16663835"/>
              <a:gd name="connsiteX20" fmla="*/ 31459321 w 38832384"/>
              <a:gd name="connsiteY20" fmla="*/ 15770944 h 16663835"/>
              <a:gd name="connsiteX21" fmla="*/ 37140448 w 38832384"/>
              <a:gd name="connsiteY21" fmla="*/ 16663835 h 16663835"/>
              <a:gd name="connsiteX0" fmla="*/ 968 w 38832384"/>
              <a:gd name="connsiteY0" fmla="*/ 0 h 16663835"/>
              <a:gd name="connsiteX1" fmla="*/ 6359929 w 38832384"/>
              <a:gd name="connsiteY1" fmla="*/ 1544595 h 16663835"/>
              <a:gd name="connsiteX2" fmla="*/ 8875937 w 38832384"/>
              <a:gd name="connsiteY2" fmla="*/ 3407666 h 16663835"/>
              <a:gd name="connsiteX3" fmla="*/ 26833241 w 38832384"/>
              <a:gd name="connsiteY3" fmla="*/ 5488369 h 16663835"/>
              <a:gd name="connsiteX4" fmla="*/ 17665635 w 38832384"/>
              <a:gd name="connsiteY4" fmla="*/ 6945032 h 16663835"/>
              <a:gd name="connsiteX5" fmla="*/ 6812853 w 38832384"/>
              <a:gd name="connsiteY5" fmla="*/ 5950883 h 16663835"/>
              <a:gd name="connsiteX6" fmla="*/ 13728993 w 38832384"/>
              <a:gd name="connsiteY6" fmla="*/ 4419357 h 16663835"/>
              <a:gd name="connsiteX7" fmla="*/ 34917391 w 38832384"/>
              <a:gd name="connsiteY7" fmla="*/ 5776005 h 16663835"/>
              <a:gd name="connsiteX8" fmla="*/ 15465747 w 38832384"/>
              <a:gd name="connsiteY8" fmla="*/ 7233681 h 16663835"/>
              <a:gd name="connsiteX9" fmla="*/ 5508358 w 38832384"/>
              <a:gd name="connsiteY9" fmla="*/ 6598654 h 16663835"/>
              <a:gd name="connsiteX10" fmla="*/ 3887387 w 38832384"/>
              <a:gd name="connsiteY10" fmla="*/ 5256438 h 16663835"/>
              <a:gd name="connsiteX11" fmla="*/ 12918508 w 38832384"/>
              <a:gd name="connsiteY11" fmla="*/ 4376060 h 16663835"/>
              <a:gd name="connsiteX12" fmla="*/ 38798457 w 38832384"/>
              <a:gd name="connsiteY12" fmla="*/ 5859136 h 16663835"/>
              <a:gd name="connsiteX13" fmla="*/ 22073137 w 38832384"/>
              <a:gd name="connsiteY13" fmla="*/ 8657532 h 16663835"/>
              <a:gd name="connsiteX14" fmla="*/ 23678815 w 38832384"/>
              <a:gd name="connsiteY14" fmla="*/ 10535054 h 16663835"/>
              <a:gd name="connsiteX15" fmla="*/ 32756152 w 38832384"/>
              <a:gd name="connsiteY15" fmla="*/ 11668783 h 16663835"/>
              <a:gd name="connsiteX16" fmla="*/ 18491576 w 38832384"/>
              <a:gd name="connsiteY16" fmla="*/ 12492007 h 16663835"/>
              <a:gd name="connsiteX17" fmla="*/ 33682384 w 38832384"/>
              <a:gd name="connsiteY17" fmla="*/ 13264681 h 16663835"/>
              <a:gd name="connsiteX18" fmla="*/ 9908158 w 38832384"/>
              <a:gd name="connsiteY18" fmla="*/ 13948319 h 16663835"/>
              <a:gd name="connsiteX19" fmla="*/ 28927520 w 38832384"/>
              <a:gd name="connsiteY19" fmla="*/ 14701019 h 16663835"/>
              <a:gd name="connsiteX20" fmla="*/ 31459321 w 38832384"/>
              <a:gd name="connsiteY20" fmla="*/ 15770944 h 16663835"/>
              <a:gd name="connsiteX21" fmla="*/ 37140448 w 38832384"/>
              <a:gd name="connsiteY21" fmla="*/ 16663835 h 16663835"/>
              <a:gd name="connsiteX0" fmla="*/ 968 w 38832384"/>
              <a:gd name="connsiteY0" fmla="*/ 0 h 16663835"/>
              <a:gd name="connsiteX1" fmla="*/ 6359929 w 38832384"/>
              <a:gd name="connsiteY1" fmla="*/ 1544595 h 16663835"/>
              <a:gd name="connsiteX2" fmla="*/ 8875937 w 38832384"/>
              <a:gd name="connsiteY2" fmla="*/ 3407666 h 16663835"/>
              <a:gd name="connsiteX3" fmla="*/ 26833241 w 38832384"/>
              <a:gd name="connsiteY3" fmla="*/ 5488369 h 16663835"/>
              <a:gd name="connsiteX4" fmla="*/ 17665635 w 38832384"/>
              <a:gd name="connsiteY4" fmla="*/ 6945032 h 16663835"/>
              <a:gd name="connsiteX5" fmla="*/ 6812853 w 38832384"/>
              <a:gd name="connsiteY5" fmla="*/ 5950883 h 16663835"/>
              <a:gd name="connsiteX6" fmla="*/ 13728993 w 38832384"/>
              <a:gd name="connsiteY6" fmla="*/ 4419357 h 16663835"/>
              <a:gd name="connsiteX7" fmla="*/ 34917391 w 38832384"/>
              <a:gd name="connsiteY7" fmla="*/ 5776005 h 16663835"/>
              <a:gd name="connsiteX8" fmla="*/ 15465747 w 38832384"/>
              <a:gd name="connsiteY8" fmla="*/ 7233681 h 16663835"/>
              <a:gd name="connsiteX9" fmla="*/ 5508358 w 38832384"/>
              <a:gd name="connsiteY9" fmla="*/ 6598654 h 16663835"/>
              <a:gd name="connsiteX10" fmla="*/ 3887387 w 38832384"/>
              <a:gd name="connsiteY10" fmla="*/ 5256438 h 16663835"/>
              <a:gd name="connsiteX11" fmla="*/ 12918508 w 38832384"/>
              <a:gd name="connsiteY11" fmla="*/ 4376060 h 16663835"/>
              <a:gd name="connsiteX12" fmla="*/ 38798457 w 38832384"/>
              <a:gd name="connsiteY12" fmla="*/ 5859136 h 16663835"/>
              <a:gd name="connsiteX13" fmla="*/ 22073137 w 38832384"/>
              <a:gd name="connsiteY13" fmla="*/ 8657532 h 16663835"/>
              <a:gd name="connsiteX14" fmla="*/ 23678815 w 38832384"/>
              <a:gd name="connsiteY14" fmla="*/ 10535054 h 16663835"/>
              <a:gd name="connsiteX15" fmla="*/ 32756152 w 38832384"/>
              <a:gd name="connsiteY15" fmla="*/ 11668783 h 16663835"/>
              <a:gd name="connsiteX16" fmla="*/ 18491576 w 38832384"/>
              <a:gd name="connsiteY16" fmla="*/ 12492007 h 16663835"/>
              <a:gd name="connsiteX17" fmla="*/ 33682384 w 38832384"/>
              <a:gd name="connsiteY17" fmla="*/ 13264681 h 16663835"/>
              <a:gd name="connsiteX18" fmla="*/ 9908158 w 38832384"/>
              <a:gd name="connsiteY18" fmla="*/ 13948319 h 16663835"/>
              <a:gd name="connsiteX19" fmla="*/ 28927520 w 38832384"/>
              <a:gd name="connsiteY19" fmla="*/ 14701019 h 16663835"/>
              <a:gd name="connsiteX20" fmla="*/ 31459321 w 38832384"/>
              <a:gd name="connsiteY20" fmla="*/ 15770944 h 16663835"/>
              <a:gd name="connsiteX21" fmla="*/ 37140448 w 38832384"/>
              <a:gd name="connsiteY21" fmla="*/ 16663835 h 16663835"/>
              <a:gd name="connsiteX0" fmla="*/ 968 w 38832384"/>
              <a:gd name="connsiteY0" fmla="*/ 0 h 16663835"/>
              <a:gd name="connsiteX1" fmla="*/ 6359929 w 38832384"/>
              <a:gd name="connsiteY1" fmla="*/ 1544595 h 16663835"/>
              <a:gd name="connsiteX2" fmla="*/ 8875937 w 38832384"/>
              <a:gd name="connsiteY2" fmla="*/ 3407666 h 16663835"/>
              <a:gd name="connsiteX3" fmla="*/ 26833241 w 38832384"/>
              <a:gd name="connsiteY3" fmla="*/ 5488369 h 16663835"/>
              <a:gd name="connsiteX4" fmla="*/ 17665635 w 38832384"/>
              <a:gd name="connsiteY4" fmla="*/ 6945032 h 16663835"/>
              <a:gd name="connsiteX5" fmla="*/ 6812853 w 38832384"/>
              <a:gd name="connsiteY5" fmla="*/ 5950883 h 16663835"/>
              <a:gd name="connsiteX6" fmla="*/ 13728993 w 38832384"/>
              <a:gd name="connsiteY6" fmla="*/ 4419357 h 16663835"/>
              <a:gd name="connsiteX7" fmla="*/ 34917391 w 38832384"/>
              <a:gd name="connsiteY7" fmla="*/ 5776005 h 16663835"/>
              <a:gd name="connsiteX8" fmla="*/ 15465747 w 38832384"/>
              <a:gd name="connsiteY8" fmla="*/ 7233681 h 16663835"/>
              <a:gd name="connsiteX9" fmla="*/ 5508358 w 38832384"/>
              <a:gd name="connsiteY9" fmla="*/ 6598654 h 16663835"/>
              <a:gd name="connsiteX10" fmla="*/ 3887387 w 38832384"/>
              <a:gd name="connsiteY10" fmla="*/ 5256438 h 16663835"/>
              <a:gd name="connsiteX11" fmla="*/ 12918508 w 38832384"/>
              <a:gd name="connsiteY11" fmla="*/ 4376060 h 16663835"/>
              <a:gd name="connsiteX12" fmla="*/ 38798457 w 38832384"/>
              <a:gd name="connsiteY12" fmla="*/ 5859136 h 16663835"/>
              <a:gd name="connsiteX13" fmla="*/ 22073137 w 38832384"/>
              <a:gd name="connsiteY13" fmla="*/ 8657532 h 16663835"/>
              <a:gd name="connsiteX14" fmla="*/ 23678815 w 38832384"/>
              <a:gd name="connsiteY14" fmla="*/ 10535054 h 16663835"/>
              <a:gd name="connsiteX15" fmla="*/ 32756152 w 38832384"/>
              <a:gd name="connsiteY15" fmla="*/ 11668783 h 16663835"/>
              <a:gd name="connsiteX16" fmla="*/ 18491576 w 38832384"/>
              <a:gd name="connsiteY16" fmla="*/ 12492007 h 16663835"/>
              <a:gd name="connsiteX17" fmla="*/ 33682384 w 38832384"/>
              <a:gd name="connsiteY17" fmla="*/ 13264681 h 16663835"/>
              <a:gd name="connsiteX18" fmla="*/ 9908158 w 38832384"/>
              <a:gd name="connsiteY18" fmla="*/ 13948319 h 16663835"/>
              <a:gd name="connsiteX19" fmla="*/ 28927520 w 38832384"/>
              <a:gd name="connsiteY19" fmla="*/ 14701019 h 16663835"/>
              <a:gd name="connsiteX20" fmla="*/ 31459321 w 38832384"/>
              <a:gd name="connsiteY20" fmla="*/ 15770944 h 16663835"/>
              <a:gd name="connsiteX21" fmla="*/ 37140448 w 38832384"/>
              <a:gd name="connsiteY21" fmla="*/ 16663835 h 16663835"/>
              <a:gd name="connsiteX0" fmla="*/ 968 w 38832384"/>
              <a:gd name="connsiteY0" fmla="*/ 0 h 16663835"/>
              <a:gd name="connsiteX1" fmla="*/ 6359929 w 38832384"/>
              <a:gd name="connsiteY1" fmla="*/ 1544595 h 16663835"/>
              <a:gd name="connsiteX2" fmla="*/ 8875937 w 38832384"/>
              <a:gd name="connsiteY2" fmla="*/ 3407666 h 16663835"/>
              <a:gd name="connsiteX3" fmla="*/ 26833241 w 38832384"/>
              <a:gd name="connsiteY3" fmla="*/ 5488369 h 16663835"/>
              <a:gd name="connsiteX4" fmla="*/ 17665635 w 38832384"/>
              <a:gd name="connsiteY4" fmla="*/ 6945032 h 16663835"/>
              <a:gd name="connsiteX5" fmla="*/ 6812853 w 38832384"/>
              <a:gd name="connsiteY5" fmla="*/ 5950883 h 16663835"/>
              <a:gd name="connsiteX6" fmla="*/ 13728993 w 38832384"/>
              <a:gd name="connsiteY6" fmla="*/ 4419357 h 16663835"/>
              <a:gd name="connsiteX7" fmla="*/ 34917391 w 38832384"/>
              <a:gd name="connsiteY7" fmla="*/ 5776005 h 16663835"/>
              <a:gd name="connsiteX8" fmla="*/ 15465747 w 38832384"/>
              <a:gd name="connsiteY8" fmla="*/ 7233681 h 16663835"/>
              <a:gd name="connsiteX9" fmla="*/ 5508358 w 38832384"/>
              <a:gd name="connsiteY9" fmla="*/ 6598654 h 16663835"/>
              <a:gd name="connsiteX10" fmla="*/ 3887387 w 38832384"/>
              <a:gd name="connsiteY10" fmla="*/ 5256438 h 16663835"/>
              <a:gd name="connsiteX11" fmla="*/ 12918508 w 38832384"/>
              <a:gd name="connsiteY11" fmla="*/ 4376060 h 16663835"/>
              <a:gd name="connsiteX12" fmla="*/ 38798457 w 38832384"/>
              <a:gd name="connsiteY12" fmla="*/ 5859136 h 16663835"/>
              <a:gd name="connsiteX13" fmla="*/ 22073137 w 38832384"/>
              <a:gd name="connsiteY13" fmla="*/ 8657532 h 16663835"/>
              <a:gd name="connsiteX14" fmla="*/ 23678815 w 38832384"/>
              <a:gd name="connsiteY14" fmla="*/ 10535054 h 16663835"/>
              <a:gd name="connsiteX15" fmla="*/ 32756152 w 38832384"/>
              <a:gd name="connsiteY15" fmla="*/ 11668783 h 16663835"/>
              <a:gd name="connsiteX16" fmla="*/ 18491576 w 38832384"/>
              <a:gd name="connsiteY16" fmla="*/ 12492007 h 16663835"/>
              <a:gd name="connsiteX17" fmla="*/ 33682384 w 38832384"/>
              <a:gd name="connsiteY17" fmla="*/ 13264681 h 16663835"/>
              <a:gd name="connsiteX18" fmla="*/ 9908158 w 38832384"/>
              <a:gd name="connsiteY18" fmla="*/ 13948319 h 16663835"/>
              <a:gd name="connsiteX19" fmla="*/ 28927520 w 38832384"/>
              <a:gd name="connsiteY19" fmla="*/ 14701019 h 16663835"/>
              <a:gd name="connsiteX20" fmla="*/ 31459321 w 38832384"/>
              <a:gd name="connsiteY20" fmla="*/ 15770944 h 16663835"/>
              <a:gd name="connsiteX21" fmla="*/ 37140448 w 38832384"/>
              <a:gd name="connsiteY21" fmla="*/ 16663835 h 16663835"/>
              <a:gd name="connsiteX0" fmla="*/ 968 w 38832384"/>
              <a:gd name="connsiteY0" fmla="*/ 0 h 16663835"/>
              <a:gd name="connsiteX1" fmla="*/ 6359929 w 38832384"/>
              <a:gd name="connsiteY1" fmla="*/ 1544595 h 16663835"/>
              <a:gd name="connsiteX2" fmla="*/ 8875937 w 38832384"/>
              <a:gd name="connsiteY2" fmla="*/ 3407666 h 16663835"/>
              <a:gd name="connsiteX3" fmla="*/ 26833241 w 38832384"/>
              <a:gd name="connsiteY3" fmla="*/ 5488369 h 16663835"/>
              <a:gd name="connsiteX4" fmla="*/ 17665635 w 38832384"/>
              <a:gd name="connsiteY4" fmla="*/ 6945032 h 16663835"/>
              <a:gd name="connsiteX5" fmla="*/ 6812853 w 38832384"/>
              <a:gd name="connsiteY5" fmla="*/ 5950883 h 16663835"/>
              <a:gd name="connsiteX6" fmla="*/ 13728993 w 38832384"/>
              <a:gd name="connsiteY6" fmla="*/ 4419357 h 16663835"/>
              <a:gd name="connsiteX7" fmla="*/ 34917391 w 38832384"/>
              <a:gd name="connsiteY7" fmla="*/ 5776005 h 16663835"/>
              <a:gd name="connsiteX8" fmla="*/ 15465747 w 38832384"/>
              <a:gd name="connsiteY8" fmla="*/ 7233681 h 16663835"/>
              <a:gd name="connsiteX9" fmla="*/ 5508358 w 38832384"/>
              <a:gd name="connsiteY9" fmla="*/ 6598654 h 16663835"/>
              <a:gd name="connsiteX10" fmla="*/ 3887387 w 38832384"/>
              <a:gd name="connsiteY10" fmla="*/ 5256438 h 16663835"/>
              <a:gd name="connsiteX11" fmla="*/ 12918508 w 38832384"/>
              <a:gd name="connsiteY11" fmla="*/ 4376060 h 16663835"/>
              <a:gd name="connsiteX12" fmla="*/ 38798457 w 38832384"/>
              <a:gd name="connsiteY12" fmla="*/ 5859136 h 16663835"/>
              <a:gd name="connsiteX13" fmla="*/ 22073137 w 38832384"/>
              <a:gd name="connsiteY13" fmla="*/ 8657532 h 16663835"/>
              <a:gd name="connsiteX14" fmla="*/ 23678815 w 38832384"/>
              <a:gd name="connsiteY14" fmla="*/ 10535054 h 16663835"/>
              <a:gd name="connsiteX15" fmla="*/ 32756152 w 38832384"/>
              <a:gd name="connsiteY15" fmla="*/ 11668783 h 16663835"/>
              <a:gd name="connsiteX16" fmla="*/ 18491576 w 38832384"/>
              <a:gd name="connsiteY16" fmla="*/ 12492007 h 16663835"/>
              <a:gd name="connsiteX17" fmla="*/ 33682384 w 38832384"/>
              <a:gd name="connsiteY17" fmla="*/ 13264681 h 16663835"/>
              <a:gd name="connsiteX18" fmla="*/ 9908158 w 38832384"/>
              <a:gd name="connsiteY18" fmla="*/ 13948319 h 16663835"/>
              <a:gd name="connsiteX19" fmla="*/ 28927520 w 38832384"/>
              <a:gd name="connsiteY19" fmla="*/ 14701019 h 16663835"/>
              <a:gd name="connsiteX20" fmla="*/ 31459321 w 38832384"/>
              <a:gd name="connsiteY20" fmla="*/ 15770944 h 16663835"/>
              <a:gd name="connsiteX21" fmla="*/ 37140448 w 38832384"/>
              <a:gd name="connsiteY21" fmla="*/ 16663835 h 16663835"/>
              <a:gd name="connsiteX0" fmla="*/ 968 w 38832384"/>
              <a:gd name="connsiteY0" fmla="*/ 0 h 16663835"/>
              <a:gd name="connsiteX1" fmla="*/ 6359929 w 38832384"/>
              <a:gd name="connsiteY1" fmla="*/ 1544595 h 16663835"/>
              <a:gd name="connsiteX2" fmla="*/ 8875937 w 38832384"/>
              <a:gd name="connsiteY2" fmla="*/ 3407666 h 16663835"/>
              <a:gd name="connsiteX3" fmla="*/ 26833241 w 38832384"/>
              <a:gd name="connsiteY3" fmla="*/ 5488369 h 16663835"/>
              <a:gd name="connsiteX4" fmla="*/ 17665635 w 38832384"/>
              <a:gd name="connsiteY4" fmla="*/ 6945032 h 16663835"/>
              <a:gd name="connsiteX5" fmla="*/ 6812853 w 38832384"/>
              <a:gd name="connsiteY5" fmla="*/ 5950883 h 16663835"/>
              <a:gd name="connsiteX6" fmla="*/ 13728993 w 38832384"/>
              <a:gd name="connsiteY6" fmla="*/ 4419357 h 16663835"/>
              <a:gd name="connsiteX7" fmla="*/ 30100793 w 38832384"/>
              <a:gd name="connsiteY7" fmla="*/ 5406535 h 16663835"/>
              <a:gd name="connsiteX8" fmla="*/ 15465747 w 38832384"/>
              <a:gd name="connsiteY8" fmla="*/ 7233681 h 16663835"/>
              <a:gd name="connsiteX9" fmla="*/ 5508358 w 38832384"/>
              <a:gd name="connsiteY9" fmla="*/ 6598654 h 16663835"/>
              <a:gd name="connsiteX10" fmla="*/ 3887387 w 38832384"/>
              <a:gd name="connsiteY10" fmla="*/ 5256438 h 16663835"/>
              <a:gd name="connsiteX11" fmla="*/ 12918508 w 38832384"/>
              <a:gd name="connsiteY11" fmla="*/ 4376060 h 16663835"/>
              <a:gd name="connsiteX12" fmla="*/ 38798457 w 38832384"/>
              <a:gd name="connsiteY12" fmla="*/ 5859136 h 16663835"/>
              <a:gd name="connsiteX13" fmla="*/ 22073137 w 38832384"/>
              <a:gd name="connsiteY13" fmla="*/ 8657532 h 16663835"/>
              <a:gd name="connsiteX14" fmla="*/ 23678815 w 38832384"/>
              <a:gd name="connsiteY14" fmla="*/ 10535054 h 16663835"/>
              <a:gd name="connsiteX15" fmla="*/ 32756152 w 38832384"/>
              <a:gd name="connsiteY15" fmla="*/ 11668783 h 16663835"/>
              <a:gd name="connsiteX16" fmla="*/ 18491576 w 38832384"/>
              <a:gd name="connsiteY16" fmla="*/ 12492007 h 16663835"/>
              <a:gd name="connsiteX17" fmla="*/ 33682384 w 38832384"/>
              <a:gd name="connsiteY17" fmla="*/ 13264681 h 16663835"/>
              <a:gd name="connsiteX18" fmla="*/ 9908158 w 38832384"/>
              <a:gd name="connsiteY18" fmla="*/ 13948319 h 16663835"/>
              <a:gd name="connsiteX19" fmla="*/ 28927520 w 38832384"/>
              <a:gd name="connsiteY19" fmla="*/ 14701019 h 16663835"/>
              <a:gd name="connsiteX20" fmla="*/ 31459321 w 38832384"/>
              <a:gd name="connsiteY20" fmla="*/ 15770944 h 16663835"/>
              <a:gd name="connsiteX21" fmla="*/ 37140448 w 38832384"/>
              <a:gd name="connsiteY21" fmla="*/ 16663835 h 16663835"/>
              <a:gd name="connsiteX0" fmla="*/ 968 w 38832384"/>
              <a:gd name="connsiteY0" fmla="*/ 0 h 16663835"/>
              <a:gd name="connsiteX1" fmla="*/ 6359929 w 38832384"/>
              <a:gd name="connsiteY1" fmla="*/ 1544595 h 16663835"/>
              <a:gd name="connsiteX2" fmla="*/ 8875937 w 38832384"/>
              <a:gd name="connsiteY2" fmla="*/ 3407666 h 16663835"/>
              <a:gd name="connsiteX3" fmla="*/ 26833241 w 38832384"/>
              <a:gd name="connsiteY3" fmla="*/ 5488369 h 16663835"/>
              <a:gd name="connsiteX4" fmla="*/ 17665635 w 38832384"/>
              <a:gd name="connsiteY4" fmla="*/ 6945032 h 16663835"/>
              <a:gd name="connsiteX5" fmla="*/ 6812853 w 38832384"/>
              <a:gd name="connsiteY5" fmla="*/ 5950883 h 16663835"/>
              <a:gd name="connsiteX6" fmla="*/ 13728993 w 38832384"/>
              <a:gd name="connsiteY6" fmla="*/ 4419357 h 16663835"/>
              <a:gd name="connsiteX7" fmla="*/ 30100793 w 38832384"/>
              <a:gd name="connsiteY7" fmla="*/ 5406535 h 16663835"/>
              <a:gd name="connsiteX8" fmla="*/ 18726213 w 38832384"/>
              <a:gd name="connsiteY8" fmla="*/ 7233681 h 16663835"/>
              <a:gd name="connsiteX9" fmla="*/ 5508358 w 38832384"/>
              <a:gd name="connsiteY9" fmla="*/ 6598654 h 16663835"/>
              <a:gd name="connsiteX10" fmla="*/ 3887387 w 38832384"/>
              <a:gd name="connsiteY10" fmla="*/ 5256438 h 16663835"/>
              <a:gd name="connsiteX11" fmla="*/ 12918508 w 38832384"/>
              <a:gd name="connsiteY11" fmla="*/ 4376060 h 16663835"/>
              <a:gd name="connsiteX12" fmla="*/ 38798457 w 38832384"/>
              <a:gd name="connsiteY12" fmla="*/ 5859136 h 16663835"/>
              <a:gd name="connsiteX13" fmla="*/ 22073137 w 38832384"/>
              <a:gd name="connsiteY13" fmla="*/ 8657532 h 16663835"/>
              <a:gd name="connsiteX14" fmla="*/ 23678815 w 38832384"/>
              <a:gd name="connsiteY14" fmla="*/ 10535054 h 16663835"/>
              <a:gd name="connsiteX15" fmla="*/ 32756152 w 38832384"/>
              <a:gd name="connsiteY15" fmla="*/ 11668783 h 16663835"/>
              <a:gd name="connsiteX16" fmla="*/ 18491576 w 38832384"/>
              <a:gd name="connsiteY16" fmla="*/ 12492007 h 16663835"/>
              <a:gd name="connsiteX17" fmla="*/ 33682384 w 38832384"/>
              <a:gd name="connsiteY17" fmla="*/ 13264681 h 16663835"/>
              <a:gd name="connsiteX18" fmla="*/ 9908158 w 38832384"/>
              <a:gd name="connsiteY18" fmla="*/ 13948319 h 16663835"/>
              <a:gd name="connsiteX19" fmla="*/ 28927520 w 38832384"/>
              <a:gd name="connsiteY19" fmla="*/ 14701019 h 16663835"/>
              <a:gd name="connsiteX20" fmla="*/ 31459321 w 38832384"/>
              <a:gd name="connsiteY20" fmla="*/ 15770944 h 16663835"/>
              <a:gd name="connsiteX21" fmla="*/ 37140448 w 38832384"/>
              <a:gd name="connsiteY21" fmla="*/ 16663835 h 16663835"/>
              <a:gd name="connsiteX0" fmla="*/ 968 w 38832384"/>
              <a:gd name="connsiteY0" fmla="*/ 0 h 16663835"/>
              <a:gd name="connsiteX1" fmla="*/ 6359929 w 38832384"/>
              <a:gd name="connsiteY1" fmla="*/ 1544595 h 16663835"/>
              <a:gd name="connsiteX2" fmla="*/ 8875937 w 38832384"/>
              <a:gd name="connsiteY2" fmla="*/ 3407666 h 16663835"/>
              <a:gd name="connsiteX3" fmla="*/ 26833241 w 38832384"/>
              <a:gd name="connsiteY3" fmla="*/ 5488369 h 16663835"/>
              <a:gd name="connsiteX4" fmla="*/ 17665635 w 38832384"/>
              <a:gd name="connsiteY4" fmla="*/ 6945032 h 16663835"/>
              <a:gd name="connsiteX5" fmla="*/ 6812853 w 38832384"/>
              <a:gd name="connsiteY5" fmla="*/ 5950883 h 16663835"/>
              <a:gd name="connsiteX6" fmla="*/ 13728993 w 38832384"/>
              <a:gd name="connsiteY6" fmla="*/ 4419357 h 16663835"/>
              <a:gd name="connsiteX7" fmla="*/ 30100793 w 38832384"/>
              <a:gd name="connsiteY7" fmla="*/ 5406535 h 16663835"/>
              <a:gd name="connsiteX8" fmla="*/ 18726213 w 38832384"/>
              <a:gd name="connsiteY8" fmla="*/ 7187497 h 16663835"/>
              <a:gd name="connsiteX9" fmla="*/ 5508358 w 38832384"/>
              <a:gd name="connsiteY9" fmla="*/ 6598654 h 16663835"/>
              <a:gd name="connsiteX10" fmla="*/ 3887387 w 38832384"/>
              <a:gd name="connsiteY10" fmla="*/ 5256438 h 16663835"/>
              <a:gd name="connsiteX11" fmla="*/ 12918508 w 38832384"/>
              <a:gd name="connsiteY11" fmla="*/ 4376060 h 16663835"/>
              <a:gd name="connsiteX12" fmla="*/ 38798457 w 38832384"/>
              <a:gd name="connsiteY12" fmla="*/ 5859136 h 16663835"/>
              <a:gd name="connsiteX13" fmla="*/ 22073137 w 38832384"/>
              <a:gd name="connsiteY13" fmla="*/ 8657532 h 16663835"/>
              <a:gd name="connsiteX14" fmla="*/ 23678815 w 38832384"/>
              <a:gd name="connsiteY14" fmla="*/ 10535054 h 16663835"/>
              <a:gd name="connsiteX15" fmla="*/ 32756152 w 38832384"/>
              <a:gd name="connsiteY15" fmla="*/ 11668783 h 16663835"/>
              <a:gd name="connsiteX16" fmla="*/ 18491576 w 38832384"/>
              <a:gd name="connsiteY16" fmla="*/ 12492007 h 16663835"/>
              <a:gd name="connsiteX17" fmla="*/ 33682384 w 38832384"/>
              <a:gd name="connsiteY17" fmla="*/ 13264681 h 16663835"/>
              <a:gd name="connsiteX18" fmla="*/ 9908158 w 38832384"/>
              <a:gd name="connsiteY18" fmla="*/ 13948319 h 16663835"/>
              <a:gd name="connsiteX19" fmla="*/ 28927520 w 38832384"/>
              <a:gd name="connsiteY19" fmla="*/ 14701019 h 16663835"/>
              <a:gd name="connsiteX20" fmla="*/ 31459321 w 38832384"/>
              <a:gd name="connsiteY20" fmla="*/ 15770944 h 16663835"/>
              <a:gd name="connsiteX21" fmla="*/ 37140448 w 38832384"/>
              <a:gd name="connsiteY21" fmla="*/ 16663835 h 16663835"/>
              <a:gd name="connsiteX0" fmla="*/ 968 w 38832384"/>
              <a:gd name="connsiteY0" fmla="*/ 0 h 16663835"/>
              <a:gd name="connsiteX1" fmla="*/ 6359929 w 38832384"/>
              <a:gd name="connsiteY1" fmla="*/ 1544595 h 16663835"/>
              <a:gd name="connsiteX2" fmla="*/ 8875937 w 38832384"/>
              <a:gd name="connsiteY2" fmla="*/ 3407666 h 16663835"/>
              <a:gd name="connsiteX3" fmla="*/ 26833241 w 38832384"/>
              <a:gd name="connsiteY3" fmla="*/ 5488369 h 16663835"/>
              <a:gd name="connsiteX4" fmla="*/ 17665635 w 38832384"/>
              <a:gd name="connsiteY4" fmla="*/ 6945032 h 16663835"/>
              <a:gd name="connsiteX5" fmla="*/ 6812853 w 38832384"/>
              <a:gd name="connsiteY5" fmla="*/ 5950883 h 16663835"/>
              <a:gd name="connsiteX6" fmla="*/ 13728993 w 38832384"/>
              <a:gd name="connsiteY6" fmla="*/ 4419357 h 16663835"/>
              <a:gd name="connsiteX7" fmla="*/ 30100793 w 38832384"/>
              <a:gd name="connsiteY7" fmla="*/ 5406535 h 16663835"/>
              <a:gd name="connsiteX8" fmla="*/ 18726213 w 38832384"/>
              <a:gd name="connsiteY8" fmla="*/ 7187497 h 16663835"/>
              <a:gd name="connsiteX9" fmla="*/ 4396835 w 38832384"/>
              <a:gd name="connsiteY9" fmla="*/ 6210710 h 16663835"/>
              <a:gd name="connsiteX10" fmla="*/ 3887387 w 38832384"/>
              <a:gd name="connsiteY10" fmla="*/ 5256438 h 16663835"/>
              <a:gd name="connsiteX11" fmla="*/ 12918508 w 38832384"/>
              <a:gd name="connsiteY11" fmla="*/ 4376060 h 16663835"/>
              <a:gd name="connsiteX12" fmla="*/ 38798457 w 38832384"/>
              <a:gd name="connsiteY12" fmla="*/ 5859136 h 16663835"/>
              <a:gd name="connsiteX13" fmla="*/ 22073137 w 38832384"/>
              <a:gd name="connsiteY13" fmla="*/ 8657532 h 16663835"/>
              <a:gd name="connsiteX14" fmla="*/ 23678815 w 38832384"/>
              <a:gd name="connsiteY14" fmla="*/ 10535054 h 16663835"/>
              <a:gd name="connsiteX15" fmla="*/ 32756152 w 38832384"/>
              <a:gd name="connsiteY15" fmla="*/ 11668783 h 16663835"/>
              <a:gd name="connsiteX16" fmla="*/ 18491576 w 38832384"/>
              <a:gd name="connsiteY16" fmla="*/ 12492007 h 16663835"/>
              <a:gd name="connsiteX17" fmla="*/ 33682384 w 38832384"/>
              <a:gd name="connsiteY17" fmla="*/ 13264681 h 16663835"/>
              <a:gd name="connsiteX18" fmla="*/ 9908158 w 38832384"/>
              <a:gd name="connsiteY18" fmla="*/ 13948319 h 16663835"/>
              <a:gd name="connsiteX19" fmla="*/ 28927520 w 38832384"/>
              <a:gd name="connsiteY19" fmla="*/ 14701019 h 16663835"/>
              <a:gd name="connsiteX20" fmla="*/ 31459321 w 38832384"/>
              <a:gd name="connsiteY20" fmla="*/ 15770944 h 16663835"/>
              <a:gd name="connsiteX21" fmla="*/ 37140448 w 38832384"/>
              <a:gd name="connsiteY21" fmla="*/ 16663835 h 16663835"/>
              <a:gd name="connsiteX0" fmla="*/ 968 w 38832384"/>
              <a:gd name="connsiteY0" fmla="*/ 0 h 16663835"/>
              <a:gd name="connsiteX1" fmla="*/ 6359929 w 38832384"/>
              <a:gd name="connsiteY1" fmla="*/ 1544595 h 16663835"/>
              <a:gd name="connsiteX2" fmla="*/ 8875937 w 38832384"/>
              <a:gd name="connsiteY2" fmla="*/ 3407666 h 16663835"/>
              <a:gd name="connsiteX3" fmla="*/ 26833241 w 38832384"/>
              <a:gd name="connsiteY3" fmla="*/ 5488369 h 16663835"/>
              <a:gd name="connsiteX4" fmla="*/ 17665635 w 38832384"/>
              <a:gd name="connsiteY4" fmla="*/ 6945032 h 16663835"/>
              <a:gd name="connsiteX5" fmla="*/ 6812853 w 38832384"/>
              <a:gd name="connsiteY5" fmla="*/ 5950883 h 16663835"/>
              <a:gd name="connsiteX6" fmla="*/ 13728993 w 38832384"/>
              <a:gd name="connsiteY6" fmla="*/ 4419357 h 16663835"/>
              <a:gd name="connsiteX7" fmla="*/ 30100793 w 38832384"/>
              <a:gd name="connsiteY7" fmla="*/ 5406535 h 16663835"/>
              <a:gd name="connsiteX8" fmla="*/ 18726213 w 38832384"/>
              <a:gd name="connsiteY8" fmla="*/ 7187497 h 16663835"/>
              <a:gd name="connsiteX9" fmla="*/ 7212692 w 38832384"/>
              <a:gd name="connsiteY9" fmla="*/ 6875757 h 16663835"/>
              <a:gd name="connsiteX10" fmla="*/ 3887387 w 38832384"/>
              <a:gd name="connsiteY10" fmla="*/ 5256438 h 16663835"/>
              <a:gd name="connsiteX11" fmla="*/ 12918508 w 38832384"/>
              <a:gd name="connsiteY11" fmla="*/ 4376060 h 16663835"/>
              <a:gd name="connsiteX12" fmla="*/ 38798457 w 38832384"/>
              <a:gd name="connsiteY12" fmla="*/ 5859136 h 16663835"/>
              <a:gd name="connsiteX13" fmla="*/ 22073137 w 38832384"/>
              <a:gd name="connsiteY13" fmla="*/ 8657532 h 16663835"/>
              <a:gd name="connsiteX14" fmla="*/ 23678815 w 38832384"/>
              <a:gd name="connsiteY14" fmla="*/ 10535054 h 16663835"/>
              <a:gd name="connsiteX15" fmla="*/ 32756152 w 38832384"/>
              <a:gd name="connsiteY15" fmla="*/ 11668783 h 16663835"/>
              <a:gd name="connsiteX16" fmla="*/ 18491576 w 38832384"/>
              <a:gd name="connsiteY16" fmla="*/ 12492007 h 16663835"/>
              <a:gd name="connsiteX17" fmla="*/ 33682384 w 38832384"/>
              <a:gd name="connsiteY17" fmla="*/ 13264681 h 16663835"/>
              <a:gd name="connsiteX18" fmla="*/ 9908158 w 38832384"/>
              <a:gd name="connsiteY18" fmla="*/ 13948319 h 16663835"/>
              <a:gd name="connsiteX19" fmla="*/ 28927520 w 38832384"/>
              <a:gd name="connsiteY19" fmla="*/ 14701019 h 16663835"/>
              <a:gd name="connsiteX20" fmla="*/ 31459321 w 38832384"/>
              <a:gd name="connsiteY20" fmla="*/ 15770944 h 16663835"/>
              <a:gd name="connsiteX21" fmla="*/ 37140448 w 38832384"/>
              <a:gd name="connsiteY21" fmla="*/ 16663835 h 16663835"/>
              <a:gd name="connsiteX0" fmla="*/ 968 w 38832384"/>
              <a:gd name="connsiteY0" fmla="*/ 0 h 16663835"/>
              <a:gd name="connsiteX1" fmla="*/ 6359929 w 38832384"/>
              <a:gd name="connsiteY1" fmla="*/ 1544595 h 16663835"/>
              <a:gd name="connsiteX2" fmla="*/ 8875937 w 38832384"/>
              <a:gd name="connsiteY2" fmla="*/ 3407666 h 16663835"/>
              <a:gd name="connsiteX3" fmla="*/ 26833241 w 38832384"/>
              <a:gd name="connsiteY3" fmla="*/ 5488369 h 16663835"/>
              <a:gd name="connsiteX4" fmla="*/ 17665635 w 38832384"/>
              <a:gd name="connsiteY4" fmla="*/ 6945032 h 16663835"/>
              <a:gd name="connsiteX5" fmla="*/ 6812853 w 38832384"/>
              <a:gd name="connsiteY5" fmla="*/ 5950883 h 16663835"/>
              <a:gd name="connsiteX6" fmla="*/ 13728993 w 38832384"/>
              <a:gd name="connsiteY6" fmla="*/ 4419357 h 16663835"/>
              <a:gd name="connsiteX7" fmla="*/ 30100793 w 38832384"/>
              <a:gd name="connsiteY7" fmla="*/ 5406535 h 16663835"/>
              <a:gd name="connsiteX8" fmla="*/ 18726213 w 38832384"/>
              <a:gd name="connsiteY8" fmla="*/ 7187497 h 16663835"/>
              <a:gd name="connsiteX9" fmla="*/ 6471677 w 38832384"/>
              <a:gd name="connsiteY9" fmla="*/ 6700260 h 16663835"/>
              <a:gd name="connsiteX10" fmla="*/ 3887387 w 38832384"/>
              <a:gd name="connsiteY10" fmla="*/ 5256438 h 16663835"/>
              <a:gd name="connsiteX11" fmla="*/ 12918508 w 38832384"/>
              <a:gd name="connsiteY11" fmla="*/ 4376060 h 16663835"/>
              <a:gd name="connsiteX12" fmla="*/ 38798457 w 38832384"/>
              <a:gd name="connsiteY12" fmla="*/ 5859136 h 16663835"/>
              <a:gd name="connsiteX13" fmla="*/ 22073137 w 38832384"/>
              <a:gd name="connsiteY13" fmla="*/ 8657532 h 16663835"/>
              <a:gd name="connsiteX14" fmla="*/ 23678815 w 38832384"/>
              <a:gd name="connsiteY14" fmla="*/ 10535054 h 16663835"/>
              <a:gd name="connsiteX15" fmla="*/ 32756152 w 38832384"/>
              <a:gd name="connsiteY15" fmla="*/ 11668783 h 16663835"/>
              <a:gd name="connsiteX16" fmla="*/ 18491576 w 38832384"/>
              <a:gd name="connsiteY16" fmla="*/ 12492007 h 16663835"/>
              <a:gd name="connsiteX17" fmla="*/ 33682384 w 38832384"/>
              <a:gd name="connsiteY17" fmla="*/ 13264681 h 16663835"/>
              <a:gd name="connsiteX18" fmla="*/ 9908158 w 38832384"/>
              <a:gd name="connsiteY18" fmla="*/ 13948319 h 16663835"/>
              <a:gd name="connsiteX19" fmla="*/ 28927520 w 38832384"/>
              <a:gd name="connsiteY19" fmla="*/ 14701019 h 16663835"/>
              <a:gd name="connsiteX20" fmla="*/ 31459321 w 38832384"/>
              <a:gd name="connsiteY20" fmla="*/ 15770944 h 16663835"/>
              <a:gd name="connsiteX21" fmla="*/ 37140448 w 38832384"/>
              <a:gd name="connsiteY21" fmla="*/ 16663835 h 16663835"/>
              <a:gd name="connsiteX0" fmla="*/ 968 w 38832384"/>
              <a:gd name="connsiteY0" fmla="*/ 0 h 16663835"/>
              <a:gd name="connsiteX1" fmla="*/ 6359929 w 38832384"/>
              <a:gd name="connsiteY1" fmla="*/ 1544595 h 16663835"/>
              <a:gd name="connsiteX2" fmla="*/ 8875937 w 38832384"/>
              <a:gd name="connsiteY2" fmla="*/ 3407666 h 16663835"/>
              <a:gd name="connsiteX3" fmla="*/ 26833241 w 38832384"/>
              <a:gd name="connsiteY3" fmla="*/ 5488369 h 16663835"/>
              <a:gd name="connsiteX4" fmla="*/ 17665635 w 38832384"/>
              <a:gd name="connsiteY4" fmla="*/ 6945032 h 16663835"/>
              <a:gd name="connsiteX5" fmla="*/ 6812853 w 38832384"/>
              <a:gd name="connsiteY5" fmla="*/ 5950883 h 16663835"/>
              <a:gd name="connsiteX6" fmla="*/ 13728993 w 38832384"/>
              <a:gd name="connsiteY6" fmla="*/ 4419357 h 16663835"/>
              <a:gd name="connsiteX7" fmla="*/ 30100793 w 38832384"/>
              <a:gd name="connsiteY7" fmla="*/ 5406535 h 16663835"/>
              <a:gd name="connsiteX8" fmla="*/ 18726213 w 38832384"/>
              <a:gd name="connsiteY8" fmla="*/ 7187497 h 16663835"/>
              <a:gd name="connsiteX9" fmla="*/ 6471677 w 38832384"/>
              <a:gd name="connsiteY9" fmla="*/ 6700260 h 16663835"/>
              <a:gd name="connsiteX10" fmla="*/ 4924808 w 38832384"/>
              <a:gd name="connsiteY10" fmla="*/ 5080940 h 16663835"/>
              <a:gd name="connsiteX11" fmla="*/ 12918508 w 38832384"/>
              <a:gd name="connsiteY11" fmla="*/ 4376060 h 16663835"/>
              <a:gd name="connsiteX12" fmla="*/ 38798457 w 38832384"/>
              <a:gd name="connsiteY12" fmla="*/ 5859136 h 16663835"/>
              <a:gd name="connsiteX13" fmla="*/ 22073137 w 38832384"/>
              <a:gd name="connsiteY13" fmla="*/ 8657532 h 16663835"/>
              <a:gd name="connsiteX14" fmla="*/ 23678815 w 38832384"/>
              <a:gd name="connsiteY14" fmla="*/ 10535054 h 16663835"/>
              <a:gd name="connsiteX15" fmla="*/ 32756152 w 38832384"/>
              <a:gd name="connsiteY15" fmla="*/ 11668783 h 16663835"/>
              <a:gd name="connsiteX16" fmla="*/ 18491576 w 38832384"/>
              <a:gd name="connsiteY16" fmla="*/ 12492007 h 16663835"/>
              <a:gd name="connsiteX17" fmla="*/ 33682384 w 38832384"/>
              <a:gd name="connsiteY17" fmla="*/ 13264681 h 16663835"/>
              <a:gd name="connsiteX18" fmla="*/ 9908158 w 38832384"/>
              <a:gd name="connsiteY18" fmla="*/ 13948319 h 16663835"/>
              <a:gd name="connsiteX19" fmla="*/ 28927520 w 38832384"/>
              <a:gd name="connsiteY19" fmla="*/ 14701019 h 16663835"/>
              <a:gd name="connsiteX20" fmla="*/ 31459321 w 38832384"/>
              <a:gd name="connsiteY20" fmla="*/ 15770944 h 16663835"/>
              <a:gd name="connsiteX21" fmla="*/ 37140448 w 38832384"/>
              <a:gd name="connsiteY21" fmla="*/ 16663835 h 16663835"/>
              <a:gd name="connsiteX0" fmla="*/ 968 w 38832384"/>
              <a:gd name="connsiteY0" fmla="*/ 0 h 16663835"/>
              <a:gd name="connsiteX1" fmla="*/ 6359929 w 38832384"/>
              <a:gd name="connsiteY1" fmla="*/ 1544595 h 16663835"/>
              <a:gd name="connsiteX2" fmla="*/ 8875937 w 38832384"/>
              <a:gd name="connsiteY2" fmla="*/ 3407666 h 16663835"/>
              <a:gd name="connsiteX3" fmla="*/ 26833241 w 38832384"/>
              <a:gd name="connsiteY3" fmla="*/ 5488369 h 16663835"/>
              <a:gd name="connsiteX4" fmla="*/ 17665635 w 38832384"/>
              <a:gd name="connsiteY4" fmla="*/ 6945032 h 16663835"/>
              <a:gd name="connsiteX5" fmla="*/ 6812853 w 38832384"/>
              <a:gd name="connsiteY5" fmla="*/ 5950883 h 16663835"/>
              <a:gd name="connsiteX6" fmla="*/ 13728993 w 38832384"/>
              <a:gd name="connsiteY6" fmla="*/ 4419357 h 16663835"/>
              <a:gd name="connsiteX7" fmla="*/ 30100793 w 38832384"/>
              <a:gd name="connsiteY7" fmla="*/ 5406535 h 16663835"/>
              <a:gd name="connsiteX8" fmla="*/ 18726213 w 38832384"/>
              <a:gd name="connsiteY8" fmla="*/ 7187497 h 16663835"/>
              <a:gd name="connsiteX9" fmla="*/ 6471677 w 38832384"/>
              <a:gd name="connsiteY9" fmla="*/ 6700260 h 16663835"/>
              <a:gd name="connsiteX10" fmla="*/ 5665823 w 38832384"/>
              <a:gd name="connsiteY10" fmla="*/ 4988572 h 16663835"/>
              <a:gd name="connsiteX11" fmla="*/ 12918508 w 38832384"/>
              <a:gd name="connsiteY11" fmla="*/ 4376060 h 16663835"/>
              <a:gd name="connsiteX12" fmla="*/ 38798457 w 38832384"/>
              <a:gd name="connsiteY12" fmla="*/ 5859136 h 16663835"/>
              <a:gd name="connsiteX13" fmla="*/ 22073137 w 38832384"/>
              <a:gd name="connsiteY13" fmla="*/ 8657532 h 16663835"/>
              <a:gd name="connsiteX14" fmla="*/ 23678815 w 38832384"/>
              <a:gd name="connsiteY14" fmla="*/ 10535054 h 16663835"/>
              <a:gd name="connsiteX15" fmla="*/ 32756152 w 38832384"/>
              <a:gd name="connsiteY15" fmla="*/ 11668783 h 16663835"/>
              <a:gd name="connsiteX16" fmla="*/ 18491576 w 38832384"/>
              <a:gd name="connsiteY16" fmla="*/ 12492007 h 16663835"/>
              <a:gd name="connsiteX17" fmla="*/ 33682384 w 38832384"/>
              <a:gd name="connsiteY17" fmla="*/ 13264681 h 16663835"/>
              <a:gd name="connsiteX18" fmla="*/ 9908158 w 38832384"/>
              <a:gd name="connsiteY18" fmla="*/ 13948319 h 16663835"/>
              <a:gd name="connsiteX19" fmla="*/ 28927520 w 38832384"/>
              <a:gd name="connsiteY19" fmla="*/ 14701019 h 16663835"/>
              <a:gd name="connsiteX20" fmla="*/ 31459321 w 38832384"/>
              <a:gd name="connsiteY20" fmla="*/ 15770944 h 16663835"/>
              <a:gd name="connsiteX21" fmla="*/ 37140448 w 38832384"/>
              <a:gd name="connsiteY21" fmla="*/ 16663835 h 16663835"/>
              <a:gd name="connsiteX0" fmla="*/ 968 w 38832384"/>
              <a:gd name="connsiteY0" fmla="*/ 0 h 16663835"/>
              <a:gd name="connsiteX1" fmla="*/ 6359929 w 38832384"/>
              <a:gd name="connsiteY1" fmla="*/ 1544595 h 16663835"/>
              <a:gd name="connsiteX2" fmla="*/ 8875937 w 38832384"/>
              <a:gd name="connsiteY2" fmla="*/ 3407666 h 16663835"/>
              <a:gd name="connsiteX3" fmla="*/ 26833241 w 38832384"/>
              <a:gd name="connsiteY3" fmla="*/ 5488369 h 16663835"/>
              <a:gd name="connsiteX4" fmla="*/ 17665635 w 38832384"/>
              <a:gd name="connsiteY4" fmla="*/ 6945032 h 16663835"/>
              <a:gd name="connsiteX5" fmla="*/ 6812853 w 38832384"/>
              <a:gd name="connsiteY5" fmla="*/ 5950883 h 16663835"/>
              <a:gd name="connsiteX6" fmla="*/ 13728993 w 38832384"/>
              <a:gd name="connsiteY6" fmla="*/ 4419357 h 16663835"/>
              <a:gd name="connsiteX7" fmla="*/ 30100793 w 38832384"/>
              <a:gd name="connsiteY7" fmla="*/ 5406535 h 16663835"/>
              <a:gd name="connsiteX8" fmla="*/ 18726213 w 38832384"/>
              <a:gd name="connsiteY8" fmla="*/ 7187497 h 16663835"/>
              <a:gd name="connsiteX9" fmla="*/ 6471677 w 38832384"/>
              <a:gd name="connsiteY9" fmla="*/ 6700260 h 16663835"/>
              <a:gd name="connsiteX10" fmla="*/ 4313471 w 38832384"/>
              <a:gd name="connsiteY10" fmla="*/ 5884537 h 16663835"/>
              <a:gd name="connsiteX11" fmla="*/ 5665823 w 38832384"/>
              <a:gd name="connsiteY11" fmla="*/ 4988572 h 16663835"/>
              <a:gd name="connsiteX12" fmla="*/ 12918508 w 38832384"/>
              <a:gd name="connsiteY12" fmla="*/ 4376060 h 16663835"/>
              <a:gd name="connsiteX13" fmla="*/ 38798457 w 38832384"/>
              <a:gd name="connsiteY13" fmla="*/ 5859136 h 16663835"/>
              <a:gd name="connsiteX14" fmla="*/ 22073137 w 38832384"/>
              <a:gd name="connsiteY14" fmla="*/ 8657532 h 16663835"/>
              <a:gd name="connsiteX15" fmla="*/ 23678815 w 38832384"/>
              <a:gd name="connsiteY15" fmla="*/ 10535054 h 16663835"/>
              <a:gd name="connsiteX16" fmla="*/ 32756152 w 38832384"/>
              <a:gd name="connsiteY16" fmla="*/ 11668783 h 16663835"/>
              <a:gd name="connsiteX17" fmla="*/ 18491576 w 38832384"/>
              <a:gd name="connsiteY17" fmla="*/ 12492007 h 16663835"/>
              <a:gd name="connsiteX18" fmla="*/ 33682384 w 38832384"/>
              <a:gd name="connsiteY18" fmla="*/ 13264681 h 16663835"/>
              <a:gd name="connsiteX19" fmla="*/ 9908158 w 38832384"/>
              <a:gd name="connsiteY19" fmla="*/ 13948319 h 16663835"/>
              <a:gd name="connsiteX20" fmla="*/ 28927520 w 38832384"/>
              <a:gd name="connsiteY20" fmla="*/ 14701019 h 16663835"/>
              <a:gd name="connsiteX21" fmla="*/ 31459321 w 38832384"/>
              <a:gd name="connsiteY21" fmla="*/ 15770944 h 16663835"/>
              <a:gd name="connsiteX22" fmla="*/ 37140448 w 38832384"/>
              <a:gd name="connsiteY22" fmla="*/ 16663835 h 16663835"/>
              <a:gd name="connsiteX0" fmla="*/ 968 w 38832384"/>
              <a:gd name="connsiteY0" fmla="*/ 0 h 16663835"/>
              <a:gd name="connsiteX1" fmla="*/ 6359929 w 38832384"/>
              <a:gd name="connsiteY1" fmla="*/ 1544595 h 16663835"/>
              <a:gd name="connsiteX2" fmla="*/ 8875937 w 38832384"/>
              <a:gd name="connsiteY2" fmla="*/ 3407666 h 16663835"/>
              <a:gd name="connsiteX3" fmla="*/ 26833241 w 38832384"/>
              <a:gd name="connsiteY3" fmla="*/ 5488369 h 16663835"/>
              <a:gd name="connsiteX4" fmla="*/ 17665635 w 38832384"/>
              <a:gd name="connsiteY4" fmla="*/ 6945032 h 16663835"/>
              <a:gd name="connsiteX5" fmla="*/ 6812853 w 38832384"/>
              <a:gd name="connsiteY5" fmla="*/ 5950883 h 16663835"/>
              <a:gd name="connsiteX6" fmla="*/ 13728993 w 38832384"/>
              <a:gd name="connsiteY6" fmla="*/ 4419357 h 16663835"/>
              <a:gd name="connsiteX7" fmla="*/ 30100793 w 38832384"/>
              <a:gd name="connsiteY7" fmla="*/ 5406535 h 16663835"/>
              <a:gd name="connsiteX8" fmla="*/ 18726213 w 38832384"/>
              <a:gd name="connsiteY8" fmla="*/ 7187497 h 16663835"/>
              <a:gd name="connsiteX9" fmla="*/ 6864636 w 38832384"/>
              <a:gd name="connsiteY9" fmla="*/ 6770235 h 16663835"/>
              <a:gd name="connsiteX10" fmla="*/ 4313471 w 38832384"/>
              <a:gd name="connsiteY10" fmla="*/ 5884537 h 16663835"/>
              <a:gd name="connsiteX11" fmla="*/ 5665823 w 38832384"/>
              <a:gd name="connsiteY11" fmla="*/ 4988572 h 16663835"/>
              <a:gd name="connsiteX12" fmla="*/ 12918508 w 38832384"/>
              <a:gd name="connsiteY12" fmla="*/ 4376060 h 16663835"/>
              <a:gd name="connsiteX13" fmla="*/ 38798457 w 38832384"/>
              <a:gd name="connsiteY13" fmla="*/ 5859136 h 16663835"/>
              <a:gd name="connsiteX14" fmla="*/ 22073137 w 38832384"/>
              <a:gd name="connsiteY14" fmla="*/ 8657532 h 16663835"/>
              <a:gd name="connsiteX15" fmla="*/ 23678815 w 38832384"/>
              <a:gd name="connsiteY15" fmla="*/ 10535054 h 16663835"/>
              <a:gd name="connsiteX16" fmla="*/ 32756152 w 38832384"/>
              <a:gd name="connsiteY16" fmla="*/ 11668783 h 16663835"/>
              <a:gd name="connsiteX17" fmla="*/ 18491576 w 38832384"/>
              <a:gd name="connsiteY17" fmla="*/ 12492007 h 16663835"/>
              <a:gd name="connsiteX18" fmla="*/ 33682384 w 38832384"/>
              <a:gd name="connsiteY18" fmla="*/ 13264681 h 16663835"/>
              <a:gd name="connsiteX19" fmla="*/ 9908158 w 38832384"/>
              <a:gd name="connsiteY19" fmla="*/ 13948319 h 16663835"/>
              <a:gd name="connsiteX20" fmla="*/ 28927520 w 38832384"/>
              <a:gd name="connsiteY20" fmla="*/ 14701019 h 16663835"/>
              <a:gd name="connsiteX21" fmla="*/ 31459321 w 38832384"/>
              <a:gd name="connsiteY21" fmla="*/ 15770944 h 16663835"/>
              <a:gd name="connsiteX22" fmla="*/ 37140448 w 38832384"/>
              <a:gd name="connsiteY22" fmla="*/ 16663835 h 16663835"/>
              <a:gd name="connsiteX0" fmla="*/ 968 w 38832384"/>
              <a:gd name="connsiteY0" fmla="*/ 0 h 16663835"/>
              <a:gd name="connsiteX1" fmla="*/ 6359929 w 38832384"/>
              <a:gd name="connsiteY1" fmla="*/ 1544595 h 16663835"/>
              <a:gd name="connsiteX2" fmla="*/ 8875937 w 38832384"/>
              <a:gd name="connsiteY2" fmla="*/ 3407666 h 16663835"/>
              <a:gd name="connsiteX3" fmla="*/ 26833241 w 38832384"/>
              <a:gd name="connsiteY3" fmla="*/ 5488369 h 16663835"/>
              <a:gd name="connsiteX4" fmla="*/ 17665635 w 38832384"/>
              <a:gd name="connsiteY4" fmla="*/ 6945032 h 16663835"/>
              <a:gd name="connsiteX5" fmla="*/ 6812853 w 38832384"/>
              <a:gd name="connsiteY5" fmla="*/ 5950883 h 16663835"/>
              <a:gd name="connsiteX6" fmla="*/ 13728993 w 38832384"/>
              <a:gd name="connsiteY6" fmla="*/ 4419357 h 16663835"/>
              <a:gd name="connsiteX7" fmla="*/ 30100793 w 38832384"/>
              <a:gd name="connsiteY7" fmla="*/ 5406535 h 16663835"/>
              <a:gd name="connsiteX8" fmla="*/ 18726213 w 38832384"/>
              <a:gd name="connsiteY8" fmla="*/ 7187497 h 16663835"/>
              <a:gd name="connsiteX9" fmla="*/ 6864636 w 38832384"/>
              <a:gd name="connsiteY9" fmla="*/ 6770235 h 16663835"/>
              <a:gd name="connsiteX10" fmla="*/ 4313471 w 38832384"/>
              <a:gd name="connsiteY10" fmla="*/ 5884537 h 16663835"/>
              <a:gd name="connsiteX11" fmla="*/ 5665823 w 38832384"/>
              <a:gd name="connsiteY11" fmla="*/ 4988572 h 16663835"/>
              <a:gd name="connsiteX12" fmla="*/ 12918508 w 38832384"/>
              <a:gd name="connsiteY12" fmla="*/ 4376060 h 16663835"/>
              <a:gd name="connsiteX13" fmla="*/ 38798457 w 38832384"/>
              <a:gd name="connsiteY13" fmla="*/ 5859136 h 16663835"/>
              <a:gd name="connsiteX14" fmla="*/ 22073137 w 38832384"/>
              <a:gd name="connsiteY14" fmla="*/ 8657532 h 16663835"/>
              <a:gd name="connsiteX15" fmla="*/ 23678815 w 38832384"/>
              <a:gd name="connsiteY15" fmla="*/ 10535054 h 16663835"/>
              <a:gd name="connsiteX16" fmla="*/ 32756152 w 38832384"/>
              <a:gd name="connsiteY16" fmla="*/ 11668783 h 16663835"/>
              <a:gd name="connsiteX17" fmla="*/ 18491576 w 38832384"/>
              <a:gd name="connsiteY17" fmla="*/ 12492007 h 16663835"/>
              <a:gd name="connsiteX18" fmla="*/ 33682384 w 38832384"/>
              <a:gd name="connsiteY18" fmla="*/ 13264681 h 16663835"/>
              <a:gd name="connsiteX19" fmla="*/ 9908158 w 38832384"/>
              <a:gd name="connsiteY19" fmla="*/ 13948319 h 16663835"/>
              <a:gd name="connsiteX20" fmla="*/ 28927520 w 38832384"/>
              <a:gd name="connsiteY20" fmla="*/ 14701019 h 16663835"/>
              <a:gd name="connsiteX21" fmla="*/ 31459321 w 38832384"/>
              <a:gd name="connsiteY21" fmla="*/ 15770944 h 16663835"/>
              <a:gd name="connsiteX22" fmla="*/ 37140448 w 38832384"/>
              <a:gd name="connsiteY22" fmla="*/ 16663835 h 16663835"/>
              <a:gd name="connsiteX0" fmla="*/ 968 w 38832384"/>
              <a:gd name="connsiteY0" fmla="*/ 0 h 16663835"/>
              <a:gd name="connsiteX1" fmla="*/ 6359929 w 38832384"/>
              <a:gd name="connsiteY1" fmla="*/ 1544595 h 16663835"/>
              <a:gd name="connsiteX2" fmla="*/ 8875937 w 38832384"/>
              <a:gd name="connsiteY2" fmla="*/ 3407666 h 16663835"/>
              <a:gd name="connsiteX3" fmla="*/ 26833241 w 38832384"/>
              <a:gd name="connsiteY3" fmla="*/ 5488369 h 16663835"/>
              <a:gd name="connsiteX4" fmla="*/ 17665635 w 38832384"/>
              <a:gd name="connsiteY4" fmla="*/ 6945032 h 16663835"/>
              <a:gd name="connsiteX5" fmla="*/ 6812853 w 38832384"/>
              <a:gd name="connsiteY5" fmla="*/ 5950883 h 16663835"/>
              <a:gd name="connsiteX6" fmla="*/ 13728993 w 38832384"/>
              <a:gd name="connsiteY6" fmla="*/ 4419357 h 16663835"/>
              <a:gd name="connsiteX7" fmla="*/ 30100793 w 38832384"/>
              <a:gd name="connsiteY7" fmla="*/ 5406535 h 16663835"/>
              <a:gd name="connsiteX8" fmla="*/ 18726213 w 38832384"/>
              <a:gd name="connsiteY8" fmla="*/ 7187497 h 16663835"/>
              <a:gd name="connsiteX9" fmla="*/ 6864636 w 38832384"/>
              <a:gd name="connsiteY9" fmla="*/ 6770235 h 16663835"/>
              <a:gd name="connsiteX10" fmla="*/ 4313471 w 38832384"/>
              <a:gd name="connsiteY10" fmla="*/ 5884537 h 16663835"/>
              <a:gd name="connsiteX11" fmla="*/ 5665823 w 38832384"/>
              <a:gd name="connsiteY11" fmla="*/ 4988572 h 16663835"/>
              <a:gd name="connsiteX12" fmla="*/ 12918508 w 38832384"/>
              <a:gd name="connsiteY12" fmla="*/ 4376060 h 16663835"/>
              <a:gd name="connsiteX13" fmla="*/ 38798457 w 38832384"/>
              <a:gd name="connsiteY13" fmla="*/ 5859136 h 16663835"/>
              <a:gd name="connsiteX14" fmla="*/ 22073137 w 38832384"/>
              <a:gd name="connsiteY14" fmla="*/ 8657532 h 16663835"/>
              <a:gd name="connsiteX15" fmla="*/ 23678815 w 38832384"/>
              <a:gd name="connsiteY15" fmla="*/ 10535054 h 16663835"/>
              <a:gd name="connsiteX16" fmla="*/ 32756152 w 38832384"/>
              <a:gd name="connsiteY16" fmla="*/ 11668783 h 16663835"/>
              <a:gd name="connsiteX17" fmla="*/ 18491576 w 38832384"/>
              <a:gd name="connsiteY17" fmla="*/ 12492007 h 16663835"/>
              <a:gd name="connsiteX18" fmla="*/ 33682384 w 38832384"/>
              <a:gd name="connsiteY18" fmla="*/ 13264681 h 16663835"/>
              <a:gd name="connsiteX19" fmla="*/ 9908158 w 38832384"/>
              <a:gd name="connsiteY19" fmla="*/ 13948319 h 16663835"/>
              <a:gd name="connsiteX20" fmla="*/ 28927520 w 38832384"/>
              <a:gd name="connsiteY20" fmla="*/ 14701019 h 16663835"/>
              <a:gd name="connsiteX21" fmla="*/ 31459321 w 38832384"/>
              <a:gd name="connsiteY21" fmla="*/ 15770944 h 16663835"/>
              <a:gd name="connsiteX22" fmla="*/ 37140448 w 38832384"/>
              <a:gd name="connsiteY22" fmla="*/ 16663835 h 16663835"/>
              <a:gd name="connsiteX0" fmla="*/ 968 w 38832384"/>
              <a:gd name="connsiteY0" fmla="*/ 0 h 16663835"/>
              <a:gd name="connsiteX1" fmla="*/ 6359929 w 38832384"/>
              <a:gd name="connsiteY1" fmla="*/ 1544595 h 16663835"/>
              <a:gd name="connsiteX2" fmla="*/ 8875937 w 38832384"/>
              <a:gd name="connsiteY2" fmla="*/ 3407666 h 16663835"/>
              <a:gd name="connsiteX3" fmla="*/ 26833241 w 38832384"/>
              <a:gd name="connsiteY3" fmla="*/ 5488369 h 16663835"/>
              <a:gd name="connsiteX4" fmla="*/ 17665635 w 38832384"/>
              <a:gd name="connsiteY4" fmla="*/ 6945032 h 16663835"/>
              <a:gd name="connsiteX5" fmla="*/ 6812853 w 38832384"/>
              <a:gd name="connsiteY5" fmla="*/ 5950883 h 16663835"/>
              <a:gd name="connsiteX6" fmla="*/ 13728993 w 38832384"/>
              <a:gd name="connsiteY6" fmla="*/ 4419357 h 16663835"/>
              <a:gd name="connsiteX7" fmla="*/ 30100793 w 38832384"/>
              <a:gd name="connsiteY7" fmla="*/ 5406535 h 16663835"/>
              <a:gd name="connsiteX8" fmla="*/ 18726213 w 38832384"/>
              <a:gd name="connsiteY8" fmla="*/ 7187497 h 16663835"/>
              <a:gd name="connsiteX9" fmla="*/ 6864636 w 38832384"/>
              <a:gd name="connsiteY9" fmla="*/ 6770235 h 16663835"/>
              <a:gd name="connsiteX10" fmla="*/ 4313471 w 38832384"/>
              <a:gd name="connsiteY10" fmla="*/ 5884537 h 16663835"/>
              <a:gd name="connsiteX11" fmla="*/ 5553540 w 38832384"/>
              <a:gd name="connsiteY11" fmla="*/ 4974577 h 16663835"/>
              <a:gd name="connsiteX12" fmla="*/ 12918508 w 38832384"/>
              <a:gd name="connsiteY12" fmla="*/ 4376060 h 16663835"/>
              <a:gd name="connsiteX13" fmla="*/ 38798457 w 38832384"/>
              <a:gd name="connsiteY13" fmla="*/ 5859136 h 16663835"/>
              <a:gd name="connsiteX14" fmla="*/ 22073137 w 38832384"/>
              <a:gd name="connsiteY14" fmla="*/ 8657532 h 16663835"/>
              <a:gd name="connsiteX15" fmla="*/ 23678815 w 38832384"/>
              <a:gd name="connsiteY15" fmla="*/ 10535054 h 16663835"/>
              <a:gd name="connsiteX16" fmla="*/ 32756152 w 38832384"/>
              <a:gd name="connsiteY16" fmla="*/ 11668783 h 16663835"/>
              <a:gd name="connsiteX17" fmla="*/ 18491576 w 38832384"/>
              <a:gd name="connsiteY17" fmla="*/ 12492007 h 16663835"/>
              <a:gd name="connsiteX18" fmla="*/ 33682384 w 38832384"/>
              <a:gd name="connsiteY18" fmla="*/ 13264681 h 16663835"/>
              <a:gd name="connsiteX19" fmla="*/ 9908158 w 38832384"/>
              <a:gd name="connsiteY19" fmla="*/ 13948319 h 16663835"/>
              <a:gd name="connsiteX20" fmla="*/ 28927520 w 38832384"/>
              <a:gd name="connsiteY20" fmla="*/ 14701019 h 16663835"/>
              <a:gd name="connsiteX21" fmla="*/ 31459321 w 38832384"/>
              <a:gd name="connsiteY21" fmla="*/ 15770944 h 16663835"/>
              <a:gd name="connsiteX22" fmla="*/ 37140448 w 38832384"/>
              <a:gd name="connsiteY22" fmla="*/ 16663835 h 16663835"/>
              <a:gd name="connsiteX0" fmla="*/ 968 w 38832384"/>
              <a:gd name="connsiteY0" fmla="*/ 0 h 16663835"/>
              <a:gd name="connsiteX1" fmla="*/ 6359929 w 38832384"/>
              <a:gd name="connsiteY1" fmla="*/ 1544595 h 16663835"/>
              <a:gd name="connsiteX2" fmla="*/ 8875937 w 38832384"/>
              <a:gd name="connsiteY2" fmla="*/ 3407666 h 16663835"/>
              <a:gd name="connsiteX3" fmla="*/ 26833241 w 38832384"/>
              <a:gd name="connsiteY3" fmla="*/ 5488369 h 16663835"/>
              <a:gd name="connsiteX4" fmla="*/ 17665635 w 38832384"/>
              <a:gd name="connsiteY4" fmla="*/ 6945032 h 16663835"/>
              <a:gd name="connsiteX5" fmla="*/ 6812853 w 38832384"/>
              <a:gd name="connsiteY5" fmla="*/ 5950883 h 16663835"/>
              <a:gd name="connsiteX6" fmla="*/ 13728993 w 38832384"/>
              <a:gd name="connsiteY6" fmla="*/ 4419357 h 16663835"/>
              <a:gd name="connsiteX7" fmla="*/ 30100793 w 38832384"/>
              <a:gd name="connsiteY7" fmla="*/ 5406535 h 16663835"/>
              <a:gd name="connsiteX8" fmla="*/ 18726213 w 38832384"/>
              <a:gd name="connsiteY8" fmla="*/ 7187497 h 16663835"/>
              <a:gd name="connsiteX9" fmla="*/ 6864636 w 38832384"/>
              <a:gd name="connsiteY9" fmla="*/ 6770235 h 16663835"/>
              <a:gd name="connsiteX10" fmla="*/ 4313471 w 38832384"/>
              <a:gd name="connsiteY10" fmla="*/ 5884537 h 16663835"/>
              <a:gd name="connsiteX11" fmla="*/ 5553540 w 38832384"/>
              <a:gd name="connsiteY11" fmla="*/ 4974577 h 16663835"/>
              <a:gd name="connsiteX12" fmla="*/ 12918508 w 38832384"/>
              <a:gd name="connsiteY12" fmla="*/ 4376060 h 16663835"/>
              <a:gd name="connsiteX13" fmla="*/ 38798457 w 38832384"/>
              <a:gd name="connsiteY13" fmla="*/ 5859136 h 16663835"/>
              <a:gd name="connsiteX14" fmla="*/ 22073137 w 38832384"/>
              <a:gd name="connsiteY14" fmla="*/ 8657532 h 16663835"/>
              <a:gd name="connsiteX15" fmla="*/ 23678815 w 38832384"/>
              <a:gd name="connsiteY15" fmla="*/ 10535054 h 16663835"/>
              <a:gd name="connsiteX16" fmla="*/ 32756152 w 38832384"/>
              <a:gd name="connsiteY16" fmla="*/ 11668783 h 16663835"/>
              <a:gd name="connsiteX17" fmla="*/ 18491576 w 38832384"/>
              <a:gd name="connsiteY17" fmla="*/ 12492007 h 16663835"/>
              <a:gd name="connsiteX18" fmla="*/ 33682384 w 38832384"/>
              <a:gd name="connsiteY18" fmla="*/ 13264681 h 16663835"/>
              <a:gd name="connsiteX19" fmla="*/ 9908158 w 38832384"/>
              <a:gd name="connsiteY19" fmla="*/ 13948319 h 16663835"/>
              <a:gd name="connsiteX20" fmla="*/ 28927520 w 38832384"/>
              <a:gd name="connsiteY20" fmla="*/ 14701019 h 16663835"/>
              <a:gd name="connsiteX21" fmla="*/ 31459321 w 38832384"/>
              <a:gd name="connsiteY21" fmla="*/ 15770944 h 16663835"/>
              <a:gd name="connsiteX22" fmla="*/ 37140448 w 38832384"/>
              <a:gd name="connsiteY22" fmla="*/ 16663835 h 16663835"/>
              <a:gd name="connsiteX0" fmla="*/ 968 w 38832384"/>
              <a:gd name="connsiteY0" fmla="*/ 0 h 16663835"/>
              <a:gd name="connsiteX1" fmla="*/ 6359929 w 38832384"/>
              <a:gd name="connsiteY1" fmla="*/ 1544595 h 16663835"/>
              <a:gd name="connsiteX2" fmla="*/ 8875937 w 38832384"/>
              <a:gd name="connsiteY2" fmla="*/ 3407666 h 16663835"/>
              <a:gd name="connsiteX3" fmla="*/ 26833241 w 38832384"/>
              <a:gd name="connsiteY3" fmla="*/ 5488369 h 16663835"/>
              <a:gd name="connsiteX4" fmla="*/ 17665635 w 38832384"/>
              <a:gd name="connsiteY4" fmla="*/ 6945032 h 16663835"/>
              <a:gd name="connsiteX5" fmla="*/ 6812853 w 38832384"/>
              <a:gd name="connsiteY5" fmla="*/ 5950883 h 16663835"/>
              <a:gd name="connsiteX6" fmla="*/ 13728993 w 38832384"/>
              <a:gd name="connsiteY6" fmla="*/ 4419357 h 16663835"/>
              <a:gd name="connsiteX7" fmla="*/ 30100793 w 38832384"/>
              <a:gd name="connsiteY7" fmla="*/ 5406535 h 16663835"/>
              <a:gd name="connsiteX8" fmla="*/ 18726213 w 38832384"/>
              <a:gd name="connsiteY8" fmla="*/ 7187497 h 16663835"/>
              <a:gd name="connsiteX9" fmla="*/ 6864636 w 38832384"/>
              <a:gd name="connsiteY9" fmla="*/ 6770235 h 16663835"/>
              <a:gd name="connsiteX10" fmla="*/ 4313471 w 38832384"/>
              <a:gd name="connsiteY10" fmla="*/ 5884537 h 16663835"/>
              <a:gd name="connsiteX11" fmla="*/ 5553540 w 38832384"/>
              <a:gd name="connsiteY11" fmla="*/ 4974577 h 16663835"/>
              <a:gd name="connsiteX12" fmla="*/ 12918508 w 38832384"/>
              <a:gd name="connsiteY12" fmla="*/ 4376060 h 16663835"/>
              <a:gd name="connsiteX13" fmla="*/ 38798457 w 38832384"/>
              <a:gd name="connsiteY13" fmla="*/ 5859136 h 16663835"/>
              <a:gd name="connsiteX14" fmla="*/ 22073137 w 38832384"/>
              <a:gd name="connsiteY14" fmla="*/ 8657532 h 16663835"/>
              <a:gd name="connsiteX15" fmla="*/ 23678815 w 38832384"/>
              <a:gd name="connsiteY15" fmla="*/ 10535054 h 16663835"/>
              <a:gd name="connsiteX16" fmla="*/ 32756152 w 38832384"/>
              <a:gd name="connsiteY16" fmla="*/ 11668783 h 16663835"/>
              <a:gd name="connsiteX17" fmla="*/ 18491576 w 38832384"/>
              <a:gd name="connsiteY17" fmla="*/ 12492007 h 16663835"/>
              <a:gd name="connsiteX18" fmla="*/ 33682384 w 38832384"/>
              <a:gd name="connsiteY18" fmla="*/ 13264681 h 16663835"/>
              <a:gd name="connsiteX19" fmla="*/ 9908158 w 38832384"/>
              <a:gd name="connsiteY19" fmla="*/ 13948319 h 16663835"/>
              <a:gd name="connsiteX20" fmla="*/ 28927520 w 38832384"/>
              <a:gd name="connsiteY20" fmla="*/ 14701019 h 16663835"/>
              <a:gd name="connsiteX21" fmla="*/ 31459321 w 38832384"/>
              <a:gd name="connsiteY21" fmla="*/ 15770944 h 16663835"/>
              <a:gd name="connsiteX22" fmla="*/ 37140448 w 38832384"/>
              <a:gd name="connsiteY22" fmla="*/ 16663835 h 16663835"/>
              <a:gd name="connsiteX0" fmla="*/ 968 w 38832384"/>
              <a:gd name="connsiteY0" fmla="*/ 0 h 16663835"/>
              <a:gd name="connsiteX1" fmla="*/ 6359929 w 38832384"/>
              <a:gd name="connsiteY1" fmla="*/ 1544595 h 16663835"/>
              <a:gd name="connsiteX2" fmla="*/ 8875937 w 38832384"/>
              <a:gd name="connsiteY2" fmla="*/ 3407666 h 16663835"/>
              <a:gd name="connsiteX3" fmla="*/ 26833241 w 38832384"/>
              <a:gd name="connsiteY3" fmla="*/ 5488369 h 16663835"/>
              <a:gd name="connsiteX4" fmla="*/ 17665635 w 38832384"/>
              <a:gd name="connsiteY4" fmla="*/ 6945032 h 16663835"/>
              <a:gd name="connsiteX5" fmla="*/ 6812853 w 38832384"/>
              <a:gd name="connsiteY5" fmla="*/ 5950883 h 16663835"/>
              <a:gd name="connsiteX6" fmla="*/ 13728993 w 38832384"/>
              <a:gd name="connsiteY6" fmla="*/ 4419357 h 16663835"/>
              <a:gd name="connsiteX7" fmla="*/ 30100793 w 38832384"/>
              <a:gd name="connsiteY7" fmla="*/ 5406535 h 16663835"/>
              <a:gd name="connsiteX8" fmla="*/ 18726213 w 38832384"/>
              <a:gd name="connsiteY8" fmla="*/ 7187497 h 16663835"/>
              <a:gd name="connsiteX9" fmla="*/ 6864636 w 38832384"/>
              <a:gd name="connsiteY9" fmla="*/ 6770235 h 16663835"/>
              <a:gd name="connsiteX10" fmla="*/ 4313471 w 38832384"/>
              <a:gd name="connsiteY10" fmla="*/ 5884537 h 16663835"/>
              <a:gd name="connsiteX11" fmla="*/ 5553540 w 38832384"/>
              <a:gd name="connsiteY11" fmla="*/ 4974577 h 16663835"/>
              <a:gd name="connsiteX12" fmla="*/ 12918508 w 38832384"/>
              <a:gd name="connsiteY12" fmla="*/ 4376060 h 16663835"/>
              <a:gd name="connsiteX13" fmla="*/ 38798457 w 38832384"/>
              <a:gd name="connsiteY13" fmla="*/ 5859136 h 16663835"/>
              <a:gd name="connsiteX14" fmla="*/ 22073137 w 38832384"/>
              <a:gd name="connsiteY14" fmla="*/ 8657532 h 16663835"/>
              <a:gd name="connsiteX15" fmla="*/ 23678815 w 38832384"/>
              <a:gd name="connsiteY15" fmla="*/ 10535054 h 16663835"/>
              <a:gd name="connsiteX16" fmla="*/ 32756152 w 38832384"/>
              <a:gd name="connsiteY16" fmla="*/ 11668783 h 16663835"/>
              <a:gd name="connsiteX17" fmla="*/ 18491576 w 38832384"/>
              <a:gd name="connsiteY17" fmla="*/ 12492007 h 16663835"/>
              <a:gd name="connsiteX18" fmla="*/ 33682384 w 38832384"/>
              <a:gd name="connsiteY18" fmla="*/ 13264681 h 16663835"/>
              <a:gd name="connsiteX19" fmla="*/ 9908158 w 38832384"/>
              <a:gd name="connsiteY19" fmla="*/ 13948319 h 16663835"/>
              <a:gd name="connsiteX20" fmla="*/ 28927520 w 38832384"/>
              <a:gd name="connsiteY20" fmla="*/ 14701019 h 16663835"/>
              <a:gd name="connsiteX21" fmla="*/ 31459321 w 38832384"/>
              <a:gd name="connsiteY21" fmla="*/ 15770944 h 16663835"/>
              <a:gd name="connsiteX22" fmla="*/ 37140448 w 38832384"/>
              <a:gd name="connsiteY22" fmla="*/ 16663835 h 16663835"/>
              <a:gd name="connsiteX0" fmla="*/ 968 w 38832384"/>
              <a:gd name="connsiteY0" fmla="*/ 0 h 16663835"/>
              <a:gd name="connsiteX1" fmla="*/ 6359929 w 38832384"/>
              <a:gd name="connsiteY1" fmla="*/ 1544595 h 16663835"/>
              <a:gd name="connsiteX2" fmla="*/ 8875937 w 38832384"/>
              <a:gd name="connsiteY2" fmla="*/ 3407666 h 16663835"/>
              <a:gd name="connsiteX3" fmla="*/ 26833241 w 38832384"/>
              <a:gd name="connsiteY3" fmla="*/ 5488369 h 16663835"/>
              <a:gd name="connsiteX4" fmla="*/ 17665635 w 38832384"/>
              <a:gd name="connsiteY4" fmla="*/ 6945032 h 16663835"/>
              <a:gd name="connsiteX5" fmla="*/ 6812853 w 38832384"/>
              <a:gd name="connsiteY5" fmla="*/ 5950883 h 16663835"/>
              <a:gd name="connsiteX6" fmla="*/ 13728993 w 38832384"/>
              <a:gd name="connsiteY6" fmla="*/ 4419357 h 16663835"/>
              <a:gd name="connsiteX7" fmla="*/ 30100793 w 38832384"/>
              <a:gd name="connsiteY7" fmla="*/ 5406535 h 16663835"/>
              <a:gd name="connsiteX8" fmla="*/ 18726213 w 38832384"/>
              <a:gd name="connsiteY8" fmla="*/ 7187497 h 16663835"/>
              <a:gd name="connsiteX9" fmla="*/ 6864636 w 38832384"/>
              <a:gd name="connsiteY9" fmla="*/ 6770235 h 16663835"/>
              <a:gd name="connsiteX10" fmla="*/ 4313471 w 38832384"/>
              <a:gd name="connsiteY10" fmla="*/ 5884537 h 16663835"/>
              <a:gd name="connsiteX11" fmla="*/ 5553540 w 38832384"/>
              <a:gd name="connsiteY11" fmla="*/ 4974577 h 16663835"/>
              <a:gd name="connsiteX12" fmla="*/ 12918508 w 38832384"/>
              <a:gd name="connsiteY12" fmla="*/ 4376060 h 16663835"/>
              <a:gd name="connsiteX13" fmla="*/ 38798457 w 38832384"/>
              <a:gd name="connsiteY13" fmla="*/ 5859136 h 16663835"/>
              <a:gd name="connsiteX14" fmla="*/ 22073137 w 38832384"/>
              <a:gd name="connsiteY14" fmla="*/ 8657532 h 16663835"/>
              <a:gd name="connsiteX15" fmla="*/ 23678815 w 38832384"/>
              <a:gd name="connsiteY15" fmla="*/ 10535054 h 16663835"/>
              <a:gd name="connsiteX16" fmla="*/ 32756152 w 38832384"/>
              <a:gd name="connsiteY16" fmla="*/ 11668783 h 16663835"/>
              <a:gd name="connsiteX17" fmla="*/ 18491576 w 38832384"/>
              <a:gd name="connsiteY17" fmla="*/ 12492007 h 16663835"/>
              <a:gd name="connsiteX18" fmla="*/ 33682384 w 38832384"/>
              <a:gd name="connsiteY18" fmla="*/ 13264681 h 16663835"/>
              <a:gd name="connsiteX19" fmla="*/ 9908158 w 38832384"/>
              <a:gd name="connsiteY19" fmla="*/ 13948319 h 16663835"/>
              <a:gd name="connsiteX20" fmla="*/ 28927520 w 38832384"/>
              <a:gd name="connsiteY20" fmla="*/ 14701019 h 16663835"/>
              <a:gd name="connsiteX21" fmla="*/ 31459321 w 38832384"/>
              <a:gd name="connsiteY21" fmla="*/ 15770944 h 16663835"/>
              <a:gd name="connsiteX22" fmla="*/ 37140448 w 38832384"/>
              <a:gd name="connsiteY22" fmla="*/ 16663835 h 16663835"/>
              <a:gd name="connsiteX0" fmla="*/ 968 w 38832384"/>
              <a:gd name="connsiteY0" fmla="*/ 0 h 16663835"/>
              <a:gd name="connsiteX1" fmla="*/ 6359929 w 38832384"/>
              <a:gd name="connsiteY1" fmla="*/ 1544595 h 16663835"/>
              <a:gd name="connsiteX2" fmla="*/ 8875937 w 38832384"/>
              <a:gd name="connsiteY2" fmla="*/ 3407666 h 16663835"/>
              <a:gd name="connsiteX3" fmla="*/ 26833241 w 38832384"/>
              <a:gd name="connsiteY3" fmla="*/ 5488369 h 16663835"/>
              <a:gd name="connsiteX4" fmla="*/ 17665635 w 38832384"/>
              <a:gd name="connsiteY4" fmla="*/ 6945032 h 16663835"/>
              <a:gd name="connsiteX5" fmla="*/ 6812853 w 38832384"/>
              <a:gd name="connsiteY5" fmla="*/ 5950883 h 16663835"/>
              <a:gd name="connsiteX6" fmla="*/ 13728993 w 38832384"/>
              <a:gd name="connsiteY6" fmla="*/ 4419357 h 16663835"/>
              <a:gd name="connsiteX7" fmla="*/ 30100793 w 38832384"/>
              <a:gd name="connsiteY7" fmla="*/ 5406535 h 16663835"/>
              <a:gd name="connsiteX8" fmla="*/ 18726213 w 38832384"/>
              <a:gd name="connsiteY8" fmla="*/ 7187497 h 16663835"/>
              <a:gd name="connsiteX9" fmla="*/ 6864636 w 38832384"/>
              <a:gd name="connsiteY9" fmla="*/ 6770235 h 16663835"/>
              <a:gd name="connsiteX10" fmla="*/ 4313471 w 38832384"/>
              <a:gd name="connsiteY10" fmla="*/ 5884537 h 16663835"/>
              <a:gd name="connsiteX11" fmla="*/ 5553540 w 38832384"/>
              <a:gd name="connsiteY11" fmla="*/ 4974577 h 16663835"/>
              <a:gd name="connsiteX12" fmla="*/ 12918508 w 38832384"/>
              <a:gd name="connsiteY12" fmla="*/ 4376060 h 16663835"/>
              <a:gd name="connsiteX13" fmla="*/ 38798457 w 38832384"/>
              <a:gd name="connsiteY13" fmla="*/ 5859136 h 16663835"/>
              <a:gd name="connsiteX14" fmla="*/ 22073137 w 38832384"/>
              <a:gd name="connsiteY14" fmla="*/ 8657532 h 16663835"/>
              <a:gd name="connsiteX15" fmla="*/ 23678815 w 38832384"/>
              <a:gd name="connsiteY15" fmla="*/ 10535054 h 16663835"/>
              <a:gd name="connsiteX16" fmla="*/ 32756152 w 38832384"/>
              <a:gd name="connsiteY16" fmla="*/ 11668783 h 16663835"/>
              <a:gd name="connsiteX17" fmla="*/ 18491576 w 38832384"/>
              <a:gd name="connsiteY17" fmla="*/ 12492007 h 16663835"/>
              <a:gd name="connsiteX18" fmla="*/ 33682384 w 38832384"/>
              <a:gd name="connsiteY18" fmla="*/ 13264681 h 16663835"/>
              <a:gd name="connsiteX19" fmla="*/ 9908158 w 38832384"/>
              <a:gd name="connsiteY19" fmla="*/ 13948319 h 16663835"/>
              <a:gd name="connsiteX20" fmla="*/ 28927520 w 38832384"/>
              <a:gd name="connsiteY20" fmla="*/ 14701019 h 16663835"/>
              <a:gd name="connsiteX21" fmla="*/ 31459321 w 38832384"/>
              <a:gd name="connsiteY21" fmla="*/ 15770944 h 16663835"/>
              <a:gd name="connsiteX22" fmla="*/ 37140448 w 38832384"/>
              <a:gd name="connsiteY22" fmla="*/ 16663835 h 16663835"/>
              <a:gd name="connsiteX0" fmla="*/ 968 w 38832384"/>
              <a:gd name="connsiteY0" fmla="*/ 0 h 16663835"/>
              <a:gd name="connsiteX1" fmla="*/ 6359929 w 38832384"/>
              <a:gd name="connsiteY1" fmla="*/ 1544595 h 16663835"/>
              <a:gd name="connsiteX2" fmla="*/ 8875937 w 38832384"/>
              <a:gd name="connsiteY2" fmla="*/ 3407666 h 16663835"/>
              <a:gd name="connsiteX3" fmla="*/ 26833241 w 38832384"/>
              <a:gd name="connsiteY3" fmla="*/ 5488369 h 16663835"/>
              <a:gd name="connsiteX4" fmla="*/ 17665635 w 38832384"/>
              <a:gd name="connsiteY4" fmla="*/ 6945032 h 16663835"/>
              <a:gd name="connsiteX5" fmla="*/ 6812853 w 38832384"/>
              <a:gd name="connsiteY5" fmla="*/ 5950883 h 16663835"/>
              <a:gd name="connsiteX6" fmla="*/ 13728993 w 38832384"/>
              <a:gd name="connsiteY6" fmla="*/ 4419357 h 16663835"/>
              <a:gd name="connsiteX7" fmla="*/ 30100793 w 38832384"/>
              <a:gd name="connsiteY7" fmla="*/ 5406535 h 16663835"/>
              <a:gd name="connsiteX8" fmla="*/ 18726213 w 38832384"/>
              <a:gd name="connsiteY8" fmla="*/ 7187497 h 16663835"/>
              <a:gd name="connsiteX9" fmla="*/ 6864636 w 38832384"/>
              <a:gd name="connsiteY9" fmla="*/ 6770235 h 16663835"/>
              <a:gd name="connsiteX10" fmla="*/ 4313471 w 38832384"/>
              <a:gd name="connsiteY10" fmla="*/ 5884537 h 16663835"/>
              <a:gd name="connsiteX11" fmla="*/ 5553540 w 38832384"/>
              <a:gd name="connsiteY11" fmla="*/ 4974577 h 16663835"/>
              <a:gd name="connsiteX12" fmla="*/ 12918508 w 38832384"/>
              <a:gd name="connsiteY12" fmla="*/ 4376060 h 16663835"/>
              <a:gd name="connsiteX13" fmla="*/ 38798457 w 38832384"/>
              <a:gd name="connsiteY13" fmla="*/ 5859136 h 16663835"/>
              <a:gd name="connsiteX14" fmla="*/ 22073137 w 38832384"/>
              <a:gd name="connsiteY14" fmla="*/ 8657532 h 16663835"/>
              <a:gd name="connsiteX15" fmla="*/ 23678815 w 38832384"/>
              <a:gd name="connsiteY15" fmla="*/ 10535054 h 16663835"/>
              <a:gd name="connsiteX16" fmla="*/ 32756152 w 38832384"/>
              <a:gd name="connsiteY16" fmla="*/ 11668783 h 16663835"/>
              <a:gd name="connsiteX17" fmla="*/ 18491576 w 38832384"/>
              <a:gd name="connsiteY17" fmla="*/ 12492007 h 16663835"/>
              <a:gd name="connsiteX18" fmla="*/ 33682384 w 38832384"/>
              <a:gd name="connsiteY18" fmla="*/ 13264681 h 16663835"/>
              <a:gd name="connsiteX19" fmla="*/ 9908158 w 38832384"/>
              <a:gd name="connsiteY19" fmla="*/ 13948319 h 16663835"/>
              <a:gd name="connsiteX20" fmla="*/ 28927520 w 38832384"/>
              <a:gd name="connsiteY20" fmla="*/ 14701019 h 16663835"/>
              <a:gd name="connsiteX21" fmla="*/ 31459321 w 38832384"/>
              <a:gd name="connsiteY21" fmla="*/ 15770944 h 16663835"/>
              <a:gd name="connsiteX22" fmla="*/ 37140448 w 38832384"/>
              <a:gd name="connsiteY22" fmla="*/ 16663835 h 16663835"/>
              <a:gd name="connsiteX0" fmla="*/ 968 w 38832384"/>
              <a:gd name="connsiteY0" fmla="*/ 0 h 16663835"/>
              <a:gd name="connsiteX1" fmla="*/ 6359929 w 38832384"/>
              <a:gd name="connsiteY1" fmla="*/ 1544595 h 16663835"/>
              <a:gd name="connsiteX2" fmla="*/ 8875937 w 38832384"/>
              <a:gd name="connsiteY2" fmla="*/ 3407666 h 16663835"/>
              <a:gd name="connsiteX3" fmla="*/ 26833241 w 38832384"/>
              <a:gd name="connsiteY3" fmla="*/ 5488369 h 16663835"/>
              <a:gd name="connsiteX4" fmla="*/ 17665635 w 38832384"/>
              <a:gd name="connsiteY4" fmla="*/ 6945032 h 16663835"/>
              <a:gd name="connsiteX5" fmla="*/ 6812853 w 38832384"/>
              <a:gd name="connsiteY5" fmla="*/ 5950883 h 16663835"/>
              <a:gd name="connsiteX6" fmla="*/ 13728993 w 38832384"/>
              <a:gd name="connsiteY6" fmla="*/ 4419357 h 16663835"/>
              <a:gd name="connsiteX7" fmla="*/ 30100793 w 38832384"/>
              <a:gd name="connsiteY7" fmla="*/ 5406535 h 16663835"/>
              <a:gd name="connsiteX8" fmla="*/ 18726213 w 38832384"/>
              <a:gd name="connsiteY8" fmla="*/ 7187497 h 16663835"/>
              <a:gd name="connsiteX9" fmla="*/ 6864636 w 38832384"/>
              <a:gd name="connsiteY9" fmla="*/ 6770235 h 16663835"/>
              <a:gd name="connsiteX10" fmla="*/ 4313471 w 38832384"/>
              <a:gd name="connsiteY10" fmla="*/ 5884537 h 16663835"/>
              <a:gd name="connsiteX11" fmla="*/ 5553540 w 38832384"/>
              <a:gd name="connsiteY11" fmla="*/ 4974577 h 16663835"/>
              <a:gd name="connsiteX12" fmla="*/ 12918508 w 38832384"/>
              <a:gd name="connsiteY12" fmla="*/ 4376060 h 16663835"/>
              <a:gd name="connsiteX13" fmla="*/ 38798457 w 38832384"/>
              <a:gd name="connsiteY13" fmla="*/ 5859136 h 16663835"/>
              <a:gd name="connsiteX14" fmla="*/ 22073137 w 38832384"/>
              <a:gd name="connsiteY14" fmla="*/ 8657532 h 16663835"/>
              <a:gd name="connsiteX15" fmla="*/ 23678815 w 38832384"/>
              <a:gd name="connsiteY15" fmla="*/ 10535054 h 16663835"/>
              <a:gd name="connsiteX16" fmla="*/ 32756152 w 38832384"/>
              <a:gd name="connsiteY16" fmla="*/ 11668783 h 16663835"/>
              <a:gd name="connsiteX17" fmla="*/ 18491576 w 38832384"/>
              <a:gd name="connsiteY17" fmla="*/ 12492007 h 16663835"/>
              <a:gd name="connsiteX18" fmla="*/ 33682384 w 38832384"/>
              <a:gd name="connsiteY18" fmla="*/ 13264681 h 16663835"/>
              <a:gd name="connsiteX19" fmla="*/ 9908158 w 38832384"/>
              <a:gd name="connsiteY19" fmla="*/ 13948319 h 16663835"/>
              <a:gd name="connsiteX20" fmla="*/ 28927520 w 38832384"/>
              <a:gd name="connsiteY20" fmla="*/ 14701019 h 16663835"/>
              <a:gd name="connsiteX21" fmla="*/ 31459321 w 38832384"/>
              <a:gd name="connsiteY21" fmla="*/ 15770944 h 16663835"/>
              <a:gd name="connsiteX22" fmla="*/ 37140448 w 38832384"/>
              <a:gd name="connsiteY22" fmla="*/ 16663835 h 16663835"/>
              <a:gd name="connsiteX0" fmla="*/ 968 w 38832384"/>
              <a:gd name="connsiteY0" fmla="*/ 0 h 16663835"/>
              <a:gd name="connsiteX1" fmla="*/ 6359929 w 38832384"/>
              <a:gd name="connsiteY1" fmla="*/ 1544595 h 16663835"/>
              <a:gd name="connsiteX2" fmla="*/ 8875937 w 38832384"/>
              <a:gd name="connsiteY2" fmla="*/ 3407666 h 16663835"/>
              <a:gd name="connsiteX3" fmla="*/ 26833241 w 38832384"/>
              <a:gd name="connsiteY3" fmla="*/ 5488369 h 16663835"/>
              <a:gd name="connsiteX4" fmla="*/ 17665635 w 38832384"/>
              <a:gd name="connsiteY4" fmla="*/ 6945032 h 16663835"/>
              <a:gd name="connsiteX5" fmla="*/ 6812853 w 38832384"/>
              <a:gd name="connsiteY5" fmla="*/ 5950883 h 16663835"/>
              <a:gd name="connsiteX6" fmla="*/ 13728993 w 38832384"/>
              <a:gd name="connsiteY6" fmla="*/ 4419357 h 16663835"/>
              <a:gd name="connsiteX7" fmla="*/ 30100793 w 38832384"/>
              <a:gd name="connsiteY7" fmla="*/ 5406535 h 16663835"/>
              <a:gd name="connsiteX8" fmla="*/ 18726213 w 38832384"/>
              <a:gd name="connsiteY8" fmla="*/ 7187497 h 16663835"/>
              <a:gd name="connsiteX9" fmla="*/ 6864636 w 38832384"/>
              <a:gd name="connsiteY9" fmla="*/ 6770235 h 16663835"/>
              <a:gd name="connsiteX10" fmla="*/ 4313471 w 38832384"/>
              <a:gd name="connsiteY10" fmla="*/ 5884537 h 16663835"/>
              <a:gd name="connsiteX11" fmla="*/ 5553540 w 38832384"/>
              <a:gd name="connsiteY11" fmla="*/ 4974577 h 16663835"/>
              <a:gd name="connsiteX12" fmla="*/ 13199196 w 38832384"/>
              <a:gd name="connsiteY12" fmla="*/ 4306084 h 16663835"/>
              <a:gd name="connsiteX13" fmla="*/ 38798457 w 38832384"/>
              <a:gd name="connsiteY13" fmla="*/ 5859136 h 16663835"/>
              <a:gd name="connsiteX14" fmla="*/ 22073137 w 38832384"/>
              <a:gd name="connsiteY14" fmla="*/ 8657532 h 16663835"/>
              <a:gd name="connsiteX15" fmla="*/ 23678815 w 38832384"/>
              <a:gd name="connsiteY15" fmla="*/ 10535054 h 16663835"/>
              <a:gd name="connsiteX16" fmla="*/ 32756152 w 38832384"/>
              <a:gd name="connsiteY16" fmla="*/ 11668783 h 16663835"/>
              <a:gd name="connsiteX17" fmla="*/ 18491576 w 38832384"/>
              <a:gd name="connsiteY17" fmla="*/ 12492007 h 16663835"/>
              <a:gd name="connsiteX18" fmla="*/ 33682384 w 38832384"/>
              <a:gd name="connsiteY18" fmla="*/ 13264681 h 16663835"/>
              <a:gd name="connsiteX19" fmla="*/ 9908158 w 38832384"/>
              <a:gd name="connsiteY19" fmla="*/ 13948319 h 16663835"/>
              <a:gd name="connsiteX20" fmla="*/ 28927520 w 38832384"/>
              <a:gd name="connsiteY20" fmla="*/ 14701019 h 16663835"/>
              <a:gd name="connsiteX21" fmla="*/ 31459321 w 38832384"/>
              <a:gd name="connsiteY21" fmla="*/ 15770944 h 16663835"/>
              <a:gd name="connsiteX22" fmla="*/ 37140448 w 38832384"/>
              <a:gd name="connsiteY22" fmla="*/ 16663835 h 16663835"/>
              <a:gd name="connsiteX0" fmla="*/ 968 w 38805240"/>
              <a:gd name="connsiteY0" fmla="*/ 0 h 16663835"/>
              <a:gd name="connsiteX1" fmla="*/ 6359929 w 38805240"/>
              <a:gd name="connsiteY1" fmla="*/ 1544595 h 16663835"/>
              <a:gd name="connsiteX2" fmla="*/ 8875937 w 38805240"/>
              <a:gd name="connsiteY2" fmla="*/ 3407666 h 16663835"/>
              <a:gd name="connsiteX3" fmla="*/ 26833241 w 38805240"/>
              <a:gd name="connsiteY3" fmla="*/ 5488369 h 16663835"/>
              <a:gd name="connsiteX4" fmla="*/ 17665635 w 38805240"/>
              <a:gd name="connsiteY4" fmla="*/ 6945032 h 16663835"/>
              <a:gd name="connsiteX5" fmla="*/ 6812853 w 38805240"/>
              <a:gd name="connsiteY5" fmla="*/ 5950883 h 16663835"/>
              <a:gd name="connsiteX6" fmla="*/ 13728993 w 38805240"/>
              <a:gd name="connsiteY6" fmla="*/ 4419357 h 16663835"/>
              <a:gd name="connsiteX7" fmla="*/ 30100793 w 38805240"/>
              <a:gd name="connsiteY7" fmla="*/ 5406535 h 16663835"/>
              <a:gd name="connsiteX8" fmla="*/ 18726213 w 38805240"/>
              <a:gd name="connsiteY8" fmla="*/ 7187497 h 16663835"/>
              <a:gd name="connsiteX9" fmla="*/ 6864636 w 38805240"/>
              <a:gd name="connsiteY9" fmla="*/ 6770235 h 16663835"/>
              <a:gd name="connsiteX10" fmla="*/ 4313471 w 38805240"/>
              <a:gd name="connsiteY10" fmla="*/ 5884537 h 16663835"/>
              <a:gd name="connsiteX11" fmla="*/ 5553540 w 38805240"/>
              <a:gd name="connsiteY11" fmla="*/ 4974577 h 16663835"/>
              <a:gd name="connsiteX12" fmla="*/ 13199196 w 38805240"/>
              <a:gd name="connsiteY12" fmla="*/ 4306084 h 16663835"/>
              <a:gd name="connsiteX13" fmla="*/ 24026719 w 38805240"/>
              <a:gd name="connsiteY13" fmla="*/ 4598669 h 16663835"/>
              <a:gd name="connsiteX14" fmla="*/ 38798457 w 38805240"/>
              <a:gd name="connsiteY14" fmla="*/ 5859136 h 16663835"/>
              <a:gd name="connsiteX15" fmla="*/ 22073137 w 38805240"/>
              <a:gd name="connsiteY15" fmla="*/ 8657532 h 16663835"/>
              <a:gd name="connsiteX16" fmla="*/ 23678815 w 38805240"/>
              <a:gd name="connsiteY16" fmla="*/ 10535054 h 16663835"/>
              <a:gd name="connsiteX17" fmla="*/ 32756152 w 38805240"/>
              <a:gd name="connsiteY17" fmla="*/ 11668783 h 16663835"/>
              <a:gd name="connsiteX18" fmla="*/ 18491576 w 38805240"/>
              <a:gd name="connsiteY18" fmla="*/ 12492007 h 16663835"/>
              <a:gd name="connsiteX19" fmla="*/ 33682384 w 38805240"/>
              <a:gd name="connsiteY19" fmla="*/ 13264681 h 16663835"/>
              <a:gd name="connsiteX20" fmla="*/ 9908158 w 38805240"/>
              <a:gd name="connsiteY20" fmla="*/ 13948319 h 16663835"/>
              <a:gd name="connsiteX21" fmla="*/ 28927520 w 38805240"/>
              <a:gd name="connsiteY21" fmla="*/ 14701019 h 16663835"/>
              <a:gd name="connsiteX22" fmla="*/ 31459321 w 38805240"/>
              <a:gd name="connsiteY22" fmla="*/ 15770944 h 16663835"/>
              <a:gd name="connsiteX23" fmla="*/ 37140448 w 38805240"/>
              <a:gd name="connsiteY23" fmla="*/ 16663835 h 16663835"/>
              <a:gd name="connsiteX0" fmla="*/ 968 w 38804061"/>
              <a:gd name="connsiteY0" fmla="*/ 0 h 16663835"/>
              <a:gd name="connsiteX1" fmla="*/ 6359929 w 38804061"/>
              <a:gd name="connsiteY1" fmla="*/ 1544595 h 16663835"/>
              <a:gd name="connsiteX2" fmla="*/ 8875937 w 38804061"/>
              <a:gd name="connsiteY2" fmla="*/ 3407666 h 16663835"/>
              <a:gd name="connsiteX3" fmla="*/ 26833241 w 38804061"/>
              <a:gd name="connsiteY3" fmla="*/ 5488369 h 16663835"/>
              <a:gd name="connsiteX4" fmla="*/ 17665635 w 38804061"/>
              <a:gd name="connsiteY4" fmla="*/ 6945032 h 16663835"/>
              <a:gd name="connsiteX5" fmla="*/ 6812853 w 38804061"/>
              <a:gd name="connsiteY5" fmla="*/ 5950883 h 16663835"/>
              <a:gd name="connsiteX6" fmla="*/ 13728993 w 38804061"/>
              <a:gd name="connsiteY6" fmla="*/ 4419357 h 16663835"/>
              <a:gd name="connsiteX7" fmla="*/ 30100793 w 38804061"/>
              <a:gd name="connsiteY7" fmla="*/ 5406535 h 16663835"/>
              <a:gd name="connsiteX8" fmla="*/ 18726213 w 38804061"/>
              <a:gd name="connsiteY8" fmla="*/ 7187497 h 16663835"/>
              <a:gd name="connsiteX9" fmla="*/ 6864636 w 38804061"/>
              <a:gd name="connsiteY9" fmla="*/ 6770235 h 16663835"/>
              <a:gd name="connsiteX10" fmla="*/ 4313471 w 38804061"/>
              <a:gd name="connsiteY10" fmla="*/ 5884537 h 16663835"/>
              <a:gd name="connsiteX11" fmla="*/ 5553540 w 38804061"/>
              <a:gd name="connsiteY11" fmla="*/ 4974577 h 16663835"/>
              <a:gd name="connsiteX12" fmla="*/ 13199196 w 38804061"/>
              <a:gd name="connsiteY12" fmla="*/ 4306084 h 16663835"/>
              <a:gd name="connsiteX13" fmla="*/ 24026719 w 38804061"/>
              <a:gd name="connsiteY13" fmla="*/ 4598669 h 16663835"/>
              <a:gd name="connsiteX14" fmla="*/ 38798457 w 38804061"/>
              <a:gd name="connsiteY14" fmla="*/ 5859136 h 16663835"/>
              <a:gd name="connsiteX15" fmla="*/ 22073137 w 38804061"/>
              <a:gd name="connsiteY15" fmla="*/ 8657532 h 16663835"/>
              <a:gd name="connsiteX16" fmla="*/ 23678815 w 38804061"/>
              <a:gd name="connsiteY16" fmla="*/ 10535054 h 16663835"/>
              <a:gd name="connsiteX17" fmla="*/ 32756152 w 38804061"/>
              <a:gd name="connsiteY17" fmla="*/ 11668783 h 16663835"/>
              <a:gd name="connsiteX18" fmla="*/ 18491576 w 38804061"/>
              <a:gd name="connsiteY18" fmla="*/ 12492007 h 16663835"/>
              <a:gd name="connsiteX19" fmla="*/ 33682384 w 38804061"/>
              <a:gd name="connsiteY19" fmla="*/ 13264681 h 16663835"/>
              <a:gd name="connsiteX20" fmla="*/ 9908158 w 38804061"/>
              <a:gd name="connsiteY20" fmla="*/ 13948319 h 16663835"/>
              <a:gd name="connsiteX21" fmla="*/ 28927520 w 38804061"/>
              <a:gd name="connsiteY21" fmla="*/ 14701019 h 16663835"/>
              <a:gd name="connsiteX22" fmla="*/ 31459321 w 38804061"/>
              <a:gd name="connsiteY22" fmla="*/ 15770944 h 16663835"/>
              <a:gd name="connsiteX23" fmla="*/ 37140448 w 38804061"/>
              <a:gd name="connsiteY23" fmla="*/ 16663835 h 16663835"/>
              <a:gd name="connsiteX0" fmla="*/ 968 w 38804097"/>
              <a:gd name="connsiteY0" fmla="*/ 0 h 16663835"/>
              <a:gd name="connsiteX1" fmla="*/ 6359929 w 38804097"/>
              <a:gd name="connsiteY1" fmla="*/ 1544595 h 16663835"/>
              <a:gd name="connsiteX2" fmla="*/ 8875937 w 38804097"/>
              <a:gd name="connsiteY2" fmla="*/ 3407666 h 16663835"/>
              <a:gd name="connsiteX3" fmla="*/ 26833241 w 38804097"/>
              <a:gd name="connsiteY3" fmla="*/ 5488369 h 16663835"/>
              <a:gd name="connsiteX4" fmla="*/ 17665635 w 38804097"/>
              <a:gd name="connsiteY4" fmla="*/ 6945032 h 16663835"/>
              <a:gd name="connsiteX5" fmla="*/ 6812853 w 38804097"/>
              <a:gd name="connsiteY5" fmla="*/ 5950883 h 16663835"/>
              <a:gd name="connsiteX6" fmla="*/ 13728993 w 38804097"/>
              <a:gd name="connsiteY6" fmla="*/ 4419357 h 16663835"/>
              <a:gd name="connsiteX7" fmla="*/ 30100793 w 38804097"/>
              <a:gd name="connsiteY7" fmla="*/ 5406535 h 16663835"/>
              <a:gd name="connsiteX8" fmla="*/ 18726213 w 38804097"/>
              <a:gd name="connsiteY8" fmla="*/ 7187497 h 16663835"/>
              <a:gd name="connsiteX9" fmla="*/ 6864636 w 38804097"/>
              <a:gd name="connsiteY9" fmla="*/ 6770235 h 16663835"/>
              <a:gd name="connsiteX10" fmla="*/ 4313471 w 38804097"/>
              <a:gd name="connsiteY10" fmla="*/ 5884537 h 16663835"/>
              <a:gd name="connsiteX11" fmla="*/ 5553540 w 38804097"/>
              <a:gd name="connsiteY11" fmla="*/ 4974577 h 16663835"/>
              <a:gd name="connsiteX12" fmla="*/ 13199196 w 38804097"/>
              <a:gd name="connsiteY12" fmla="*/ 4306084 h 16663835"/>
              <a:gd name="connsiteX13" fmla="*/ 24138990 w 38804097"/>
              <a:gd name="connsiteY13" fmla="*/ 4549687 h 16663835"/>
              <a:gd name="connsiteX14" fmla="*/ 38798457 w 38804097"/>
              <a:gd name="connsiteY14" fmla="*/ 5859136 h 16663835"/>
              <a:gd name="connsiteX15" fmla="*/ 22073137 w 38804097"/>
              <a:gd name="connsiteY15" fmla="*/ 8657532 h 16663835"/>
              <a:gd name="connsiteX16" fmla="*/ 23678815 w 38804097"/>
              <a:gd name="connsiteY16" fmla="*/ 10535054 h 16663835"/>
              <a:gd name="connsiteX17" fmla="*/ 32756152 w 38804097"/>
              <a:gd name="connsiteY17" fmla="*/ 11668783 h 16663835"/>
              <a:gd name="connsiteX18" fmla="*/ 18491576 w 38804097"/>
              <a:gd name="connsiteY18" fmla="*/ 12492007 h 16663835"/>
              <a:gd name="connsiteX19" fmla="*/ 33682384 w 38804097"/>
              <a:gd name="connsiteY19" fmla="*/ 13264681 h 16663835"/>
              <a:gd name="connsiteX20" fmla="*/ 9908158 w 38804097"/>
              <a:gd name="connsiteY20" fmla="*/ 13948319 h 16663835"/>
              <a:gd name="connsiteX21" fmla="*/ 28927520 w 38804097"/>
              <a:gd name="connsiteY21" fmla="*/ 14701019 h 16663835"/>
              <a:gd name="connsiteX22" fmla="*/ 31459321 w 38804097"/>
              <a:gd name="connsiteY22" fmla="*/ 15770944 h 16663835"/>
              <a:gd name="connsiteX23" fmla="*/ 37140448 w 38804097"/>
              <a:gd name="connsiteY23" fmla="*/ 16663835 h 16663835"/>
              <a:gd name="connsiteX0" fmla="*/ 968 w 38803465"/>
              <a:gd name="connsiteY0" fmla="*/ 0 h 16663835"/>
              <a:gd name="connsiteX1" fmla="*/ 6359929 w 38803465"/>
              <a:gd name="connsiteY1" fmla="*/ 1544595 h 16663835"/>
              <a:gd name="connsiteX2" fmla="*/ 8875937 w 38803465"/>
              <a:gd name="connsiteY2" fmla="*/ 3407666 h 16663835"/>
              <a:gd name="connsiteX3" fmla="*/ 26833241 w 38803465"/>
              <a:gd name="connsiteY3" fmla="*/ 5488369 h 16663835"/>
              <a:gd name="connsiteX4" fmla="*/ 17665635 w 38803465"/>
              <a:gd name="connsiteY4" fmla="*/ 6945032 h 16663835"/>
              <a:gd name="connsiteX5" fmla="*/ 6812853 w 38803465"/>
              <a:gd name="connsiteY5" fmla="*/ 5950883 h 16663835"/>
              <a:gd name="connsiteX6" fmla="*/ 13728993 w 38803465"/>
              <a:gd name="connsiteY6" fmla="*/ 4419357 h 16663835"/>
              <a:gd name="connsiteX7" fmla="*/ 30100793 w 38803465"/>
              <a:gd name="connsiteY7" fmla="*/ 5406535 h 16663835"/>
              <a:gd name="connsiteX8" fmla="*/ 18726213 w 38803465"/>
              <a:gd name="connsiteY8" fmla="*/ 7187497 h 16663835"/>
              <a:gd name="connsiteX9" fmla="*/ 6864636 w 38803465"/>
              <a:gd name="connsiteY9" fmla="*/ 6770235 h 16663835"/>
              <a:gd name="connsiteX10" fmla="*/ 4313471 w 38803465"/>
              <a:gd name="connsiteY10" fmla="*/ 5884537 h 16663835"/>
              <a:gd name="connsiteX11" fmla="*/ 5553540 w 38803465"/>
              <a:gd name="connsiteY11" fmla="*/ 4974577 h 16663835"/>
              <a:gd name="connsiteX12" fmla="*/ 13199196 w 38803465"/>
              <a:gd name="connsiteY12" fmla="*/ 4306084 h 16663835"/>
              <a:gd name="connsiteX13" fmla="*/ 24138990 w 38803465"/>
              <a:gd name="connsiteY13" fmla="*/ 4549687 h 16663835"/>
              <a:gd name="connsiteX14" fmla="*/ 38798457 w 38803465"/>
              <a:gd name="connsiteY14" fmla="*/ 5859136 h 16663835"/>
              <a:gd name="connsiteX15" fmla="*/ 22073137 w 38803465"/>
              <a:gd name="connsiteY15" fmla="*/ 8657532 h 16663835"/>
              <a:gd name="connsiteX16" fmla="*/ 23678815 w 38803465"/>
              <a:gd name="connsiteY16" fmla="*/ 10535054 h 16663835"/>
              <a:gd name="connsiteX17" fmla="*/ 32756152 w 38803465"/>
              <a:gd name="connsiteY17" fmla="*/ 11668783 h 16663835"/>
              <a:gd name="connsiteX18" fmla="*/ 18491576 w 38803465"/>
              <a:gd name="connsiteY18" fmla="*/ 12492007 h 16663835"/>
              <a:gd name="connsiteX19" fmla="*/ 33682384 w 38803465"/>
              <a:gd name="connsiteY19" fmla="*/ 13264681 h 16663835"/>
              <a:gd name="connsiteX20" fmla="*/ 9908158 w 38803465"/>
              <a:gd name="connsiteY20" fmla="*/ 13948319 h 16663835"/>
              <a:gd name="connsiteX21" fmla="*/ 28927520 w 38803465"/>
              <a:gd name="connsiteY21" fmla="*/ 14701019 h 16663835"/>
              <a:gd name="connsiteX22" fmla="*/ 31459321 w 38803465"/>
              <a:gd name="connsiteY22" fmla="*/ 15770944 h 16663835"/>
              <a:gd name="connsiteX23" fmla="*/ 37140448 w 38803465"/>
              <a:gd name="connsiteY23" fmla="*/ 16663835 h 16663835"/>
              <a:gd name="connsiteX0" fmla="*/ 968 w 38803526"/>
              <a:gd name="connsiteY0" fmla="*/ 0 h 16663835"/>
              <a:gd name="connsiteX1" fmla="*/ 6359929 w 38803526"/>
              <a:gd name="connsiteY1" fmla="*/ 1544595 h 16663835"/>
              <a:gd name="connsiteX2" fmla="*/ 8875937 w 38803526"/>
              <a:gd name="connsiteY2" fmla="*/ 3407666 h 16663835"/>
              <a:gd name="connsiteX3" fmla="*/ 26833241 w 38803526"/>
              <a:gd name="connsiteY3" fmla="*/ 5488369 h 16663835"/>
              <a:gd name="connsiteX4" fmla="*/ 17665635 w 38803526"/>
              <a:gd name="connsiteY4" fmla="*/ 6945032 h 16663835"/>
              <a:gd name="connsiteX5" fmla="*/ 6812853 w 38803526"/>
              <a:gd name="connsiteY5" fmla="*/ 5950883 h 16663835"/>
              <a:gd name="connsiteX6" fmla="*/ 13728993 w 38803526"/>
              <a:gd name="connsiteY6" fmla="*/ 4419357 h 16663835"/>
              <a:gd name="connsiteX7" fmla="*/ 30100793 w 38803526"/>
              <a:gd name="connsiteY7" fmla="*/ 5406535 h 16663835"/>
              <a:gd name="connsiteX8" fmla="*/ 18726213 w 38803526"/>
              <a:gd name="connsiteY8" fmla="*/ 7187497 h 16663835"/>
              <a:gd name="connsiteX9" fmla="*/ 6864636 w 38803526"/>
              <a:gd name="connsiteY9" fmla="*/ 6770235 h 16663835"/>
              <a:gd name="connsiteX10" fmla="*/ 4313471 w 38803526"/>
              <a:gd name="connsiteY10" fmla="*/ 5884537 h 16663835"/>
              <a:gd name="connsiteX11" fmla="*/ 5553540 w 38803526"/>
              <a:gd name="connsiteY11" fmla="*/ 4974577 h 16663835"/>
              <a:gd name="connsiteX12" fmla="*/ 13199196 w 38803526"/>
              <a:gd name="connsiteY12" fmla="*/ 4306084 h 16663835"/>
              <a:gd name="connsiteX13" fmla="*/ 24138990 w 38803526"/>
              <a:gd name="connsiteY13" fmla="*/ 4549687 h 16663835"/>
              <a:gd name="connsiteX14" fmla="*/ 38798457 w 38803526"/>
              <a:gd name="connsiteY14" fmla="*/ 5859136 h 16663835"/>
              <a:gd name="connsiteX15" fmla="*/ 22073137 w 38803526"/>
              <a:gd name="connsiteY15" fmla="*/ 8657532 h 16663835"/>
              <a:gd name="connsiteX16" fmla="*/ 23678815 w 38803526"/>
              <a:gd name="connsiteY16" fmla="*/ 10535054 h 16663835"/>
              <a:gd name="connsiteX17" fmla="*/ 32756152 w 38803526"/>
              <a:gd name="connsiteY17" fmla="*/ 11668783 h 16663835"/>
              <a:gd name="connsiteX18" fmla="*/ 18491576 w 38803526"/>
              <a:gd name="connsiteY18" fmla="*/ 12492007 h 16663835"/>
              <a:gd name="connsiteX19" fmla="*/ 33682384 w 38803526"/>
              <a:gd name="connsiteY19" fmla="*/ 13264681 h 16663835"/>
              <a:gd name="connsiteX20" fmla="*/ 9908158 w 38803526"/>
              <a:gd name="connsiteY20" fmla="*/ 13948319 h 16663835"/>
              <a:gd name="connsiteX21" fmla="*/ 28927520 w 38803526"/>
              <a:gd name="connsiteY21" fmla="*/ 14701019 h 16663835"/>
              <a:gd name="connsiteX22" fmla="*/ 31459321 w 38803526"/>
              <a:gd name="connsiteY22" fmla="*/ 15770944 h 16663835"/>
              <a:gd name="connsiteX23" fmla="*/ 37140448 w 38803526"/>
              <a:gd name="connsiteY23"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26833241 w 37140448"/>
              <a:gd name="connsiteY3" fmla="*/ 5488369 h 16663835"/>
              <a:gd name="connsiteX4" fmla="*/ 17665635 w 37140448"/>
              <a:gd name="connsiteY4" fmla="*/ 6945032 h 16663835"/>
              <a:gd name="connsiteX5" fmla="*/ 6812853 w 37140448"/>
              <a:gd name="connsiteY5" fmla="*/ 5950883 h 16663835"/>
              <a:gd name="connsiteX6" fmla="*/ 13728993 w 37140448"/>
              <a:gd name="connsiteY6" fmla="*/ 4419357 h 16663835"/>
              <a:gd name="connsiteX7" fmla="*/ 30100793 w 37140448"/>
              <a:gd name="connsiteY7" fmla="*/ 5406535 h 16663835"/>
              <a:gd name="connsiteX8" fmla="*/ 18726213 w 37140448"/>
              <a:gd name="connsiteY8" fmla="*/ 7187497 h 16663835"/>
              <a:gd name="connsiteX9" fmla="*/ 6864636 w 37140448"/>
              <a:gd name="connsiteY9" fmla="*/ 6770235 h 16663835"/>
              <a:gd name="connsiteX10" fmla="*/ 4313471 w 37140448"/>
              <a:gd name="connsiteY10" fmla="*/ 5884537 h 16663835"/>
              <a:gd name="connsiteX11" fmla="*/ 5553540 w 37140448"/>
              <a:gd name="connsiteY11" fmla="*/ 4974577 h 16663835"/>
              <a:gd name="connsiteX12" fmla="*/ 13199196 w 37140448"/>
              <a:gd name="connsiteY12" fmla="*/ 4306084 h 16663835"/>
              <a:gd name="connsiteX13" fmla="*/ 24138990 w 37140448"/>
              <a:gd name="connsiteY13" fmla="*/ 4549687 h 16663835"/>
              <a:gd name="connsiteX14" fmla="*/ 36047718 w 37140448"/>
              <a:gd name="connsiteY14" fmla="*/ 5985092 h 16663835"/>
              <a:gd name="connsiteX15" fmla="*/ 22073137 w 37140448"/>
              <a:gd name="connsiteY15" fmla="*/ 8657532 h 16663835"/>
              <a:gd name="connsiteX16" fmla="*/ 23678815 w 37140448"/>
              <a:gd name="connsiteY16" fmla="*/ 10535054 h 16663835"/>
              <a:gd name="connsiteX17" fmla="*/ 32756152 w 37140448"/>
              <a:gd name="connsiteY17" fmla="*/ 11668783 h 16663835"/>
              <a:gd name="connsiteX18" fmla="*/ 18491576 w 37140448"/>
              <a:gd name="connsiteY18" fmla="*/ 12492007 h 16663835"/>
              <a:gd name="connsiteX19" fmla="*/ 33682384 w 37140448"/>
              <a:gd name="connsiteY19" fmla="*/ 13264681 h 16663835"/>
              <a:gd name="connsiteX20" fmla="*/ 9908158 w 37140448"/>
              <a:gd name="connsiteY20" fmla="*/ 13948319 h 16663835"/>
              <a:gd name="connsiteX21" fmla="*/ 28927520 w 37140448"/>
              <a:gd name="connsiteY21" fmla="*/ 14701019 h 16663835"/>
              <a:gd name="connsiteX22" fmla="*/ 31459321 w 37140448"/>
              <a:gd name="connsiteY22" fmla="*/ 15770944 h 16663835"/>
              <a:gd name="connsiteX23" fmla="*/ 37140448 w 37140448"/>
              <a:gd name="connsiteY23"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26833241 w 37140448"/>
              <a:gd name="connsiteY3" fmla="*/ 5488369 h 16663835"/>
              <a:gd name="connsiteX4" fmla="*/ 17665635 w 37140448"/>
              <a:gd name="connsiteY4" fmla="*/ 6945032 h 16663835"/>
              <a:gd name="connsiteX5" fmla="*/ 6812853 w 37140448"/>
              <a:gd name="connsiteY5" fmla="*/ 5950883 h 16663835"/>
              <a:gd name="connsiteX6" fmla="*/ 13728993 w 37140448"/>
              <a:gd name="connsiteY6" fmla="*/ 4419357 h 16663835"/>
              <a:gd name="connsiteX7" fmla="*/ 30100793 w 37140448"/>
              <a:gd name="connsiteY7" fmla="*/ 5406535 h 16663835"/>
              <a:gd name="connsiteX8" fmla="*/ 18726213 w 37140448"/>
              <a:gd name="connsiteY8" fmla="*/ 7187497 h 16663835"/>
              <a:gd name="connsiteX9" fmla="*/ 6864636 w 37140448"/>
              <a:gd name="connsiteY9" fmla="*/ 6770235 h 16663835"/>
              <a:gd name="connsiteX10" fmla="*/ 4313471 w 37140448"/>
              <a:gd name="connsiteY10" fmla="*/ 5884537 h 16663835"/>
              <a:gd name="connsiteX11" fmla="*/ 5553540 w 37140448"/>
              <a:gd name="connsiteY11" fmla="*/ 4974577 h 16663835"/>
              <a:gd name="connsiteX12" fmla="*/ 13199196 w 37140448"/>
              <a:gd name="connsiteY12" fmla="*/ 4257102 h 16663835"/>
              <a:gd name="connsiteX13" fmla="*/ 24138990 w 37140448"/>
              <a:gd name="connsiteY13" fmla="*/ 4549687 h 16663835"/>
              <a:gd name="connsiteX14" fmla="*/ 36047718 w 37140448"/>
              <a:gd name="connsiteY14" fmla="*/ 5985092 h 16663835"/>
              <a:gd name="connsiteX15" fmla="*/ 22073137 w 37140448"/>
              <a:gd name="connsiteY15" fmla="*/ 8657532 h 16663835"/>
              <a:gd name="connsiteX16" fmla="*/ 23678815 w 37140448"/>
              <a:gd name="connsiteY16" fmla="*/ 10535054 h 16663835"/>
              <a:gd name="connsiteX17" fmla="*/ 32756152 w 37140448"/>
              <a:gd name="connsiteY17" fmla="*/ 11668783 h 16663835"/>
              <a:gd name="connsiteX18" fmla="*/ 18491576 w 37140448"/>
              <a:gd name="connsiteY18" fmla="*/ 12492007 h 16663835"/>
              <a:gd name="connsiteX19" fmla="*/ 33682384 w 37140448"/>
              <a:gd name="connsiteY19" fmla="*/ 13264681 h 16663835"/>
              <a:gd name="connsiteX20" fmla="*/ 9908158 w 37140448"/>
              <a:gd name="connsiteY20" fmla="*/ 13948319 h 16663835"/>
              <a:gd name="connsiteX21" fmla="*/ 28927520 w 37140448"/>
              <a:gd name="connsiteY21" fmla="*/ 14701019 h 16663835"/>
              <a:gd name="connsiteX22" fmla="*/ 31459321 w 37140448"/>
              <a:gd name="connsiteY22" fmla="*/ 15770944 h 16663835"/>
              <a:gd name="connsiteX23" fmla="*/ 37140448 w 37140448"/>
              <a:gd name="connsiteY23"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26833241 w 37140448"/>
              <a:gd name="connsiteY3" fmla="*/ 5488369 h 16663835"/>
              <a:gd name="connsiteX4" fmla="*/ 17665635 w 37140448"/>
              <a:gd name="connsiteY4" fmla="*/ 6945032 h 16663835"/>
              <a:gd name="connsiteX5" fmla="*/ 6812853 w 37140448"/>
              <a:gd name="connsiteY5" fmla="*/ 5950883 h 16663835"/>
              <a:gd name="connsiteX6" fmla="*/ 13728993 w 37140448"/>
              <a:gd name="connsiteY6" fmla="*/ 4419357 h 16663835"/>
              <a:gd name="connsiteX7" fmla="*/ 30100793 w 37140448"/>
              <a:gd name="connsiteY7" fmla="*/ 5406535 h 16663835"/>
              <a:gd name="connsiteX8" fmla="*/ 18726213 w 37140448"/>
              <a:gd name="connsiteY8" fmla="*/ 7187497 h 16663835"/>
              <a:gd name="connsiteX9" fmla="*/ 6864636 w 37140448"/>
              <a:gd name="connsiteY9" fmla="*/ 6770235 h 16663835"/>
              <a:gd name="connsiteX10" fmla="*/ 4313471 w 37140448"/>
              <a:gd name="connsiteY10" fmla="*/ 5884537 h 16663835"/>
              <a:gd name="connsiteX11" fmla="*/ 5553540 w 37140448"/>
              <a:gd name="connsiteY11" fmla="*/ 4974577 h 16663835"/>
              <a:gd name="connsiteX12" fmla="*/ 13199196 w 37140448"/>
              <a:gd name="connsiteY12" fmla="*/ 4257102 h 16663835"/>
              <a:gd name="connsiteX13" fmla="*/ 24138990 w 37140448"/>
              <a:gd name="connsiteY13" fmla="*/ 4549687 h 16663835"/>
              <a:gd name="connsiteX14" fmla="*/ 36047718 w 37140448"/>
              <a:gd name="connsiteY14" fmla="*/ 5985092 h 16663835"/>
              <a:gd name="connsiteX15" fmla="*/ 22073137 w 37140448"/>
              <a:gd name="connsiteY15" fmla="*/ 8657532 h 16663835"/>
              <a:gd name="connsiteX16" fmla="*/ 23678815 w 37140448"/>
              <a:gd name="connsiteY16" fmla="*/ 10535054 h 16663835"/>
              <a:gd name="connsiteX17" fmla="*/ 32756152 w 37140448"/>
              <a:gd name="connsiteY17" fmla="*/ 11668783 h 16663835"/>
              <a:gd name="connsiteX18" fmla="*/ 18491576 w 37140448"/>
              <a:gd name="connsiteY18" fmla="*/ 12492007 h 16663835"/>
              <a:gd name="connsiteX19" fmla="*/ 33682384 w 37140448"/>
              <a:gd name="connsiteY19" fmla="*/ 13264681 h 16663835"/>
              <a:gd name="connsiteX20" fmla="*/ 9908158 w 37140448"/>
              <a:gd name="connsiteY20" fmla="*/ 13948319 h 16663835"/>
              <a:gd name="connsiteX21" fmla="*/ 28927520 w 37140448"/>
              <a:gd name="connsiteY21" fmla="*/ 14701019 h 16663835"/>
              <a:gd name="connsiteX22" fmla="*/ 31459321 w 37140448"/>
              <a:gd name="connsiteY22" fmla="*/ 15770944 h 16663835"/>
              <a:gd name="connsiteX23" fmla="*/ 37140448 w 37140448"/>
              <a:gd name="connsiteY23"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26833241 w 37140448"/>
              <a:gd name="connsiteY3" fmla="*/ 5488369 h 16663835"/>
              <a:gd name="connsiteX4" fmla="*/ 17665635 w 37140448"/>
              <a:gd name="connsiteY4" fmla="*/ 6945032 h 16663835"/>
              <a:gd name="connsiteX5" fmla="*/ 6812853 w 37140448"/>
              <a:gd name="connsiteY5" fmla="*/ 5950883 h 16663835"/>
              <a:gd name="connsiteX6" fmla="*/ 13728993 w 37140448"/>
              <a:gd name="connsiteY6" fmla="*/ 4419357 h 16663835"/>
              <a:gd name="connsiteX7" fmla="*/ 30100793 w 37140448"/>
              <a:gd name="connsiteY7" fmla="*/ 5406535 h 16663835"/>
              <a:gd name="connsiteX8" fmla="*/ 18726213 w 37140448"/>
              <a:gd name="connsiteY8" fmla="*/ 7187497 h 16663835"/>
              <a:gd name="connsiteX9" fmla="*/ 6864636 w 37140448"/>
              <a:gd name="connsiteY9" fmla="*/ 6770235 h 16663835"/>
              <a:gd name="connsiteX10" fmla="*/ 4313471 w 37140448"/>
              <a:gd name="connsiteY10" fmla="*/ 5884537 h 16663835"/>
              <a:gd name="connsiteX11" fmla="*/ 5609676 w 37140448"/>
              <a:gd name="connsiteY11" fmla="*/ 4960583 h 16663835"/>
              <a:gd name="connsiteX12" fmla="*/ 13199196 w 37140448"/>
              <a:gd name="connsiteY12" fmla="*/ 4257102 h 16663835"/>
              <a:gd name="connsiteX13" fmla="*/ 24138990 w 37140448"/>
              <a:gd name="connsiteY13" fmla="*/ 4549687 h 16663835"/>
              <a:gd name="connsiteX14" fmla="*/ 36047718 w 37140448"/>
              <a:gd name="connsiteY14" fmla="*/ 5985092 h 16663835"/>
              <a:gd name="connsiteX15" fmla="*/ 22073137 w 37140448"/>
              <a:gd name="connsiteY15" fmla="*/ 8657532 h 16663835"/>
              <a:gd name="connsiteX16" fmla="*/ 23678815 w 37140448"/>
              <a:gd name="connsiteY16" fmla="*/ 10535054 h 16663835"/>
              <a:gd name="connsiteX17" fmla="*/ 32756152 w 37140448"/>
              <a:gd name="connsiteY17" fmla="*/ 11668783 h 16663835"/>
              <a:gd name="connsiteX18" fmla="*/ 18491576 w 37140448"/>
              <a:gd name="connsiteY18" fmla="*/ 12492007 h 16663835"/>
              <a:gd name="connsiteX19" fmla="*/ 33682384 w 37140448"/>
              <a:gd name="connsiteY19" fmla="*/ 13264681 h 16663835"/>
              <a:gd name="connsiteX20" fmla="*/ 9908158 w 37140448"/>
              <a:gd name="connsiteY20" fmla="*/ 13948319 h 16663835"/>
              <a:gd name="connsiteX21" fmla="*/ 28927520 w 37140448"/>
              <a:gd name="connsiteY21" fmla="*/ 14701019 h 16663835"/>
              <a:gd name="connsiteX22" fmla="*/ 31459321 w 37140448"/>
              <a:gd name="connsiteY22" fmla="*/ 15770944 h 16663835"/>
              <a:gd name="connsiteX23" fmla="*/ 37140448 w 37140448"/>
              <a:gd name="connsiteY23"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26833241 w 37140448"/>
              <a:gd name="connsiteY3" fmla="*/ 5488369 h 16663835"/>
              <a:gd name="connsiteX4" fmla="*/ 17665635 w 37140448"/>
              <a:gd name="connsiteY4" fmla="*/ 6945032 h 16663835"/>
              <a:gd name="connsiteX5" fmla="*/ 6812853 w 37140448"/>
              <a:gd name="connsiteY5" fmla="*/ 5950883 h 16663835"/>
              <a:gd name="connsiteX6" fmla="*/ 13728993 w 37140448"/>
              <a:gd name="connsiteY6" fmla="*/ 4419357 h 16663835"/>
              <a:gd name="connsiteX7" fmla="*/ 30100793 w 37140448"/>
              <a:gd name="connsiteY7" fmla="*/ 5406535 h 16663835"/>
              <a:gd name="connsiteX8" fmla="*/ 18726213 w 37140448"/>
              <a:gd name="connsiteY8" fmla="*/ 7187497 h 16663835"/>
              <a:gd name="connsiteX9" fmla="*/ 6864636 w 37140448"/>
              <a:gd name="connsiteY9" fmla="*/ 6770235 h 16663835"/>
              <a:gd name="connsiteX10" fmla="*/ 4313471 w 37140448"/>
              <a:gd name="connsiteY10" fmla="*/ 5884537 h 16663835"/>
              <a:gd name="connsiteX11" fmla="*/ 5609676 w 37140448"/>
              <a:gd name="connsiteY11" fmla="*/ 4960583 h 16663835"/>
              <a:gd name="connsiteX12" fmla="*/ 13199196 w 37140448"/>
              <a:gd name="connsiteY12" fmla="*/ 4257102 h 16663835"/>
              <a:gd name="connsiteX13" fmla="*/ 24138990 w 37140448"/>
              <a:gd name="connsiteY13" fmla="*/ 4549687 h 16663835"/>
              <a:gd name="connsiteX14" fmla="*/ 35542476 w 37140448"/>
              <a:gd name="connsiteY14" fmla="*/ 6153033 h 16663835"/>
              <a:gd name="connsiteX15" fmla="*/ 22073137 w 37140448"/>
              <a:gd name="connsiteY15" fmla="*/ 8657532 h 16663835"/>
              <a:gd name="connsiteX16" fmla="*/ 23678815 w 37140448"/>
              <a:gd name="connsiteY16" fmla="*/ 10535054 h 16663835"/>
              <a:gd name="connsiteX17" fmla="*/ 32756152 w 37140448"/>
              <a:gd name="connsiteY17" fmla="*/ 11668783 h 16663835"/>
              <a:gd name="connsiteX18" fmla="*/ 18491576 w 37140448"/>
              <a:gd name="connsiteY18" fmla="*/ 12492007 h 16663835"/>
              <a:gd name="connsiteX19" fmla="*/ 33682384 w 37140448"/>
              <a:gd name="connsiteY19" fmla="*/ 13264681 h 16663835"/>
              <a:gd name="connsiteX20" fmla="*/ 9908158 w 37140448"/>
              <a:gd name="connsiteY20" fmla="*/ 13948319 h 16663835"/>
              <a:gd name="connsiteX21" fmla="*/ 28927520 w 37140448"/>
              <a:gd name="connsiteY21" fmla="*/ 14701019 h 16663835"/>
              <a:gd name="connsiteX22" fmla="*/ 31459321 w 37140448"/>
              <a:gd name="connsiteY22" fmla="*/ 15770944 h 16663835"/>
              <a:gd name="connsiteX23" fmla="*/ 37140448 w 37140448"/>
              <a:gd name="connsiteY23"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26833241 w 37140448"/>
              <a:gd name="connsiteY3" fmla="*/ 5488369 h 16663835"/>
              <a:gd name="connsiteX4" fmla="*/ 17665635 w 37140448"/>
              <a:gd name="connsiteY4" fmla="*/ 6945032 h 16663835"/>
              <a:gd name="connsiteX5" fmla="*/ 6812853 w 37140448"/>
              <a:gd name="connsiteY5" fmla="*/ 5950883 h 16663835"/>
              <a:gd name="connsiteX6" fmla="*/ 13728993 w 37140448"/>
              <a:gd name="connsiteY6" fmla="*/ 4419357 h 16663835"/>
              <a:gd name="connsiteX7" fmla="*/ 30100793 w 37140448"/>
              <a:gd name="connsiteY7" fmla="*/ 5406535 h 16663835"/>
              <a:gd name="connsiteX8" fmla="*/ 18726213 w 37140448"/>
              <a:gd name="connsiteY8" fmla="*/ 7187497 h 16663835"/>
              <a:gd name="connsiteX9" fmla="*/ 6864636 w 37140448"/>
              <a:gd name="connsiteY9" fmla="*/ 6770235 h 16663835"/>
              <a:gd name="connsiteX10" fmla="*/ 4313471 w 37140448"/>
              <a:gd name="connsiteY10" fmla="*/ 5884537 h 16663835"/>
              <a:gd name="connsiteX11" fmla="*/ 5609676 w 37140448"/>
              <a:gd name="connsiteY11" fmla="*/ 4960583 h 16663835"/>
              <a:gd name="connsiteX12" fmla="*/ 13199196 w 37140448"/>
              <a:gd name="connsiteY12" fmla="*/ 4257102 h 16663835"/>
              <a:gd name="connsiteX13" fmla="*/ 24138990 w 37140448"/>
              <a:gd name="connsiteY13" fmla="*/ 4549687 h 16663835"/>
              <a:gd name="connsiteX14" fmla="*/ 35542476 w 37140448"/>
              <a:gd name="connsiteY14" fmla="*/ 6153033 h 16663835"/>
              <a:gd name="connsiteX15" fmla="*/ 22073137 w 37140448"/>
              <a:gd name="connsiteY15" fmla="*/ 8657532 h 16663835"/>
              <a:gd name="connsiteX16" fmla="*/ 23678815 w 37140448"/>
              <a:gd name="connsiteY16" fmla="*/ 10535054 h 16663835"/>
              <a:gd name="connsiteX17" fmla="*/ 32756152 w 37140448"/>
              <a:gd name="connsiteY17" fmla="*/ 11668783 h 16663835"/>
              <a:gd name="connsiteX18" fmla="*/ 18491576 w 37140448"/>
              <a:gd name="connsiteY18" fmla="*/ 12492007 h 16663835"/>
              <a:gd name="connsiteX19" fmla="*/ 33682384 w 37140448"/>
              <a:gd name="connsiteY19" fmla="*/ 13264681 h 16663835"/>
              <a:gd name="connsiteX20" fmla="*/ 9908158 w 37140448"/>
              <a:gd name="connsiteY20" fmla="*/ 13948319 h 16663835"/>
              <a:gd name="connsiteX21" fmla="*/ 28927520 w 37140448"/>
              <a:gd name="connsiteY21" fmla="*/ 14701019 h 16663835"/>
              <a:gd name="connsiteX22" fmla="*/ 31459321 w 37140448"/>
              <a:gd name="connsiteY22" fmla="*/ 15770944 h 16663835"/>
              <a:gd name="connsiteX23" fmla="*/ 37140448 w 37140448"/>
              <a:gd name="connsiteY23"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26833241 w 37140448"/>
              <a:gd name="connsiteY3" fmla="*/ 5488369 h 16663835"/>
              <a:gd name="connsiteX4" fmla="*/ 17665635 w 37140448"/>
              <a:gd name="connsiteY4" fmla="*/ 6945032 h 16663835"/>
              <a:gd name="connsiteX5" fmla="*/ 6812853 w 37140448"/>
              <a:gd name="connsiteY5" fmla="*/ 5950883 h 16663835"/>
              <a:gd name="connsiteX6" fmla="*/ 13728993 w 37140448"/>
              <a:gd name="connsiteY6" fmla="*/ 4419357 h 16663835"/>
              <a:gd name="connsiteX7" fmla="*/ 30100793 w 37140448"/>
              <a:gd name="connsiteY7" fmla="*/ 5406535 h 16663835"/>
              <a:gd name="connsiteX8" fmla="*/ 18726213 w 37140448"/>
              <a:gd name="connsiteY8" fmla="*/ 7187497 h 16663835"/>
              <a:gd name="connsiteX9" fmla="*/ 6864636 w 37140448"/>
              <a:gd name="connsiteY9" fmla="*/ 6770235 h 16663835"/>
              <a:gd name="connsiteX10" fmla="*/ 4313471 w 37140448"/>
              <a:gd name="connsiteY10" fmla="*/ 5884537 h 16663835"/>
              <a:gd name="connsiteX11" fmla="*/ 5609676 w 37140448"/>
              <a:gd name="connsiteY11" fmla="*/ 4960583 h 16663835"/>
              <a:gd name="connsiteX12" fmla="*/ 13199196 w 37140448"/>
              <a:gd name="connsiteY12" fmla="*/ 4257102 h 16663835"/>
              <a:gd name="connsiteX13" fmla="*/ 24195125 w 37140448"/>
              <a:gd name="connsiteY13" fmla="*/ 4731623 h 16663835"/>
              <a:gd name="connsiteX14" fmla="*/ 35542476 w 37140448"/>
              <a:gd name="connsiteY14" fmla="*/ 6153033 h 16663835"/>
              <a:gd name="connsiteX15" fmla="*/ 22073137 w 37140448"/>
              <a:gd name="connsiteY15" fmla="*/ 8657532 h 16663835"/>
              <a:gd name="connsiteX16" fmla="*/ 23678815 w 37140448"/>
              <a:gd name="connsiteY16" fmla="*/ 10535054 h 16663835"/>
              <a:gd name="connsiteX17" fmla="*/ 32756152 w 37140448"/>
              <a:gd name="connsiteY17" fmla="*/ 11668783 h 16663835"/>
              <a:gd name="connsiteX18" fmla="*/ 18491576 w 37140448"/>
              <a:gd name="connsiteY18" fmla="*/ 12492007 h 16663835"/>
              <a:gd name="connsiteX19" fmla="*/ 33682384 w 37140448"/>
              <a:gd name="connsiteY19" fmla="*/ 13264681 h 16663835"/>
              <a:gd name="connsiteX20" fmla="*/ 9908158 w 37140448"/>
              <a:gd name="connsiteY20" fmla="*/ 13948319 h 16663835"/>
              <a:gd name="connsiteX21" fmla="*/ 28927520 w 37140448"/>
              <a:gd name="connsiteY21" fmla="*/ 14701019 h 16663835"/>
              <a:gd name="connsiteX22" fmla="*/ 31459321 w 37140448"/>
              <a:gd name="connsiteY22" fmla="*/ 15770944 h 16663835"/>
              <a:gd name="connsiteX23" fmla="*/ 37140448 w 37140448"/>
              <a:gd name="connsiteY23"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26833241 w 37140448"/>
              <a:gd name="connsiteY3" fmla="*/ 5488369 h 16663835"/>
              <a:gd name="connsiteX4" fmla="*/ 17665635 w 37140448"/>
              <a:gd name="connsiteY4" fmla="*/ 6945032 h 16663835"/>
              <a:gd name="connsiteX5" fmla="*/ 6812853 w 37140448"/>
              <a:gd name="connsiteY5" fmla="*/ 5950883 h 16663835"/>
              <a:gd name="connsiteX6" fmla="*/ 13728993 w 37140448"/>
              <a:gd name="connsiteY6" fmla="*/ 4419357 h 16663835"/>
              <a:gd name="connsiteX7" fmla="*/ 30100793 w 37140448"/>
              <a:gd name="connsiteY7" fmla="*/ 5406535 h 16663835"/>
              <a:gd name="connsiteX8" fmla="*/ 18726213 w 37140448"/>
              <a:gd name="connsiteY8" fmla="*/ 7187497 h 16663835"/>
              <a:gd name="connsiteX9" fmla="*/ 6864636 w 37140448"/>
              <a:gd name="connsiteY9" fmla="*/ 6770235 h 16663835"/>
              <a:gd name="connsiteX10" fmla="*/ 4313471 w 37140448"/>
              <a:gd name="connsiteY10" fmla="*/ 5884537 h 16663835"/>
              <a:gd name="connsiteX11" fmla="*/ 5609676 w 37140448"/>
              <a:gd name="connsiteY11" fmla="*/ 4960583 h 16663835"/>
              <a:gd name="connsiteX12" fmla="*/ 12918508 w 37140448"/>
              <a:gd name="connsiteY12" fmla="*/ 4397051 h 16663835"/>
              <a:gd name="connsiteX13" fmla="*/ 24195125 w 37140448"/>
              <a:gd name="connsiteY13" fmla="*/ 4731623 h 16663835"/>
              <a:gd name="connsiteX14" fmla="*/ 35542476 w 37140448"/>
              <a:gd name="connsiteY14" fmla="*/ 6153033 h 16663835"/>
              <a:gd name="connsiteX15" fmla="*/ 22073137 w 37140448"/>
              <a:gd name="connsiteY15" fmla="*/ 8657532 h 16663835"/>
              <a:gd name="connsiteX16" fmla="*/ 23678815 w 37140448"/>
              <a:gd name="connsiteY16" fmla="*/ 10535054 h 16663835"/>
              <a:gd name="connsiteX17" fmla="*/ 32756152 w 37140448"/>
              <a:gd name="connsiteY17" fmla="*/ 11668783 h 16663835"/>
              <a:gd name="connsiteX18" fmla="*/ 18491576 w 37140448"/>
              <a:gd name="connsiteY18" fmla="*/ 12492007 h 16663835"/>
              <a:gd name="connsiteX19" fmla="*/ 33682384 w 37140448"/>
              <a:gd name="connsiteY19" fmla="*/ 13264681 h 16663835"/>
              <a:gd name="connsiteX20" fmla="*/ 9908158 w 37140448"/>
              <a:gd name="connsiteY20" fmla="*/ 13948319 h 16663835"/>
              <a:gd name="connsiteX21" fmla="*/ 28927520 w 37140448"/>
              <a:gd name="connsiteY21" fmla="*/ 14701019 h 16663835"/>
              <a:gd name="connsiteX22" fmla="*/ 31459321 w 37140448"/>
              <a:gd name="connsiteY22" fmla="*/ 15770944 h 16663835"/>
              <a:gd name="connsiteX23" fmla="*/ 37140448 w 37140448"/>
              <a:gd name="connsiteY23"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26833241 w 37140448"/>
              <a:gd name="connsiteY3" fmla="*/ 5488369 h 16663835"/>
              <a:gd name="connsiteX4" fmla="*/ 17665635 w 37140448"/>
              <a:gd name="connsiteY4" fmla="*/ 6945032 h 16663835"/>
              <a:gd name="connsiteX5" fmla="*/ 6812853 w 37140448"/>
              <a:gd name="connsiteY5" fmla="*/ 5950883 h 16663835"/>
              <a:gd name="connsiteX6" fmla="*/ 13728993 w 37140448"/>
              <a:gd name="connsiteY6" fmla="*/ 4419357 h 16663835"/>
              <a:gd name="connsiteX7" fmla="*/ 30100793 w 37140448"/>
              <a:gd name="connsiteY7" fmla="*/ 5406535 h 16663835"/>
              <a:gd name="connsiteX8" fmla="*/ 18726213 w 37140448"/>
              <a:gd name="connsiteY8" fmla="*/ 7187497 h 16663835"/>
              <a:gd name="connsiteX9" fmla="*/ 6864636 w 37140448"/>
              <a:gd name="connsiteY9" fmla="*/ 6770235 h 16663835"/>
              <a:gd name="connsiteX10" fmla="*/ 4313471 w 37140448"/>
              <a:gd name="connsiteY10" fmla="*/ 5884537 h 16663835"/>
              <a:gd name="connsiteX11" fmla="*/ 4434724 w 37140448"/>
              <a:gd name="connsiteY11" fmla="*/ 5305420 h 16663835"/>
              <a:gd name="connsiteX12" fmla="*/ 5609676 w 37140448"/>
              <a:gd name="connsiteY12" fmla="*/ 4960583 h 16663835"/>
              <a:gd name="connsiteX13" fmla="*/ 12918508 w 37140448"/>
              <a:gd name="connsiteY13" fmla="*/ 4397051 h 16663835"/>
              <a:gd name="connsiteX14" fmla="*/ 24195125 w 37140448"/>
              <a:gd name="connsiteY14" fmla="*/ 4731623 h 16663835"/>
              <a:gd name="connsiteX15" fmla="*/ 35542476 w 37140448"/>
              <a:gd name="connsiteY15" fmla="*/ 6153033 h 16663835"/>
              <a:gd name="connsiteX16" fmla="*/ 22073137 w 37140448"/>
              <a:gd name="connsiteY16" fmla="*/ 8657532 h 16663835"/>
              <a:gd name="connsiteX17" fmla="*/ 23678815 w 37140448"/>
              <a:gd name="connsiteY17" fmla="*/ 10535054 h 16663835"/>
              <a:gd name="connsiteX18" fmla="*/ 32756152 w 37140448"/>
              <a:gd name="connsiteY18" fmla="*/ 11668783 h 16663835"/>
              <a:gd name="connsiteX19" fmla="*/ 18491576 w 37140448"/>
              <a:gd name="connsiteY19" fmla="*/ 12492007 h 16663835"/>
              <a:gd name="connsiteX20" fmla="*/ 33682384 w 37140448"/>
              <a:gd name="connsiteY20" fmla="*/ 13264681 h 16663835"/>
              <a:gd name="connsiteX21" fmla="*/ 9908158 w 37140448"/>
              <a:gd name="connsiteY21" fmla="*/ 13948319 h 16663835"/>
              <a:gd name="connsiteX22" fmla="*/ 28927520 w 37140448"/>
              <a:gd name="connsiteY22" fmla="*/ 14701019 h 16663835"/>
              <a:gd name="connsiteX23" fmla="*/ 31459321 w 37140448"/>
              <a:gd name="connsiteY23" fmla="*/ 15770944 h 16663835"/>
              <a:gd name="connsiteX24" fmla="*/ 37140448 w 37140448"/>
              <a:gd name="connsiteY24"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26833241 w 37140448"/>
              <a:gd name="connsiteY3" fmla="*/ 5488369 h 16663835"/>
              <a:gd name="connsiteX4" fmla="*/ 17665635 w 37140448"/>
              <a:gd name="connsiteY4" fmla="*/ 6945032 h 16663835"/>
              <a:gd name="connsiteX5" fmla="*/ 6812853 w 37140448"/>
              <a:gd name="connsiteY5" fmla="*/ 5950883 h 16663835"/>
              <a:gd name="connsiteX6" fmla="*/ 13728993 w 37140448"/>
              <a:gd name="connsiteY6" fmla="*/ 4419357 h 16663835"/>
              <a:gd name="connsiteX7" fmla="*/ 30100793 w 37140448"/>
              <a:gd name="connsiteY7" fmla="*/ 5406535 h 16663835"/>
              <a:gd name="connsiteX8" fmla="*/ 18726213 w 37140448"/>
              <a:gd name="connsiteY8" fmla="*/ 7187497 h 16663835"/>
              <a:gd name="connsiteX9" fmla="*/ 6864636 w 37140448"/>
              <a:gd name="connsiteY9" fmla="*/ 6770235 h 16663835"/>
              <a:gd name="connsiteX10" fmla="*/ 4313471 w 37140448"/>
              <a:gd name="connsiteY10" fmla="*/ 5884537 h 16663835"/>
              <a:gd name="connsiteX11" fmla="*/ 4434724 w 37140448"/>
              <a:gd name="connsiteY11" fmla="*/ 5305420 h 16663835"/>
              <a:gd name="connsiteX12" fmla="*/ 5890364 w 37140448"/>
              <a:gd name="connsiteY12" fmla="*/ 4834628 h 16663835"/>
              <a:gd name="connsiteX13" fmla="*/ 12918508 w 37140448"/>
              <a:gd name="connsiteY13" fmla="*/ 4397051 h 16663835"/>
              <a:gd name="connsiteX14" fmla="*/ 24195125 w 37140448"/>
              <a:gd name="connsiteY14" fmla="*/ 4731623 h 16663835"/>
              <a:gd name="connsiteX15" fmla="*/ 35542476 w 37140448"/>
              <a:gd name="connsiteY15" fmla="*/ 6153033 h 16663835"/>
              <a:gd name="connsiteX16" fmla="*/ 22073137 w 37140448"/>
              <a:gd name="connsiteY16" fmla="*/ 8657532 h 16663835"/>
              <a:gd name="connsiteX17" fmla="*/ 23678815 w 37140448"/>
              <a:gd name="connsiteY17" fmla="*/ 10535054 h 16663835"/>
              <a:gd name="connsiteX18" fmla="*/ 32756152 w 37140448"/>
              <a:gd name="connsiteY18" fmla="*/ 11668783 h 16663835"/>
              <a:gd name="connsiteX19" fmla="*/ 18491576 w 37140448"/>
              <a:gd name="connsiteY19" fmla="*/ 12492007 h 16663835"/>
              <a:gd name="connsiteX20" fmla="*/ 33682384 w 37140448"/>
              <a:gd name="connsiteY20" fmla="*/ 13264681 h 16663835"/>
              <a:gd name="connsiteX21" fmla="*/ 9908158 w 37140448"/>
              <a:gd name="connsiteY21" fmla="*/ 13948319 h 16663835"/>
              <a:gd name="connsiteX22" fmla="*/ 28927520 w 37140448"/>
              <a:gd name="connsiteY22" fmla="*/ 14701019 h 16663835"/>
              <a:gd name="connsiteX23" fmla="*/ 31459321 w 37140448"/>
              <a:gd name="connsiteY23" fmla="*/ 15770944 h 16663835"/>
              <a:gd name="connsiteX24" fmla="*/ 37140448 w 37140448"/>
              <a:gd name="connsiteY24"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26833241 w 37140448"/>
              <a:gd name="connsiteY3" fmla="*/ 5488369 h 16663835"/>
              <a:gd name="connsiteX4" fmla="*/ 17665635 w 37140448"/>
              <a:gd name="connsiteY4" fmla="*/ 6945032 h 16663835"/>
              <a:gd name="connsiteX5" fmla="*/ 6812853 w 37140448"/>
              <a:gd name="connsiteY5" fmla="*/ 5950883 h 16663835"/>
              <a:gd name="connsiteX6" fmla="*/ 13728993 w 37140448"/>
              <a:gd name="connsiteY6" fmla="*/ 4419357 h 16663835"/>
              <a:gd name="connsiteX7" fmla="*/ 30100793 w 37140448"/>
              <a:gd name="connsiteY7" fmla="*/ 5406535 h 16663835"/>
              <a:gd name="connsiteX8" fmla="*/ 18726213 w 37140448"/>
              <a:gd name="connsiteY8" fmla="*/ 7187497 h 16663835"/>
              <a:gd name="connsiteX9" fmla="*/ 6864636 w 37140448"/>
              <a:gd name="connsiteY9" fmla="*/ 6770235 h 16663835"/>
              <a:gd name="connsiteX10" fmla="*/ 4313471 w 37140448"/>
              <a:gd name="connsiteY10" fmla="*/ 5884537 h 16663835"/>
              <a:gd name="connsiteX11" fmla="*/ 4097901 w 37140448"/>
              <a:gd name="connsiteY11" fmla="*/ 5326414 h 16663835"/>
              <a:gd name="connsiteX12" fmla="*/ 5890364 w 37140448"/>
              <a:gd name="connsiteY12" fmla="*/ 4834628 h 16663835"/>
              <a:gd name="connsiteX13" fmla="*/ 12918508 w 37140448"/>
              <a:gd name="connsiteY13" fmla="*/ 4397051 h 16663835"/>
              <a:gd name="connsiteX14" fmla="*/ 24195125 w 37140448"/>
              <a:gd name="connsiteY14" fmla="*/ 4731623 h 16663835"/>
              <a:gd name="connsiteX15" fmla="*/ 35542476 w 37140448"/>
              <a:gd name="connsiteY15" fmla="*/ 6153033 h 16663835"/>
              <a:gd name="connsiteX16" fmla="*/ 22073137 w 37140448"/>
              <a:gd name="connsiteY16" fmla="*/ 8657532 h 16663835"/>
              <a:gd name="connsiteX17" fmla="*/ 23678815 w 37140448"/>
              <a:gd name="connsiteY17" fmla="*/ 10535054 h 16663835"/>
              <a:gd name="connsiteX18" fmla="*/ 32756152 w 37140448"/>
              <a:gd name="connsiteY18" fmla="*/ 11668783 h 16663835"/>
              <a:gd name="connsiteX19" fmla="*/ 18491576 w 37140448"/>
              <a:gd name="connsiteY19" fmla="*/ 12492007 h 16663835"/>
              <a:gd name="connsiteX20" fmla="*/ 33682384 w 37140448"/>
              <a:gd name="connsiteY20" fmla="*/ 13264681 h 16663835"/>
              <a:gd name="connsiteX21" fmla="*/ 9908158 w 37140448"/>
              <a:gd name="connsiteY21" fmla="*/ 13948319 h 16663835"/>
              <a:gd name="connsiteX22" fmla="*/ 28927520 w 37140448"/>
              <a:gd name="connsiteY22" fmla="*/ 14701019 h 16663835"/>
              <a:gd name="connsiteX23" fmla="*/ 31459321 w 37140448"/>
              <a:gd name="connsiteY23" fmla="*/ 15770944 h 16663835"/>
              <a:gd name="connsiteX24" fmla="*/ 37140448 w 37140448"/>
              <a:gd name="connsiteY24"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26833241 w 37140448"/>
              <a:gd name="connsiteY3" fmla="*/ 5488369 h 16663835"/>
              <a:gd name="connsiteX4" fmla="*/ 17665635 w 37140448"/>
              <a:gd name="connsiteY4" fmla="*/ 6945032 h 16663835"/>
              <a:gd name="connsiteX5" fmla="*/ 6812853 w 37140448"/>
              <a:gd name="connsiteY5" fmla="*/ 5950883 h 16663835"/>
              <a:gd name="connsiteX6" fmla="*/ 13728993 w 37140448"/>
              <a:gd name="connsiteY6" fmla="*/ 4419357 h 16663835"/>
              <a:gd name="connsiteX7" fmla="*/ 30100793 w 37140448"/>
              <a:gd name="connsiteY7" fmla="*/ 5406535 h 16663835"/>
              <a:gd name="connsiteX8" fmla="*/ 18726213 w 37140448"/>
              <a:gd name="connsiteY8" fmla="*/ 7187497 h 16663835"/>
              <a:gd name="connsiteX9" fmla="*/ 6864636 w 37140448"/>
              <a:gd name="connsiteY9" fmla="*/ 6770235 h 16663835"/>
              <a:gd name="connsiteX10" fmla="*/ 4145053 w 37140448"/>
              <a:gd name="connsiteY10" fmla="*/ 6052478 h 16663835"/>
              <a:gd name="connsiteX11" fmla="*/ 4097901 w 37140448"/>
              <a:gd name="connsiteY11" fmla="*/ 5326414 h 16663835"/>
              <a:gd name="connsiteX12" fmla="*/ 5890364 w 37140448"/>
              <a:gd name="connsiteY12" fmla="*/ 4834628 h 16663835"/>
              <a:gd name="connsiteX13" fmla="*/ 12918508 w 37140448"/>
              <a:gd name="connsiteY13" fmla="*/ 4397051 h 16663835"/>
              <a:gd name="connsiteX14" fmla="*/ 24195125 w 37140448"/>
              <a:gd name="connsiteY14" fmla="*/ 4731623 h 16663835"/>
              <a:gd name="connsiteX15" fmla="*/ 35542476 w 37140448"/>
              <a:gd name="connsiteY15" fmla="*/ 6153033 h 16663835"/>
              <a:gd name="connsiteX16" fmla="*/ 22073137 w 37140448"/>
              <a:gd name="connsiteY16" fmla="*/ 8657532 h 16663835"/>
              <a:gd name="connsiteX17" fmla="*/ 23678815 w 37140448"/>
              <a:gd name="connsiteY17" fmla="*/ 10535054 h 16663835"/>
              <a:gd name="connsiteX18" fmla="*/ 32756152 w 37140448"/>
              <a:gd name="connsiteY18" fmla="*/ 11668783 h 16663835"/>
              <a:gd name="connsiteX19" fmla="*/ 18491576 w 37140448"/>
              <a:gd name="connsiteY19" fmla="*/ 12492007 h 16663835"/>
              <a:gd name="connsiteX20" fmla="*/ 33682384 w 37140448"/>
              <a:gd name="connsiteY20" fmla="*/ 13264681 h 16663835"/>
              <a:gd name="connsiteX21" fmla="*/ 9908158 w 37140448"/>
              <a:gd name="connsiteY21" fmla="*/ 13948319 h 16663835"/>
              <a:gd name="connsiteX22" fmla="*/ 28927520 w 37140448"/>
              <a:gd name="connsiteY22" fmla="*/ 14701019 h 16663835"/>
              <a:gd name="connsiteX23" fmla="*/ 31459321 w 37140448"/>
              <a:gd name="connsiteY23" fmla="*/ 15770944 h 16663835"/>
              <a:gd name="connsiteX24" fmla="*/ 37140448 w 37140448"/>
              <a:gd name="connsiteY24"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26833241 w 37140448"/>
              <a:gd name="connsiteY3" fmla="*/ 5488369 h 16663835"/>
              <a:gd name="connsiteX4" fmla="*/ 17665635 w 37140448"/>
              <a:gd name="connsiteY4" fmla="*/ 6945032 h 16663835"/>
              <a:gd name="connsiteX5" fmla="*/ 6812853 w 37140448"/>
              <a:gd name="connsiteY5" fmla="*/ 5950883 h 16663835"/>
              <a:gd name="connsiteX6" fmla="*/ 13728993 w 37140448"/>
              <a:gd name="connsiteY6" fmla="*/ 4419357 h 16663835"/>
              <a:gd name="connsiteX7" fmla="*/ 30100793 w 37140448"/>
              <a:gd name="connsiteY7" fmla="*/ 5406535 h 16663835"/>
              <a:gd name="connsiteX8" fmla="*/ 18726213 w 37140448"/>
              <a:gd name="connsiteY8" fmla="*/ 7187497 h 16663835"/>
              <a:gd name="connsiteX9" fmla="*/ 6864636 w 37140448"/>
              <a:gd name="connsiteY9" fmla="*/ 6770235 h 16663835"/>
              <a:gd name="connsiteX10" fmla="*/ 4145053 w 37140448"/>
              <a:gd name="connsiteY10" fmla="*/ 6052478 h 16663835"/>
              <a:gd name="connsiteX11" fmla="*/ 4097901 w 37140448"/>
              <a:gd name="connsiteY11" fmla="*/ 5326414 h 16663835"/>
              <a:gd name="connsiteX12" fmla="*/ 5890364 w 37140448"/>
              <a:gd name="connsiteY12" fmla="*/ 4834628 h 16663835"/>
              <a:gd name="connsiteX13" fmla="*/ 12918508 w 37140448"/>
              <a:gd name="connsiteY13" fmla="*/ 4397051 h 16663835"/>
              <a:gd name="connsiteX14" fmla="*/ 24195125 w 37140448"/>
              <a:gd name="connsiteY14" fmla="*/ 4731623 h 16663835"/>
              <a:gd name="connsiteX15" fmla="*/ 34082898 w 37140448"/>
              <a:gd name="connsiteY15" fmla="*/ 6153033 h 16663835"/>
              <a:gd name="connsiteX16" fmla="*/ 22073137 w 37140448"/>
              <a:gd name="connsiteY16" fmla="*/ 8657532 h 16663835"/>
              <a:gd name="connsiteX17" fmla="*/ 23678815 w 37140448"/>
              <a:gd name="connsiteY17" fmla="*/ 10535054 h 16663835"/>
              <a:gd name="connsiteX18" fmla="*/ 32756152 w 37140448"/>
              <a:gd name="connsiteY18" fmla="*/ 11668783 h 16663835"/>
              <a:gd name="connsiteX19" fmla="*/ 18491576 w 37140448"/>
              <a:gd name="connsiteY19" fmla="*/ 12492007 h 16663835"/>
              <a:gd name="connsiteX20" fmla="*/ 33682384 w 37140448"/>
              <a:gd name="connsiteY20" fmla="*/ 13264681 h 16663835"/>
              <a:gd name="connsiteX21" fmla="*/ 9908158 w 37140448"/>
              <a:gd name="connsiteY21" fmla="*/ 13948319 h 16663835"/>
              <a:gd name="connsiteX22" fmla="*/ 28927520 w 37140448"/>
              <a:gd name="connsiteY22" fmla="*/ 14701019 h 16663835"/>
              <a:gd name="connsiteX23" fmla="*/ 31459321 w 37140448"/>
              <a:gd name="connsiteY23" fmla="*/ 15770944 h 16663835"/>
              <a:gd name="connsiteX24" fmla="*/ 37140448 w 37140448"/>
              <a:gd name="connsiteY24"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26833241 w 37140448"/>
              <a:gd name="connsiteY3" fmla="*/ 5488369 h 16663835"/>
              <a:gd name="connsiteX4" fmla="*/ 17665635 w 37140448"/>
              <a:gd name="connsiteY4" fmla="*/ 6945032 h 16663835"/>
              <a:gd name="connsiteX5" fmla="*/ 6812853 w 37140448"/>
              <a:gd name="connsiteY5" fmla="*/ 5950883 h 16663835"/>
              <a:gd name="connsiteX6" fmla="*/ 13728993 w 37140448"/>
              <a:gd name="connsiteY6" fmla="*/ 4419357 h 16663835"/>
              <a:gd name="connsiteX7" fmla="*/ 30100793 w 37140448"/>
              <a:gd name="connsiteY7" fmla="*/ 5406535 h 16663835"/>
              <a:gd name="connsiteX8" fmla="*/ 18726213 w 37140448"/>
              <a:gd name="connsiteY8" fmla="*/ 7187497 h 16663835"/>
              <a:gd name="connsiteX9" fmla="*/ 6864636 w 37140448"/>
              <a:gd name="connsiteY9" fmla="*/ 6770235 h 16663835"/>
              <a:gd name="connsiteX10" fmla="*/ 4145053 w 37140448"/>
              <a:gd name="connsiteY10" fmla="*/ 6052478 h 16663835"/>
              <a:gd name="connsiteX11" fmla="*/ 4097901 w 37140448"/>
              <a:gd name="connsiteY11" fmla="*/ 5326414 h 16663835"/>
              <a:gd name="connsiteX12" fmla="*/ 5890364 w 37140448"/>
              <a:gd name="connsiteY12" fmla="*/ 4834628 h 16663835"/>
              <a:gd name="connsiteX13" fmla="*/ 12918508 w 37140448"/>
              <a:gd name="connsiteY13" fmla="*/ 4397051 h 16663835"/>
              <a:gd name="connsiteX14" fmla="*/ 24195125 w 37140448"/>
              <a:gd name="connsiteY14" fmla="*/ 4731623 h 16663835"/>
              <a:gd name="connsiteX15" fmla="*/ 34082898 w 37140448"/>
              <a:gd name="connsiteY15" fmla="*/ 6153033 h 16663835"/>
              <a:gd name="connsiteX16" fmla="*/ 18536474 w 37140448"/>
              <a:gd name="connsiteY16" fmla="*/ 8272667 h 16663835"/>
              <a:gd name="connsiteX17" fmla="*/ 23678815 w 37140448"/>
              <a:gd name="connsiteY17" fmla="*/ 10535054 h 16663835"/>
              <a:gd name="connsiteX18" fmla="*/ 32756152 w 37140448"/>
              <a:gd name="connsiteY18" fmla="*/ 11668783 h 16663835"/>
              <a:gd name="connsiteX19" fmla="*/ 18491576 w 37140448"/>
              <a:gd name="connsiteY19" fmla="*/ 12492007 h 16663835"/>
              <a:gd name="connsiteX20" fmla="*/ 33682384 w 37140448"/>
              <a:gd name="connsiteY20" fmla="*/ 13264681 h 16663835"/>
              <a:gd name="connsiteX21" fmla="*/ 9908158 w 37140448"/>
              <a:gd name="connsiteY21" fmla="*/ 13948319 h 16663835"/>
              <a:gd name="connsiteX22" fmla="*/ 28927520 w 37140448"/>
              <a:gd name="connsiteY22" fmla="*/ 14701019 h 16663835"/>
              <a:gd name="connsiteX23" fmla="*/ 31459321 w 37140448"/>
              <a:gd name="connsiteY23" fmla="*/ 15770944 h 16663835"/>
              <a:gd name="connsiteX24" fmla="*/ 37140448 w 37140448"/>
              <a:gd name="connsiteY24"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26833241 w 37140448"/>
              <a:gd name="connsiteY3" fmla="*/ 5488369 h 16663835"/>
              <a:gd name="connsiteX4" fmla="*/ 16655163 w 37140448"/>
              <a:gd name="connsiteY4" fmla="*/ 6735105 h 16663835"/>
              <a:gd name="connsiteX5" fmla="*/ 6812853 w 37140448"/>
              <a:gd name="connsiteY5" fmla="*/ 5950883 h 16663835"/>
              <a:gd name="connsiteX6" fmla="*/ 13728993 w 37140448"/>
              <a:gd name="connsiteY6" fmla="*/ 4419357 h 16663835"/>
              <a:gd name="connsiteX7" fmla="*/ 30100793 w 37140448"/>
              <a:gd name="connsiteY7" fmla="*/ 5406535 h 16663835"/>
              <a:gd name="connsiteX8" fmla="*/ 18726213 w 37140448"/>
              <a:gd name="connsiteY8" fmla="*/ 7187497 h 16663835"/>
              <a:gd name="connsiteX9" fmla="*/ 6864636 w 37140448"/>
              <a:gd name="connsiteY9" fmla="*/ 6770235 h 16663835"/>
              <a:gd name="connsiteX10" fmla="*/ 4145053 w 37140448"/>
              <a:gd name="connsiteY10" fmla="*/ 6052478 h 16663835"/>
              <a:gd name="connsiteX11" fmla="*/ 4097901 w 37140448"/>
              <a:gd name="connsiteY11" fmla="*/ 5326414 h 16663835"/>
              <a:gd name="connsiteX12" fmla="*/ 5890364 w 37140448"/>
              <a:gd name="connsiteY12" fmla="*/ 4834628 h 16663835"/>
              <a:gd name="connsiteX13" fmla="*/ 12918508 w 37140448"/>
              <a:gd name="connsiteY13" fmla="*/ 4397051 h 16663835"/>
              <a:gd name="connsiteX14" fmla="*/ 24195125 w 37140448"/>
              <a:gd name="connsiteY14" fmla="*/ 4731623 h 16663835"/>
              <a:gd name="connsiteX15" fmla="*/ 34082898 w 37140448"/>
              <a:gd name="connsiteY15" fmla="*/ 6153033 h 16663835"/>
              <a:gd name="connsiteX16" fmla="*/ 18536474 w 37140448"/>
              <a:gd name="connsiteY16" fmla="*/ 8272667 h 16663835"/>
              <a:gd name="connsiteX17" fmla="*/ 23678815 w 37140448"/>
              <a:gd name="connsiteY17" fmla="*/ 10535054 h 16663835"/>
              <a:gd name="connsiteX18" fmla="*/ 32756152 w 37140448"/>
              <a:gd name="connsiteY18" fmla="*/ 11668783 h 16663835"/>
              <a:gd name="connsiteX19" fmla="*/ 18491576 w 37140448"/>
              <a:gd name="connsiteY19" fmla="*/ 12492007 h 16663835"/>
              <a:gd name="connsiteX20" fmla="*/ 33682384 w 37140448"/>
              <a:gd name="connsiteY20" fmla="*/ 13264681 h 16663835"/>
              <a:gd name="connsiteX21" fmla="*/ 9908158 w 37140448"/>
              <a:gd name="connsiteY21" fmla="*/ 13948319 h 16663835"/>
              <a:gd name="connsiteX22" fmla="*/ 28927520 w 37140448"/>
              <a:gd name="connsiteY22" fmla="*/ 14701019 h 16663835"/>
              <a:gd name="connsiteX23" fmla="*/ 31459321 w 37140448"/>
              <a:gd name="connsiteY23" fmla="*/ 15770944 h 16663835"/>
              <a:gd name="connsiteX24" fmla="*/ 37140448 w 37140448"/>
              <a:gd name="connsiteY24"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26833241 w 37140448"/>
              <a:gd name="connsiteY3" fmla="*/ 5488369 h 16663835"/>
              <a:gd name="connsiteX4" fmla="*/ 16655163 w 37140448"/>
              <a:gd name="connsiteY4" fmla="*/ 6616147 h 16663835"/>
              <a:gd name="connsiteX5" fmla="*/ 6812853 w 37140448"/>
              <a:gd name="connsiteY5" fmla="*/ 5950883 h 16663835"/>
              <a:gd name="connsiteX6" fmla="*/ 13728993 w 37140448"/>
              <a:gd name="connsiteY6" fmla="*/ 4419357 h 16663835"/>
              <a:gd name="connsiteX7" fmla="*/ 30100793 w 37140448"/>
              <a:gd name="connsiteY7" fmla="*/ 5406535 h 16663835"/>
              <a:gd name="connsiteX8" fmla="*/ 18726213 w 37140448"/>
              <a:gd name="connsiteY8" fmla="*/ 7187497 h 16663835"/>
              <a:gd name="connsiteX9" fmla="*/ 6864636 w 37140448"/>
              <a:gd name="connsiteY9" fmla="*/ 6770235 h 16663835"/>
              <a:gd name="connsiteX10" fmla="*/ 4145053 w 37140448"/>
              <a:gd name="connsiteY10" fmla="*/ 6052478 h 16663835"/>
              <a:gd name="connsiteX11" fmla="*/ 4097901 w 37140448"/>
              <a:gd name="connsiteY11" fmla="*/ 5326414 h 16663835"/>
              <a:gd name="connsiteX12" fmla="*/ 5890364 w 37140448"/>
              <a:gd name="connsiteY12" fmla="*/ 4834628 h 16663835"/>
              <a:gd name="connsiteX13" fmla="*/ 12918508 w 37140448"/>
              <a:gd name="connsiteY13" fmla="*/ 4397051 h 16663835"/>
              <a:gd name="connsiteX14" fmla="*/ 24195125 w 37140448"/>
              <a:gd name="connsiteY14" fmla="*/ 4731623 h 16663835"/>
              <a:gd name="connsiteX15" fmla="*/ 34082898 w 37140448"/>
              <a:gd name="connsiteY15" fmla="*/ 6153033 h 16663835"/>
              <a:gd name="connsiteX16" fmla="*/ 18536474 w 37140448"/>
              <a:gd name="connsiteY16" fmla="*/ 8272667 h 16663835"/>
              <a:gd name="connsiteX17" fmla="*/ 23678815 w 37140448"/>
              <a:gd name="connsiteY17" fmla="*/ 10535054 h 16663835"/>
              <a:gd name="connsiteX18" fmla="*/ 32756152 w 37140448"/>
              <a:gd name="connsiteY18" fmla="*/ 11668783 h 16663835"/>
              <a:gd name="connsiteX19" fmla="*/ 18491576 w 37140448"/>
              <a:gd name="connsiteY19" fmla="*/ 12492007 h 16663835"/>
              <a:gd name="connsiteX20" fmla="*/ 33682384 w 37140448"/>
              <a:gd name="connsiteY20" fmla="*/ 13264681 h 16663835"/>
              <a:gd name="connsiteX21" fmla="*/ 9908158 w 37140448"/>
              <a:gd name="connsiteY21" fmla="*/ 13948319 h 16663835"/>
              <a:gd name="connsiteX22" fmla="*/ 28927520 w 37140448"/>
              <a:gd name="connsiteY22" fmla="*/ 14701019 h 16663835"/>
              <a:gd name="connsiteX23" fmla="*/ 31459321 w 37140448"/>
              <a:gd name="connsiteY23" fmla="*/ 15770944 h 16663835"/>
              <a:gd name="connsiteX24" fmla="*/ 37140448 w 37140448"/>
              <a:gd name="connsiteY24"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26833241 w 37140448"/>
              <a:gd name="connsiteY3" fmla="*/ 5488369 h 16663835"/>
              <a:gd name="connsiteX4" fmla="*/ 16655163 w 37140448"/>
              <a:gd name="connsiteY4" fmla="*/ 6616147 h 16663835"/>
              <a:gd name="connsiteX5" fmla="*/ 6812853 w 37140448"/>
              <a:gd name="connsiteY5" fmla="*/ 5950883 h 16663835"/>
              <a:gd name="connsiteX6" fmla="*/ 13897399 w 37140448"/>
              <a:gd name="connsiteY6" fmla="*/ 4587299 h 16663835"/>
              <a:gd name="connsiteX7" fmla="*/ 30100793 w 37140448"/>
              <a:gd name="connsiteY7" fmla="*/ 5406535 h 16663835"/>
              <a:gd name="connsiteX8" fmla="*/ 18726213 w 37140448"/>
              <a:gd name="connsiteY8" fmla="*/ 7187497 h 16663835"/>
              <a:gd name="connsiteX9" fmla="*/ 6864636 w 37140448"/>
              <a:gd name="connsiteY9" fmla="*/ 6770235 h 16663835"/>
              <a:gd name="connsiteX10" fmla="*/ 4145053 w 37140448"/>
              <a:gd name="connsiteY10" fmla="*/ 6052478 h 16663835"/>
              <a:gd name="connsiteX11" fmla="*/ 4097901 w 37140448"/>
              <a:gd name="connsiteY11" fmla="*/ 5326414 h 16663835"/>
              <a:gd name="connsiteX12" fmla="*/ 5890364 w 37140448"/>
              <a:gd name="connsiteY12" fmla="*/ 4834628 h 16663835"/>
              <a:gd name="connsiteX13" fmla="*/ 12918508 w 37140448"/>
              <a:gd name="connsiteY13" fmla="*/ 4397051 h 16663835"/>
              <a:gd name="connsiteX14" fmla="*/ 24195125 w 37140448"/>
              <a:gd name="connsiteY14" fmla="*/ 4731623 h 16663835"/>
              <a:gd name="connsiteX15" fmla="*/ 34082898 w 37140448"/>
              <a:gd name="connsiteY15" fmla="*/ 6153033 h 16663835"/>
              <a:gd name="connsiteX16" fmla="*/ 18536474 w 37140448"/>
              <a:gd name="connsiteY16" fmla="*/ 8272667 h 16663835"/>
              <a:gd name="connsiteX17" fmla="*/ 23678815 w 37140448"/>
              <a:gd name="connsiteY17" fmla="*/ 10535054 h 16663835"/>
              <a:gd name="connsiteX18" fmla="*/ 32756152 w 37140448"/>
              <a:gd name="connsiteY18" fmla="*/ 11668783 h 16663835"/>
              <a:gd name="connsiteX19" fmla="*/ 18491576 w 37140448"/>
              <a:gd name="connsiteY19" fmla="*/ 12492007 h 16663835"/>
              <a:gd name="connsiteX20" fmla="*/ 33682384 w 37140448"/>
              <a:gd name="connsiteY20" fmla="*/ 13264681 h 16663835"/>
              <a:gd name="connsiteX21" fmla="*/ 9908158 w 37140448"/>
              <a:gd name="connsiteY21" fmla="*/ 13948319 h 16663835"/>
              <a:gd name="connsiteX22" fmla="*/ 28927520 w 37140448"/>
              <a:gd name="connsiteY22" fmla="*/ 14701019 h 16663835"/>
              <a:gd name="connsiteX23" fmla="*/ 31459321 w 37140448"/>
              <a:gd name="connsiteY23" fmla="*/ 15770944 h 16663835"/>
              <a:gd name="connsiteX24" fmla="*/ 37140448 w 37140448"/>
              <a:gd name="connsiteY24"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26833241 w 37140448"/>
              <a:gd name="connsiteY3" fmla="*/ 5488369 h 16663835"/>
              <a:gd name="connsiteX4" fmla="*/ 16655163 w 37140448"/>
              <a:gd name="connsiteY4" fmla="*/ 6616147 h 16663835"/>
              <a:gd name="connsiteX5" fmla="*/ 6812853 w 37140448"/>
              <a:gd name="connsiteY5" fmla="*/ 5950883 h 16663835"/>
              <a:gd name="connsiteX6" fmla="*/ 13897399 w 37140448"/>
              <a:gd name="connsiteY6" fmla="*/ 4587299 h 16663835"/>
              <a:gd name="connsiteX7" fmla="*/ 30100793 w 37140448"/>
              <a:gd name="connsiteY7" fmla="*/ 5406535 h 16663835"/>
              <a:gd name="connsiteX8" fmla="*/ 18501672 w 37140448"/>
              <a:gd name="connsiteY8" fmla="*/ 7005561 h 16663835"/>
              <a:gd name="connsiteX9" fmla="*/ 6864636 w 37140448"/>
              <a:gd name="connsiteY9" fmla="*/ 6770235 h 16663835"/>
              <a:gd name="connsiteX10" fmla="*/ 4145053 w 37140448"/>
              <a:gd name="connsiteY10" fmla="*/ 6052478 h 16663835"/>
              <a:gd name="connsiteX11" fmla="*/ 4097901 w 37140448"/>
              <a:gd name="connsiteY11" fmla="*/ 5326414 h 16663835"/>
              <a:gd name="connsiteX12" fmla="*/ 5890364 w 37140448"/>
              <a:gd name="connsiteY12" fmla="*/ 4834628 h 16663835"/>
              <a:gd name="connsiteX13" fmla="*/ 12918508 w 37140448"/>
              <a:gd name="connsiteY13" fmla="*/ 4397051 h 16663835"/>
              <a:gd name="connsiteX14" fmla="*/ 24195125 w 37140448"/>
              <a:gd name="connsiteY14" fmla="*/ 4731623 h 16663835"/>
              <a:gd name="connsiteX15" fmla="*/ 34082898 w 37140448"/>
              <a:gd name="connsiteY15" fmla="*/ 6153033 h 16663835"/>
              <a:gd name="connsiteX16" fmla="*/ 18536474 w 37140448"/>
              <a:gd name="connsiteY16" fmla="*/ 8272667 h 16663835"/>
              <a:gd name="connsiteX17" fmla="*/ 23678815 w 37140448"/>
              <a:gd name="connsiteY17" fmla="*/ 10535054 h 16663835"/>
              <a:gd name="connsiteX18" fmla="*/ 32756152 w 37140448"/>
              <a:gd name="connsiteY18" fmla="*/ 11668783 h 16663835"/>
              <a:gd name="connsiteX19" fmla="*/ 18491576 w 37140448"/>
              <a:gd name="connsiteY19" fmla="*/ 12492007 h 16663835"/>
              <a:gd name="connsiteX20" fmla="*/ 33682384 w 37140448"/>
              <a:gd name="connsiteY20" fmla="*/ 13264681 h 16663835"/>
              <a:gd name="connsiteX21" fmla="*/ 9908158 w 37140448"/>
              <a:gd name="connsiteY21" fmla="*/ 13948319 h 16663835"/>
              <a:gd name="connsiteX22" fmla="*/ 28927520 w 37140448"/>
              <a:gd name="connsiteY22" fmla="*/ 14701019 h 16663835"/>
              <a:gd name="connsiteX23" fmla="*/ 31459321 w 37140448"/>
              <a:gd name="connsiteY23" fmla="*/ 15770944 h 16663835"/>
              <a:gd name="connsiteX24" fmla="*/ 37140448 w 37140448"/>
              <a:gd name="connsiteY24"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26833241 w 37140448"/>
              <a:gd name="connsiteY3" fmla="*/ 5488369 h 16663835"/>
              <a:gd name="connsiteX4" fmla="*/ 16655163 w 37140448"/>
              <a:gd name="connsiteY4" fmla="*/ 6616147 h 16663835"/>
              <a:gd name="connsiteX5" fmla="*/ 6812853 w 37140448"/>
              <a:gd name="connsiteY5" fmla="*/ 5950883 h 16663835"/>
              <a:gd name="connsiteX6" fmla="*/ 13897399 w 37140448"/>
              <a:gd name="connsiteY6" fmla="*/ 4587299 h 16663835"/>
              <a:gd name="connsiteX7" fmla="*/ 30100793 w 37140448"/>
              <a:gd name="connsiteY7" fmla="*/ 5406535 h 16663835"/>
              <a:gd name="connsiteX8" fmla="*/ 18501672 w 37140448"/>
              <a:gd name="connsiteY8" fmla="*/ 7005561 h 16663835"/>
              <a:gd name="connsiteX9" fmla="*/ 6864636 w 37140448"/>
              <a:gd name="connsiteY9" fmla="*/ 6770235 h 16663835"/>
              <a:gd name="connsiteX10" fmla="*/ 4145053 w 37140448"/>
              <a:gd name="connsiteY10" fmla="*/ 6052478 h 16663835"/>
              <a:gd name="connsiteX11" fmla="*/ 4097901 w 37140448"/>
              <a:gd name="connsiteY11" fmla="*/ 5326414 h 16663835"/>
              <a:gd name="connsiteX12" fmla="*/ 6171053 w 37140448"/>
              <a:gd name="connsiteY12" fmla="*/ 4771649 h 16663835"/>
              <a:gd name="connsiteX13" fmla="*/ 12918508 w 37140448"/>
              <a:gd name="connsiteY13" fmla="*/ 4397051 h 16663835"/>
              <a:gd name="connsiteX14" fmla="*/ 24195125 w 37140448"/>
              <a:gd name="connsiteY14" fmla="*/ 4731623 h 16663835"/>
              <a:gd name="connsiteX15" fmla="*/ 34082898 w 37140448"/>
              <a:gd name="connsiteY15" fmla="*/ 6153033 h 16663835"/>
              <a:gd name="connsiteX16" fmla="*/ 18536474 w 37140448"/>
              <a:gd name="connsiteY16" fmla="*/ 8272667 h 16663835"/>
              <a:gd name="connsiteX17" fmla="*/ 23678815 w 37140448"/>
              <a:gd name="connsiteY17" fmla="*/ 10535054 h 16663835"/>
              <a:gd name="connsiteX18" fmla="*/ 32756152 w 37140448"/>
              <a:gd name="connsiteY18" fmla="*/ 11668783 h 16663835"/>
              <a:gd name="connsiteX19" fmla="*/ 18491576 w 37140448"/>
              <a:gd name="connsiteY19" fmla="*/ 12492007 h 16663835"/>
              <a:gd name="connsiteX20" fmla="*/ 33682384 w 37140448"/>
              <a:gd name="connsiteY20" fmla="*/ 13264681 h 16663835"/>
              <a:gd name="connsiteX21" fmla="*/ 9908158 w 37140448"/>
              <a:gd name="connsiteY21" fmla="*/ 13948319 h 16663835"/>
              <a:gd name="connsiteX22" fmla="*/ 28927520 w 37140448"/>
              <a:gd name="connsiteY22" fmla="*/ 14701019 h 16663835"/>
              <a:gd name="connsiteX23" fmla="*/ 31459321 w 37140448"/>
              <a:gd name="connsiteY23" fmla="*/ 15770944 h 16663835"/>
              <a:gd name="connsiteX24" fmla="*/ 37140448 w 37140448"/>
              <a:gd name="connsiteY24"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26833241 w 37140448"/>
              <a:gd name="connsiteY3" fmla="*/ 5488369 h 16663835"/>
              <a:gd name="connsiteX4" fmla="*/ 16655163 w 37140448"/>
              <a:gd name="connsiteY4" fmla="*/ 6616147 h 16663835"/>
              <a:gd name="connsiteX5" fmla="*/ 6812853 w 37140448"/>
              <a:gd name="connsiteY5" fmla="*/ 5950883 h 16663835"/>
              <a:gd name="connsiteX6" fmla="*/ 13897399 w 37140448"/>
              <a:gd name="connsiteY6" fmla="*/ 4587299 h 16663835"/>
              <a:gd name="connsiteX7" fmla="*/ 30100793 w 37140448"/>
              <a:gd name="connsiteY7" fmla="*/ 5406535 h 16663835"/>
              <a:gd name="connsiteX8" fmla="*/ 18501672 w 37140448"/>
              <a:gd name="connsiteY8" fmla="*/ 7005561 h 16663835"/>
              <a:gd name="connsiteX9" fmla="*/ 6864636 w 37140448"/>
              <a:gd name="connsiteY9" fmla="*/ 6770235 h 16663835"/>
              <a:gd name="connsiteX10" fmla="*/ 3695946 w 37140448"/>
              <a:gd name="connsiteY10" fmla="*/ 6059475 h 16663835"/>
              <a:gd name="connsiteX11" fmla="*/ 4097901 w 37140448"/>
              <a:gd name="connsiteY11" fmla="*/ 5326414 h 16663835"/>
              <a:gd name="connsiteX12" fmla="*/ 6171053 w 37140448"/>
              <a:gd name="connsiteY12" fmla="*/ 4771649 h 16663835"/>
              <a:gd name="connsiteX13" fmla="*/ 12918508 w 37140448"/>
              <a:gd name="connsiteY13" fmla="*/ 4397051 h 16663835"/>
              <a:gd name="connsiteX14" fmla="*/ 24195125 w 37140448"/>
              <a:gd name="connsiteY14" fmla="*/ 4731623 h 16663835"/>
              <a:gd name="connsiteX15" fmla="*/ 34082898 w 37140448"/>
              <a:gd name="connsiteY15" fmla="*/ 6153033 h 16663835"/>
              <a:gd name="connsiteX16" fmla="*/ 18536474 w 37140448"/>
              <a:gd name="connsiteY16" fmla="*/ 8272667 h 16663835"/>
              <a:gd name="connsiteX17" fmla="*/ 23678815 w 37140448"/>
              <a:gd name="connsiteY17" fmla="*/ 10535054 h 16663835"/>
              <a:gd name="connsiteX18" fmla="*/ 32756152 w 37140448"/>
              <a:gd name="connsiteY18" fmla="*/ 11668783 h 16663835"/>
              <a:gd name="connsiteX19" fmla="*/ 18491576 w 37140448"/>
              <a:gd name="connsiteY19" fmla="*/ 12492007 h 16663835"/>
              <a:gd name="connsiteX20" fmla="*/ 33682384 w 37140448"/>
              <a:gd name="connsiteY20" fmla="*/ 13264681 h 16663835"/>
              <a:gd name="connsiteX21" fmla="*/ 9908158 w 37140448"/>
              <a:gd name="connsiteY21" fmla="*/ 13948319 h 16663835"/>
              <a:gd name="connsiteX22" fmla="*/ 28927520 w 37140448"/>
              <a:gd name="connsiteY22" fmla="*/ 14701019 h 16663835"/>
              <a:gd name="connsiteX23" fmla="*/ 31459321 w 37140448"/>
              <a:gd name="connsiteY23" fmla="*/ 15770944 h 16663835"/>
              <a:gd name="connsiteX24" fmla="*/ 37140448 w 37140448"/>
              <a:gd name="connsiteY24"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26833241 w 37140448"/>
              <a:gd name="connsiteY3" fmla="*/ 5488369 h 16663835"/>
              <a:gd name="connsiteX4" fmla="*/ 16655163 w 37140448"/>
              <a:gd name="connsiteY4" fmla="*/ 6616147 h 16663835"/>
              <a:gd name="connsiteX5" fmla="*/ 6812853 w 37140448"/>
              <a:gd name="connsiteY5" fmla="*/ 5950883 h 16663835"/>
              <a:gd name="connsiteX6" fmla="*/ 13897399 w 37140448"/>
              <a:gd name="connsiteY6" fmla="*/ 4587299 h 16663835"/>
              <a:gd name="connsiteX7" fmla="*/ 30100793 w 37140448"/>
              <a:gd name="connsiteY7" fmla="*/ 5406535 h 16663835"/>
              <a:gd name="connsiteX8" fmla="*/ 18501672 w 37140448"/>
              <a:gd name="connsiteY8" fmla="*/ 7005561 h 16663835"/>
              <a:gd name="connsiteX9" fmla="*/ 6864636 w 37140448"/>
              <a:gd name="connsiteY9" fmla="*/ 6770235 h 16663835"/>
              <a:gd name="connsiteX10" fmla="*/ 3920499 w 37140448"/>
              <a:gd name="connsiteY10" fmla="*/ 6045480 h 16663835"/>
              <a:gd name="connsiteX11" fmla="*/ 4097901 w 37140448"/>
              <a:gd name="connsiteY11" fmla="*/ 5326414 h 16663835"/>
              <a:gd name="connsiteX12" fmla="*/ 6171053 w 37140448"/>
              <a:gd name="connsiteY12" fmla="*/ 4771649 h 16663835"/>
              <a:gd name="connsiteX13" fmla="*/ 12918508 w 37140448"/>
              <a:gd name="connsiteY13" fmla="*/ 4397051 h 16663835"/>
              <a:gd name="connsiteX14" fmla="*/ 24195125 w 37140448"/>
              <a:gd name="connsiteY14" fmla="*/ 4731623 h 16663835"/>
              <a:gd name="connsiteX15" fmla="*/ 34082898 w 37140448"/>
              <a:gd name="connsiteY15" fmla="*/ 6153033 h 16663835"/>
              <a:gd name="connsiteX16" fmla="*/ 18536474 w 37140448"/>
              <a:gd name="connsiteY16" fmla="*/ 8272667 h 16663835"/>
              <a:gd name="connsiteX17" fmla="*/ 23678815 w 37140448"/>
              <a:gd name="connsiteY17" fmla="*/ 10535054 h 16663835"/>
              <a:gd name="connsiteX18" fmla="*/ 32756152 w 37140448"/>
              <a:gd name="connsiteY18" fmla="*/ 11668783 h 16663835"/>
              <a:gd name="connsiteX19" fmla="*/ 18491576 w 37140448"/>
              <a:gd name="connsiteY19" fmla="*/ 12492007 h 16663835"/>
              <a:gd name="connsiteX20" fmla="*/ 33682384 w 37140448"/>
              <a:gd name="connsiteY20" fmla="*/ 13264681 h 16663835"/>
              <a:gd name="connsiteX21" fmla="*/ 9908158 w 37140448"/>
              <a:gd name="connsiteY21" fmla="*/ 13948319 h 16663835"/>
              <a:gd name="connsiteX22" fmla="*/ 28927520 w 37140448"/>
              <a:gd name="connsiteY22" fmla="*/ 14701019 h 16663835"/>
              <a:gd name="connsiteX23" fmla="*/ 31459321 w 37140448"/>
              <a:gd name="connsiteY23" fmla="*/ 15770944 h 16663835"/>
              <a:gd name="connsiteX24" fmla="*/ 37140448 w 37140448"/>
              <a:gd name="connsiteY24"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26833241 w 37140448"/>
              <a:gd name="connsiteY3" fmla="*/ 5488369 h 16663835"/>
              <a:gd name="connsiteX4" fmla="*/ 16655163 w 37140448"/>
              <a:gd name="connsiteY4" fmla="*/ 6616147 h 16663835"/>
              <a:gd name="connsiteX5" fmla="*/ 6812853 w 37140448"/>
              <a:gd name="connsiteY5" fmla="*/ 5950883 h 16663835"/>
              <a:gd name="connsiteX6" fmla="*/ 13897399 w 37140448"/>
              <a:gd name="connsiteY6" fmla="*/ 4587299 h 16663835"/>
              <a:gd name="connsiteX7" fmla="*/ 30100793 w 37140448"/>
              <a:gd name="connsiteY7" fmla="*/ 5406535 h 16663835"/>
              <a:gd name="connsiteX8" fmla="*/ 18501672 w 37140448"/>
              <a:gd name="connsiteY8" fmla="*/ 7005561 h 16663835"/>
              <a:gd name="connsiteX9" fmla="*/ 6864636 w 37140448"/>
              <a:gd name="connsiteY9" fmla="*/ 6770235 h 16663835"/>
              <a:gd name="connsiteX10" fmla="*/ 3920499 w 37140448"/>
              <a:gd name="connsiteY10" fmla="*/ 6045480 h 16663835"/>
              <a:gd name="connsiteX11" fmla="*/ 4097901 w 37140448"/>
              <a:gd name="connsiteY11" fmla="*/ 5326414 h 16663835"/>
              <a:gd name="connsiteX12" fmla="*/ 6171053 w 37140448"/>
              <a:gd name="connsiteY12" fmla="*/ 4771649 h 16663835"/>
              <a:gd name="connsiteX13" fmla="*/ 13255332 w 37140448"/>
              <a:gd name="connsiteY13" fmla="*/ 4439037 h 16663835"/>
              <a:gd name="connsiteX14" fmla="*/ 24195125 w 37140448"/>
              <a:gd name="connsiteY14" fmla="*/ 4731623 h 16663835"/>
              <a:gd name="connsiteX15" fmla="*/ 34082898 w 37140448"/>
              <a:gd name="connsiteY15" fmla="*/ 6153033 h 16663835"/>
              <a:gd name="connsiteX16" fmla="*/ 18536474 w 37140448"/>
              <a:gd name="connsiteY16" fmla="*/ 8272667 h 16663835"/>
              <a:gd name="connsiteX17" fmla="*/ 23678815 w 37140448"/>
              <a:gd name="connsiteY17" fmla="*/ 10535054 h 16663835"/>
              <a:gd name="connsiteX18" fmla="*/ 32756152 w 37140448"/>
              <a:gd name="connsiteY18" fmla="*/ 11668783 h 16663835"/>
              <a:gd name="connsiteX19" fmla="*/ 18491576 w 37140448"/>
              <a:gd name="connsiteY19" fmla="*/ 12492007 h 16663835"/>
              <a:gd name="connsiteX20" fmla="*/ 33682384 w 37140448"/>
              <a:gd name="connsiteY20" fmla="*/ 13264681 h 16663835"/>
              <a:gd name="connsiteX21" fmla="*/ 9908158 w 37140448"/>
              <a:gd name="connsiteY21" fmla="*/ 13948319 h 16663835"/>
              <a:gd name="connsiteX22" fmla="*/ 28927520 w 37140448"/>
              <a:gd name="connsiteY22" fmla="*/ 14701019 h 16663835"/>
              <a:gd name="connsiteX23" fmla="*/ 31459321 w 37140448"/>
              <a:gd name="connsiteY23" fmla="*/ 15770944 h 16663835"/>
              <a:gd name="connsiteX24" fmla="*/ 37140448 w 37140448"/>
              <a:gd name="connsiteY24"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26833241 w 37140448"/>
              <a:gd name="connsiteY3" fmla="*/ 5488369 h 16663835"/>
              <a:gd name="connsiteX4" fmla="*/ 16655163 w 37140448"/>
              <a:gd name="connsiteY4" fmla="*/ 6616147 h 16663835"/>
              <a:gd name="connsiteX5" fmla="*/ 6812853 w 37140448"/>
              <a:gd name="connsiteY5" fmla="*/ 5950883 h 16663835"/>
              <a:gd name="connsiteX6" fmla="*/ 13897399 w 37140448"/>
              <a:gd name="connsiteY6" fmla="*/ 4587299 h 16663835"/>
              <a:gd name="connsiteX7" fmla="*/ 30100793 w 37140448"/>
              <a:gd name="connsiteY7" fmla="*/ 5406535 h 16663835"/>
              <a:gd name="connsiteX8" fmla="*/ 18501672 w 37140448"/>
              <a:gd name="connsiteY8" fmla="*/ 7005561 h 16663835"/>
              <a:gd name="connsiteX9" fmla="*/ 6864636 w 37140448"/>
              <a:gd name="connsiteY9" fmla="*/ 6770235 h 16663835"/>
              <a:gd name="connsiteX10" fmla="*/ 3920499 w 37140448"/>
              <a:gd name="connsiteY10" fmla="*/ 6045480 h 16663835"/>
              <a:gd name="connsiteX11" fmla="*/ 4097901 w 37140448"/>
              <a:gd name="connsiteY11" fmla="*/ 5326414 h 16663835"/>
              <a:gd name="connsiteX12" fmla="*/ 6171053 w 37140448"/>
              <a:gd name="connsiteY12" fmla="*/ 4771649 h 16663835"/>
              <a:gd name="connsiteX13" fmla="*/ 13985127 w 37140448"/>
              <a:gd name="connsiteY13" fmla="*/ 4453031 h 16663835"/>
              <a:gd name="connsiteX14" fmla="*/ 24195125 w 37140448"/>
              <a:gd name="connsiteY14" fmla="*/ 4731623 h 16663835"/>
              <a:gd name="connsiteX15" fmla="*/ 34082898 w 37140448"/>
              <a:gd name="connsiteY15" fmla="*/ 6153033 h 16663835"/>
              <a:gd name="connsiteX16" fmla="*/ 18536474 w 37140448"/>
              <a:gd name="connsiteY16" fmla="*/ 8272667 h 16663835"/>
              <a:gd name="connsiteX17" fmla="*/ 23678815 w 37140448"/>
              <a:gd name="connsiteY17" fmla="*/ 10535054 h 16663835"/>
              <a:gd name="connsiteX18" fmla="*/ 32756152 w 37140448"/>
              <a:gd name="connsiteY18" fmla="*/ 11668783 h 16663835"/>
              <a:gd name="connsiteX19" fmla="*/ 18491576 w 37140448"/>
              <a:gd name="connsiteY19" fmla="*/ 12492007 h 16663835"/>
              <a:gd name="connsiteX20" fmla="*/ 33682384 w 37140448"/>
              <a:gd name="connsiteY20" fmla="*/ 13264681 h 16663835"/>
              <a:gd name="connsiteX21" fmla="*/ 9908158 w 37140448"/>
              <a:gd name="connsiteY21" fmla="*/ 13948319 h 16663835"/>
              <a:gd name="connsiteX22" fmla="*/ 28927520 w 37140448"/>
              <a:gd name="connsiteY22" fmla="*/ 14701019 h 16663835"/>
              <a:gd name="connsiteX23" fmla="*/ 31459321 w 37140448"/>
              <a:gd name="connsiteY23" fmla="*/ 15770944 h 16663835"/>
              <a:gd name="connsiteX24" fmla="*/ 37140448 w 37140448"/>
              <a:gd name="connsiteY24"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26833241 w 37140448"/>
              <a:gd name="connsiteY3" fmla="*/ 5488369 h 16663835"/>
              <a:gd name="connsiteX4" fmla="*/ 16655163 w 37140448"/>
              <a:gd name="connsiteY4" fmla="*/ 6616147 h 16663835"/>
              <a:gd name="connsiteX5" fmla="*/ 6812853 w 37140448"/>
              <a:gd name="connsiteY5" fmla="*/ 5950883 h 16663835"/>
              <a:gd name="connsiteX6" fmla="*/ 13897399 w 37140448"/>
              <a:gd name="connsiteY6" fmla="*/ 4587299 h 16663835"/>
              <a:gd name="connsiteX7" fmla="*/ 30100793 w 37140448"/>
              <a:gd name="connsiteY7" fmla="*/ 5406535 h 16663835"/>
              <a:gd name="connsiteX8" fmla="*/ 18501672 w 37140448"/>
              <a:gd name="connsiteY8" fmla="*/ 7005561 h 16663835"/>
              <a:gd name="connsiteX9" fmla="*/ 6864636 w 37140448"/>
              <a:gd name="connsiteY9" fmla="*/ 6770235 h 16663835"/>
              <a:gd name="connsiteX10" fmla="*/ 3920499 w 37140448"/>
              <a:gd name="connsiteY10" fmla="*/ 6045480 h 16663835"/>
              <a:gd name="connsiteX11" fmla="*/ 4097901 w 37140448"/>
              <a:gd name="connsiteY11" fmla="*/ 5326414 h 16663835"/>
              <a:gd name="connsiteX12" fmla="*/ 6171053 w 37140448"/>
              <a:gd name="connsiteY12" fmla="*/ 4771649 h 16663835"/>
              <a:gd name="connsiteX13" fmla="*/ 14041262 w 37140448"/>
              <a:gd name="connsiteY13" fmla="*/ 4411046 h 16663835"/>
              <a:gd name="connsiteX14" fmla="*/ 24195125 w 37140448"/>
              <a:gd name="connsiteY14" fmla="*/ 4731623 h 16663835"/>
              <a:gd name="connsiteX15" fmla="*/ 34082898 w 37140448"/>
              <a:gd name="connsiteY15" fmla="*/ 6153033 h 16663835"/>
              <a:gd name="connsiteX16" fmla="*/ 18536474 w 37140448"/>
              <a:gd name="connsiteY16" fmla="*/ 8272667 h 16663835"/>
              <a:gd name="connsiteX17" fmla="*/ 23678815 w 37140448"/>
              <a:gd name="connsiteY17" fmla="*/ 10535054 h 16663835"/>
              <a:gd name="connsiteX18" fmla="*/ 32756152 w 37140448"/>
              <a:gd name="connsiteY18" fmla="*/ 11668783 h 16663835"/>
              <a:gd name="connsiteX19" fmla="*/ 18491576 w 37140448"/>
              <a:gd name="connsiteY19" fmla="*/ 12492007 h 16663835"/>
              <a:gd name="connsiteX20" fmla="*/ 33682384 w 37140448"/>
              <a:gd name="connsiteY20" fmla="*/ 13264681 h 16663835"/>
              <a:gd name="connsiteX21" fmla="*/ 9908158 w 37140448"/>
              <a:gd name="connsiteY21" fmla="*/ 13948319 h 16663835"/>
              <a:gd name="connsiteX22" fmla="*/ 28927520 w 37140448"/>
              <a:gd name="connsiteY22" fmla="*/ 14701019 h 16663835"/>
              <a:gd name="connsiteX23" fmla="*/ 31459321 w 37140448"/>
              <a:gd name="connsiteY23" fmla="*/ 15770944 h 16663835"/>
              <a:gd name="connsiteX24" fmla="*/ 37140448 w 37140448"/>
              <a:gd name="connsiteY24"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26833241 w 37140448"/>
              <a:gd name="connsiteY3" fmla="*/ 5488369 h 16663835"/>
              <a:gd name="connsiteX4" fmla="*/ 16655163 w 37140448"/>
              <a:gd name="connsiteY4" fmla="*/ 6616147 h 16663835"/>
              <a:gd name="connsiteX5" fmla="*/ 6812853 w 37140448"/>
              <a:gd name="connsiteY5" fmla="*/ 5950883 h 16663835"/>
              <a:gd name="connsiteX6" fmla="*/ 13897399 w 37140448"/>
              <a:gd name="connsiteY6" fmla="*/ 4587299 h 16663835"/>
              <a:gd name="connsiteX7" fmla="*/ 30100793 w 37140448"/>
              <a:gd name="connsiteY7" fmla="*/ 5406535 h 16663835"/>
              <a:gd name="connsiteX8" fmla="*/ 18501672 w 37140448"/>
              <a:gd name="connsiteY8" fmla="*/ 7005561 h 16663835"/>
              <a:gd name="connsiteX9" fmla="*/ 6864636 w 37140448"/>
              <a:gd name="connsiteY9" fmla="*/ 6770235 h 16663835"/>
              <a:gd name="connsiteX10" fmla="*/ 3920499 w 37140448"/>
              <a:gd name="connsiteY10" fmla="*/ 6045480 h 16663835"/>
              <a:gd name="connsiteX11" fmla="*/ 4097901 w 37140448"/>
              <a:gd name="connsiteY11" fmla="*/ 5326414 h 16663835"/>
              <a:gd name="connsiteX12" fmla="*/ 6171053 w 37140448"/>
              <a:gd name="connsiteY12" fmla="*/ 4771649 h 16663835"/>
              <a:gd name="connsiteX13" fmla="*/ 14041262 w 37140448"/>
              <a:gd name="connsiteY13" fmla="*/ 4411046 h 16663835"/>
              <a:gd name="connsiteX14" fmla="*/ 24195125 w 37140448"/>
              <a:gd name="connsiteY14" fmla="*/ 4731623 h 16663835"/>
              <a:gd name="connsiteX15" fmla="*/ 34082898 w 37140448"/>
              <a:gd name="connsiteY15" fmla="*/ 6153033 h 16663835"/>
              <a:gd name="connsiteX16" fmla="*/ 18536474 w 37140448"/>
              <a:gd name="connsiteY16" fmla="*/ 8272667 h 16663835"/>
              <a:gd name="connsiteX17" fmla="*/ 23678815 w 37140448"/>
              <a:gd name="connsiteY17" fmla="*/ 10535054 h 16663835"/>
              <a:gd name="connsiteX18" fmla="*/ 32756152 w 37140448"/>
              <a:gd name="connsiteY18" fmla="*/ 11668783 h 16663835"/>
              <a:gd name="connsiteX19" fmla="*/ 18491576 w 37140448"/>
              <a:gd name="connsiteY19" fmla="*/ 12492007 h 16663835"/>
              <a:gd name="connsiteX20" fmla="*/ 33682384 w 37140448"/>
              <a:gd name="connsiteY20" fmla="*/ 13264681 h 16663835"/>
              <a:gd name="connsiteX21" fmla="*/ 9908158 w 37140448"/>
              <a:gd name="connsiteY21" fmla="*/ 13948319 h 16663835"/>
              <a:gd name="connsiteX22" fmla="*/ 28927520 w 37140448"/>
              <a:gd name="connsiteY22" fmla="*/ 14701019 h 16663835"/>
              <a:gd name="connsiteX23" fmla="*/ 31459321 w 37140448"/>
              <a:gd name="connsiteY23" fmla="*/ 15770944 h 16663835"/>
              <a:gd name="connsiteX24" fmla="*/ 37140448 w 37140448"/>
              <a:gd name="connsiteY24"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26833241 w 37140448"/>
              <a:gd name="connsiteY3" fmla="*/ 5488369 h 16663835"/>
              <a:gd name="connsiteX4" fmla="*/ 16655163 w 37140448"/>
              <a:gd name="connsiteY4" fmla="*/ 6616147 h 16663835"/>
              <a:gd name="connsiteX5" fmla="*/ 6812853 w 37140448"/>
              <a:gd name="connsiteY5" fmla="*/ 5950883 h 16663835"/>
              <a:gd name="connsiteX6" fmla="*/ 13897399 w 37140448"/>
              <a:gd name="connsiteY6" fmla="*/ 4587299 h 16663835"/>
              <a:gd name="connsiteX7" fmla="*/ 30100793 w 37140448"/>
              <a:gd name="connsiteY7" fmla="*/ 5406535 h 16663835"/>
              <a:gd name="connsiteX8" fmla="*/ 18501672 w 37140448"/>
              <a:gd name="connsiteY8" fmla="*/ 7005561 h 16663835"/>
              <a:gd name="connsiteX9" fmla="*/ 6864636 w 37140448"/>
              <a:gd name="connsiteY9" fmla="*/ 6770235 h 16663835"/>
              <a:gd name="connsiteX10" fmla="*/ 3920499 w 37140448"/>
              <a:gd name="connsiteY10" fmla="*/ 6045480 h 16663835"/>
              <a:gd name="connsiteX11" fmla="*/ 4097901 w 37140448"/>
              <a:gd name="connsiteY11" fmla="*/ 5326414 h 16663835"/>
              <a:gd name="connsiteX12" fmla="*/ 6171053 w 37140448"/>
              <a:gd name="connsiteY12" fmla="*/ 4771649 h 16663835"/>
              <a:gd name="connsiteX13" fmla="*/ 14041262 w 37140448"/>
              <a:gd name="connsiteY13" fmla="*/ 4411046 h 16663835"/>
              <a:gd name="connsiteX14" fmla="*/ 24195125 w 37140448"/>
              <a:gd name="connsiteY14" fmla="*/ 4731623 h 16663835"/>
              <a:gd name="connsiteX15" fmla="*/ 34082898 w 37140448"/>
              <a:gd name="connsiteY15" fmla="*/ 6153033 h 16663835"/>
              <a:gd name="connsiteX16" fmla="*/ 18536474 w 37140448"/>
              <a:gd name="connsiteY16" fmla="*/ 8272667 h 16663835"/>
              <a:gd name="connsiteX17" fmla="*/ 23678815 w 37140448"/>
              <a:gd name="connsiteY17" fmla="*/ 10535054 h 16663835"/>
              <a:gd name="connsiteX18" fmla="*/ 32756152 w 37140448"/>
              <a:gd name="connsiteY18" fmla="*/ 11668783 h 16663835"/>
              <a:gd name="connsiteX19" fmla="*/ 18491576 w 37140448"/>
              <a:gd name="connsiteY19" fmla="*/ 12492007 h 16663835"/>
              <a:gd name="connsiteX20" fmla="*/ 33682384 w 37140448"/>
              <a:gd name="connsiteY20" fmla="*/ 13264681 h 16663835"/>
              <a:gd name="connsiteX21" fmla="*/ 9908158 w 37140448"/>
              <a:gd name="connsiteY21" fmla="*/ 13948319 h 16663835"/>
              <a:gd name="connsiteX22" fmla="*/ 28927520 w 37140448"/>
              <a:gd name="connsiteY22" fmla="*/ 14701019 h 16663835"/>
              <a:gd name="connsiteX23" fmla="*/ 31459321 w 37140448"/>
              <a:gd name="connsiteY23" fmla="*/ 15770944 h 16663835"/>
              <a:gd name="connsiteX24" fmla="*/ 37140448 w 37140448"/>
              <a:gd name="connsiteY24"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26833241 w 37140448"/>
              <a:gd name="connsiteY3" fmla="*/ 5488369 h 16663835"/>
              <a:gd name="connsiteX4" fmla="*/ 16655163 w 37140448"/>
              <a:gd name="connsiteY4" fmla="*/ 6616147 h 16663835"/>
              <a:gd name="connsiteX5" fmla="*/ 6812853 w 37140448"/>
              <a:gd name="connsiteY5" fmla="*/ 5950883 h 16663835"/>
              <a:gd name="connsiteX6" fmla="*/ 13897399 w 37140448"/>
              <a:gd name="connsiteY6" fmla="*/ 4587299 h 16663835"/>
              <a:gd name="connsiteX7" fmla="*/ 30100793 w 37140448"/>
              <a:gd name="connsiteY7" fmla="*/ 5406535 h 16663835"/>
              <a:gd name="connsiteX8" fmla="*/ 18501672 w 37140448"/>
              <a:gd name="connsiteY8" fmla="*/ 7005561 h 16663835"/>
              <a:gd name="connsiteX9" fmla="*/ 6864636 w 37140448"/>
              <a:gd name="connsiteY9" fmla="*/ 6770235 h 16663835"/>
              <a:gd name="connsiteX10" fmla="*/ 3920499 w 37140448"/>
              <a:gd name="connsiteY10" fmla="*/ 6045480 h 16663835"/>
              <a:gd name="connsiteX11" fmla="*/ 4097901 w 37140448"/>
              <a:gd name="connsiteY11" fmla="*/ 5326414 h 16663835"/>
              <a:gd name="connsiteX12" fmla="*/ 6171053 w 37140448"/>
              <a:gd name="connsiteY12" fmla="*/ 4771649 h 16663835"/>
              <a:gd name="connsiteX13" fmla="*/ 14041262 w 37140448"/>
              <a:gd name="connsiteY13" fmla="*/ 4411046 h 16663835"/>
              <a:gd name="connsiteX14" fmla="*/ 24195125 w 37140448"/>
              <a:gd name="connsiteY14" fmla="*/ 4731623 h 16663835"/>
              <a:gd name="connsiteX15" fmla="*/ 34082898 w 37140448"/>
              <a:gd name="connsiteY15" fmla="*/ 6153033 h 16663835"/>
              <a:gd name="connsiteX16" fmla="*/ 18536474 w 37140448"/>
              <a:gd name="connsiteY16" fmla="*/ 8272667 h 16663835"/>
              <a:gd name="connsiteX17" fmla="*/ 23678815 w 37140448"/>
              <a:gd name="connsiteY17" fmla="*/ 10535054 h 16663835"/>
              <a:gd name="connsiteX18" fmla="*/ 32756152 w 37140448"/>
              <a:gd name="connsiteY18" fmla="*/ 11668783 h 16663835"/>
              <a:gd name="connsiteX19" fmla="*/ 18491576 w 37140448"/>
              <a:gd name="connsiteY19" fmla="*/ 12492007 h 16663835"/>
              <a:gd name="connsiteX20" fmla="*/ 33682384 w 37140448"/>
              <a:gd name="connsiteY20" fmla="*/ 13264681 h 16663835"/>
              <a:gd name="connsiteX21" fmla="*/ 9908158 w 37140448"/>
              <a:gd name="connsiteY21" fmla="*/ 13948319 h 16663835"/>
              <a:gd name="connsiteX22" fmla="*/ 28927520 w 37140448"/>
              <a:gd name="connsiteY22" fmla="*/ 14701019 h 16663835"/>
              <a:gd name="connsiteX23" fmla="*/ 31459321 w 37140448"/>
              <a:gd name="connsiteY23" fmla="*/ 15770944 h 16663835"/>
              <a:gd name="connsiteX24" fmla="*/ 37140448 w 37140448"/>
              <a:gd name="connsiteY24"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26833241 w 37140448"/>
              <a:gd name="connsiteY3" fmla="*/ 5488369 h 16663835"/>
              <a:gd name="connsiteX4" fmla="*/ 16655163 w 37140448"/>
              <a:gd name="connsiteY4" fmla="*/ 6616147 h 16663835"/>
              <a:gd name="connsiteX5" fmla="*/ 6812853 w 37140448"/>
              <a:gd name="connsiteY5" fmla="*/ 5950883 h 16663835"/>
              <a:gd name="connsiteX6" fmla="*/ 13897399 w 37140448"/>
              <a:gd name="connsiteY6" fmla="*/ 4587299 h 16663835"/>
              <a:gd name="connsiteX7" fmla="*/ 30100793 w 37140448"/>
              <a:gd name="connsiteY7" fmla="*/ 5406535 h 16663835"/>
              <a:gd name="connsiteX8" fmla="*/ 18501672 w 37140448"/>
              <a:gd name="connsiteY8" fmla="*/ 7005561 h 16663835"/>
              <a:gd name="connsiteX9" fmla="*/ 6864636 w 37140448"/>
              <a:gd name="connsiteY9" fmla="*/ 6770235 h 16663835"/>
              <a:gd name="connsiteX10" fmla="*/ 3920499 w 37140448"/>
              <a:gd name="connsiteY10" fmla="*/ 6045480 h 16663835"/>
              <a:gd name="connsiteX11" fmla="*/ 4097901 w 37140448"/>
              <a:gd name="connsiteY11" fmla="*/ 5326414 h 16663835"/>
              <a:gd name="connsiteX12" fmla="*/ 6171053 w 37140448"/>
              <a:gd name="connsiteY12" fmla="*/ 4771649 h 16663835"/>
              <a:gd name="connsiteX13" fmla="*/ 14041262 w 37140448"/>
              <a:gd name="connsiteY13" fmla="*/ 4411046 h 16663835"/>
              <a:gd name="connsiteX14" fmla="*/ 24195125 w 37140448"/>
              <a:gd name="connsiteY14" fmla="*/ 4731623 h 16663835"/>
              <a:gd name="connsiteX15" fmla="*/ 34082898 w 37140448"/>
              <a:gd name="connsiteY15" fmla="*/ 6153033 h 16663835"/>
              <a:gd name="connsiteX16" fmla="*/ 18536474 w 37140448"/>
              <a:gd name="connsiteY16" fmla="*/ 8272667 h 16663835"/>
              <a:gd name="connsiteX17" fmla="*/ 23678815 w 37140448"/>
              <a:gd name="connsiteY17" fmla="*/ 10535054 h 16663835"/>
              <a:gd name="connsiteX18" fmla="*/ 32756152 w 37140448"/>
              <a:gd name="connsiteY18" fmla="*/ 11668783 h 16663835"/>
              <a:gd name="connsiteX19" fmla="*/ 18491576 w 37140448"/>
              <a:gd name="connsiteY19" fmla="*/ 12492007 h 16663835"/>
              <a:gd name="connsiteX20" fmla="*/ 33682384 w 37140448"/>
              <a:gd name="connsiteY20" fmla="*/ 13264681 h 16663835"/>
              <a:gd name="connsiteX21" fmla="*/ 9908158 w 37140448"/>
              <a:gd name="connsiteY21" fmla="*/ 13948319 h 16663835"/>
              <a:gd name="connsiteX22" fmla="*/ 28927520 w 37140448"/>
              <a:gd name="connsiteY22" fmla="*/ 14701019 h 16663835"/>
              <a:gd name="connsiteX23" fmla="*/ 31459321 w 37140448"/>
              <a:gd name="connsiteY23" fmla="*/ 15770944 h 16663835"/>
              <a:gd name="connsiteX24" fmla="*/ 37140448 w 37140448"/>
              <a:gd name="connsiteY24"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26833241 w 37140448"/>
              <a:gd name="connsiteY3" fmla="*/ 5488369 h 16663835"/>
              <a:gd name="connsiteX4" fmla="*/ 16655163 w 37140448"/>
              <a:gd name="connsiteY4" fmla="*/ 6616147 h 16663835"/>
              <a:gd name="connsiteX5" fmla="*/ 6812853 w 37140448"/>
              <a:gd name="connsiteY5" fmla="*/ 5950883 h 16663835"/>
              <a:gd name="connsiteX6" fmla="*/ 13897399 w 37140448"/>
              <a:gd name="connsiteY6" fmla="*/ 4587299 h 16663835"/>
              <a:gd name="connsiteX7" fmla="*/ 30100793 w 37140448"/>
              <a:gd name="connsiteY7" fmla="*/ 5406535 h 16663835"/>
              <a:gd name="connsiteX8" fmla="*/ 18501672 w 37140448"/>
              <a:gd name="connsiteY8" fmla="*/ 7005561 h 16663835"/>
              <a:gd name="connsiteX9" fmla="*/ 6864636 w 37140448"/>
              <a:gd name="connsiteY9" fmla="*/ 6770235 h 16663835"/>
              <a:gd name="connsiteX10" fmla="*/ 3920499 w 37140448"/>
              <a:gd name="connsiteY10" fmla="*/ 6045480 h 16663835"/>
              <a:gd name="connsiteX11" fmla="*/ 4097901 w 37140448"/>
              <a:gd name="connsiteY11" fmla="*/ 5326414 h 16663835"/>
              <a:gd name="connsiteX12" fmla="*/ 6171053 w 37140448"/>
              <a:gd name="connsiteY12" fmla="*/ 4771649 h 16663835"/>
              <a:gd name="connsiteX13" fmla="*/ 14041262 w 37140448"/>
              <a:gd name="connsiteY13" fmla="*/ 4411046 h 16663835"/>
              <a:gd name="connsiteX14" fmla="*/ 24195125 w 37140448"/>
              <a:gd name="connsiteY14" fmla="*/ 4731623 h 16663835"/>
              <a:gd name="connsiteX15" fmla="*/ 34082898 w 37140448"/>
              <a:gd name="connsiteY15" fmla="*/ 6153033 h 16663835"/>
              <a:gd name="connsiteX16" fmla="*/ 18536474 w 37140448"/>
              <a:gd name="connsiteY16" fmla="*/ 8272667 h 16663835"/>
              <a:gd name="connsiteX17" fmla="*/ 23678815 w 37140448"/>
              <a:gd name="connsiteY17" fmla="*/ 10535054 h 16663835"/>
              <a:gd name="connsiteX18" fmla="*/ 32756152 w 37140448"/>
              <a:gd name="connsiteY18" fmla="*/ 11668783 h 16663835"/>
              <a:gd name="connsiteX19" fmla="*/ 18491576 w 37140448"/>
              <a:gd name="connsiteY19" fmla="*/ 12492007 h 16663835"/>
              <a:gd name="connsiteX20" fmla="*/ 33682384 w 37140448"/>
              <a:gd name="connsiteY20" fmla="*/ 13264681 h 16663835"/>
              <a:gd name="connsiteX21" fmla="*/ 9908158 w 37140448"/>
              <a:gd name="connsiteY21" fmla="*/ 13948319 h 16663835"/>
              <a:gd name="connsiteX22" fmla="*/ 28927520 w 37140448"/>
              <a:gd name="connsiteY22" fmla="*/ 14701019 h 16663835"/>
              <a:gd name="connsiteX23" fmla="*/ 31459321 w 37140448"/>
              <a:gd name="connsiteY23" fmla="*/ 15770944 h 16663835"/>
              <a:gd name="connsiteX24" fmla="*/ 37140448 w 37140448"/>
              <a:gd name="connsiteY24"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26833241 w 37140448"/>
              <a:gd name="connsiteY3" fmla="*/ 5488369 h 16663835"/>
              <a:gd name="connsiteX4" fmla="*/ 16655163 w 37140448"/>
              <a:gd name="connsiteY4" fmla="*/ 6616147 h 16663835"/>
              <a:gd name="connsiteX5" fmla="*/ 6812853 w 37140448"/>
              <a:gd name="connsiteY5" fmla="*/ 5950883 h 16663835"/>
              <a:gd name="connsiteX6" fmla="*/ 13897399 w 37140448"/>
              <a:gd name="connsiteY6" fmla="*/ 4587299 h 16663835"/>
              <a:gd name="connsiteX7" fmla="*/ 30100793 w 37140448"/>
              <a:gd name="connsiteY7" fmla="*/ 5406535 h 16663835"/>
              <a:gd name="connsiteX8" fmla="*/ 18501672 w 37140448"/>
              <a:gd name="connsiteY8" fmla="*/ 7005561 h 16663835"/>
              <a:gd name="connsiteX9" fmla="*/ 6864636 w 37140448"/>
              <a:gd name="connsiteY9" fmla="*/ 6770235 h 16663835"/>
              <a:gd name="connsiteX10" fmla="*/ 3920499 w 37140448"/>
              <a:gd name="connsiteY10" fmla="*/ 6045480 h 16663835"/>
              <a:gd name="connsiteX11" fmla="*/ 4097901 w 37140448"/>
              <a:gd name="connsiteY11" fmla="*/ 5326414 h 16663835"/>
              <a:gd name="connsiteX12" fmla="*/ 6171053 w 37140448"/>
              <a:gd name="connsiteY12" fmla="*/ 4771649 h 16663835"/>
              <a:gd name="connsiteX13" fmla="*/ 14041262 w 37140448"/>
              <a:gd name="connsiteY13" fmla="*/ 4411046 h 16663835"/>
              <a:gd name="connsiteX14" fmla="*/ 24195125 w 37140448"/>
              <a:gd name="connsiteY14" fmla="*/ 4731623 h 16663835"/>
              <a:gd name="connsiteX15" fmla="*/ 34082898 w 37140448"/>
              <a:gd name="connsiteY15" fmla="*/ 6153033 h 16663835"/>
              <a:gd name="connsiteX16" fmla="*/ 18536474 w 37140448"/>
              <a:gd name="connsiteY16" fmla="*/ 8272667 h 16663835"/>
              <a:gd name="connsiteX17" fmla="*/ 23678815 w 37140448"/>
              <a:gd name="connsiteY17" fmla="*/ 10535054 h 16663835"/>
              <a:gd name="connsiteX18" fmla="*/ 32756152 w 37140448"/>
              <a:gd name="connsiteY18" fmla="*/ 11668783 h 16663835"/>
              <a:gd name="connsiteX19" fmla="*/ 18491576 w 37140448"/>
              <a:gd name="connsiteY19" fmla="*/ 12492007 h 16663835"/>
              <a:gd name="connsiteX20" fmla="*/ 33682384 w 37140448"/>
              <a:gd name="connsiteY20" fmla="*/ 13264681 h 16663835"/>
              <a:gd name="connsiteX21" fmla="*/ 9908158 w 37140448"/>
              <a:gd name="connsiteY21" fmla="*/ 13948319 h 16663835"/>
              <a:gd name="connsiteX22" fmla="*/ 28927520 w 37140448"/>
              <a:gd name="connsiteY22" fmla="*/ 14701019 h 16663835"/>
              <a:gd name="connsiteX23" fmla="*/ 31459321 w 37140448"/>
              <a:gd name="connsiteY23" fmla="*/ 15770944 h 16663835"/>
              <a:gd name="connsiteX24" fmla="*/ 37140448 w 37140448"/>
              <a:gd name="connsiteY24"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26833241 w 37140448"/>
              <a:gd name="connsiteY3" fmla="*/ 5488369 h 16663835"/>
              <a:gd name="connsiteX4" fmla="*/ 16655163 w 37140448"/>
              <a:gd name="connsiteY4" fmla="*/ 6616147 h 16663835"/>
              <a:gd name="connsiteX5" fmla="*/ 6812853 w 37140448"/>
              <a:gd name="connsiteY5" fmla="*/ 5950883 h 16663835"/>
              <a:gd name="connsiteX6" fmla="*/ 13897399 w 37140448"/>
              <a:gd name="connsiteY6" fmla="*/ 4587299 h 16663835"/>
              <a:gd name="connsiteX7" fmla="*/ 30100793 w 37140448"/>
              <a:gd name="connsiteY7" fmla="*/ 5406535 h 16663835"/>
              <a:gd name="connsiteX8" fmla="*/ 18501672 w 37140448"/>
              <a:gd name="connsiteY8" fmla="*/ 7005561 h 16663835"/>
              <a:gd name="connsiteX9" fmla="*/ 6864636 w 37140448"/>
              <a:gd name="connsiteY9" fmla="*/ 6770235 h 16663835"/>
              <a:gd name="connsiteX10" fmla="*/ 3920499 w 37140448"/>
              <a:gd name="connsiteY10" fmla="*/ 6045480 h 16663835"/>
              <a:gd name="connsiteX11" fmla="*/ 4097901 w 37140448"/>
              <a:gd name="connsiteY11" fmla="*/ 5326414 h 16663835"/>
              <a:gd name="connsiteX12" fmla="*/ 6171053 w 37140448"/>
              <a:gd name="connsiteY12" fmla="*/ 4771649 h 16663835"/>
              <a:gd name="connsiteX13" fmla="*/ 14041262 w 37140448"/>
              <a:gd name="connsiteY13" fmla="*/ 4411046 h 16663835"/>
              <a:gd name="connsiteX14" fmla="*/ 24195125 w 37140448"/>
              <a:gd name="connsiteY14" fmla="*/ 4731623 h 16663835"/>
              <a:gd name="connsiteX15" fmla="*/ 34082898 w 37140448"/>
              <a:gd name="connsiteY15" fmla="*/ 6153033 h 16663835"/>
              <a:gd name="connsiteX16" fmla="*/ 18536474 w 37140448"/>
              <a:gd name="connsiteY16" fmla="*/ 8272667 h 16663835"/>
              <a:gd name="connsiteX17" fmla="*/ 19430177 w 37140448"/>
              <a:gd name="connsiteY17" fmla="*/ 9727027 h 16663835"/>
              <a:gd name="connsiteX18" fmla="*/ 23678815 w 37140448"/>
              <a:gd name="connsiteY18" fmla="*/ 10535054 h 16663835"/>
              <a:gd name="connsiteX19" fmla="*/ 32756152 w 37140448"/>
              <a:gd name="connsiteY19" fmla="*/ 11668783 h 16663835"/>
              <a:gd name="connsiteX20" fmla="*/ 18491576 w 37140448"/>
              <a:gd name="connsiteY20" fmla="*/ 12492007 h 16663835"/>
              <a:gd name="connsiteX21" fmla="*/ 33682384 w 37140448"/>
              <a:gd name="connsiteY21" fmla="*/ 13264681 h 16663835"/>
              <a:gd name="connsiteX22" fmla="*/ 9908158 w 37140448"/>
              <a:gd name="connsiteY22" fmla="*/ 13948319 h 16663835"/>
              <a:gd name="connsiteX23" fmla="*/ 28927520 w 37140448"/>
              <a:gd name="connsiteY23" fmla="*/ 14701019 h 16663835"/>
              <a:gd name="connsiteX24" fmla="*/ 31459321 w 37140448"/>
              <a:gd name="connsiteY24" fmla="*/ 15770944 h 16663835"/>
              <a:gd name="connsiteX25" fmla="*/ 37140448 w 37140448"/>
              <a:gd name="connsiteY25"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26833241 w 37140448"/>
              <a:gd name="connsiteY3" fmla="*/ 5488369 h 16663835"/>
              <a:gd name="connsiteX4" fmla="*/ 16655163 w 37140448"/>
              <a:gd name="connsiteY4" fmla="*/ 6616147 h 16663835"/>
              <a:gd name="connsiteX5" fmla="*/ 6812853 w 37140448"/>
              <a:gd name="connsiteY5" fmla="*/ 5950883 h 16663835"/>
              <a:gd name="connsiteX6" fmla="*/ 13897399 w 37140448"/>
              <a:gd name="connsiteY6" fmla="*/ 4587299 h 16663835"/>
              <a:gd name="connsiteX7" fmla="*/ 30100793 w 37140448"/>
              <a:gd name="connsiteY7" fmla="*/ 5406535 h 16663835"/>
              <a:gd name="connsiteX8" fmla="*/ 18501672 w 37140448"/>
              <a:gd name="connsiteY8" fmla="*/ 7005561 h 16663835"/>
              <a:gd name="connsiteX9" fmla="*/ 6864636 w 37140448"/>
              <a:gd name="connsiteY9" fmla="*/ 6770235 h 16663835"/>
              <a:gd name="connsiteX10" fmla="*/ 3920499 w 37140448"/>
              <a:gd name="connsiteY10" fmla="*/ 6045480 h 16663835"/>
              <a:gd name="connsiteX11" fmla="*/ 4097901 w 37140448"/>
              <a:gd name="connsiteY11" fmla="*/ 5326414 h 16663835"/>
              <a:gd name="connsiteX12" fmla="*/ 6171053 w 37140448"/>
              <a:gd name="connsiteY12" fmla="*/ 4771649 h 16663835"/>
              <a:gd name="connsiteX13" fmla="*/ 14041262 w 37140448"/>
              <a:gd name="connsiteY13" fmla="*/ 4411046 h 16663835"/>
              <a:gd name="connsiteX14" fmla="*/ 24195125 w 37140448"/>
              <a:gd name="connsiteY14" fmla="*/ 4731623 h 16663835"/>
              <a:gd name="connsiteX15" fmla="*/ 34082898 w 37140448"/>
              <a:gd name="connsiteY15" fmla="*/ 6153033 h 16663835"/>
              <a:gd name="connsiteX16" fmla="*/ 18536474 w 37140448"/>
              <a:gd name="connsiteY16" fmla="*/ 8272667 h 16663835"/>
              <a:gd name="connsiteX17" fmla="*/ 19430177 w 37140448"/>
              <a:gd name="connsiteY17" fmla="*/ 9727027 h 16663835"/>
              <a:gd name="connsiteX18" fmla="*/ 23678821 w 37140448"/>
              <a:gd name="connsiteY18" fmla="*/ 10544291 h 16663835"/>
              <a:gd name="connsiteX19" fmla="*/ 32756152 w 37140448"/>
              <a:gd name="connsiteY19" fmla="*/ 11668783 h 16663835"/>
              <a:gd name="connsiteX20" fmla="*/ 18491576 w 37140448"/>
              <a:gd name="connsiteY20" fmla="*/ 12492007 h 16663835"/>
              <a:gd name="connsiteX21" fmla="*/ 33682384 w 37140448"/>
              <a:gd name="connsiteY21" fmla="*/ 13264681 h 16663835"/>
              <a:gd name="connsiteX22" fmla="*/ 9908158 w 37140448"/>
              <a:gd name="connsiteY22" fmla="*/ 13948319 h 16663835"/>
              <a:gd name="connsiteX23" fmla="*/ 28927520 w 37140448"/>
              <a:gd name="connsiteY23" fmla="*/ 14701019 h 16663835"/>
              <a:gd name="connsiteX24" fmla="*/ 31459321 w 37140448"/>
              <a:gd name="connsiteY24" fmla="*/ 15770944 h 16663835"/>
              <a:gd name="connsiteX25" fmla="*/ 37140448 w 37140448"/>
              <a:gd name="connsiteY25"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26833241 w 37140448"/>
              <a:gd name="connsiteY3" fmla="*/ 5488369 h 16663835"/>
              <a:gd name="connsiteX4" fmla="*/ 16655163 w 37140448"/>
              <a:gd name="connsiteY4" fmla="*/ 6616147 h 16663835"/>
              <a:gd name="connsiteX5" fmla="*/ 6812853 w 37140448"/>
              <a:gd name="connsiteY5" fmla="*/ 5950883 h 16663835"/>
              <a:gd name="connsiteX6" fmla="*/ 13897399 w 37140448"/>
              <a:gd name="connsiteY6" fmla="*/ 4587299 h 16663835"/>
              <a:gd name="connsiteX7" fmla="*/ 30100793 w 37140448"/>
              <a:gd name="connsiteY7" fmla="*/ 5406535 h 16663835"/>
              <a:gd name="connsiteX8" fmla="*/ 18501672 w 37140448"/>
              <a:gd name="connsiteY8" fmla="*/ 7005561 h 16663835"/>
              <a:gd name="connsiteX9" fmla="*/ 6864636 w 37140448"/>
              <a:gd name="connsiteY9" fmla="*/ 6770235 h 16663835"/>
              <a:gd name="connsiteX10" fmla="*/ 3920499 w 37140448"/>
              <a:gd name="connsiteY10" fmla="*/ 6045480 h 16663835"/>
              <a:gd name="connsiteX11" fmla="*/ 4097901 w 37140448"/>
              <a:gd name="connsiteY11" fmla="*/ 5326414 h 16663835"/>
              <a:gd name="connsiteX12" fmla="*/ 6171053 w 37140448"/>
              <a:gd name="connsiteY12" fmla="*/ 4771649 h 16663835"/>
              <a:gd name="connsiteX13" fmla="*/ 14041262 w 37140448"/>
              <a:gd name="connsiteY13" fmla="*/ 4411046 h 16663835"/>
              <a:gd name="connsiteX14" fmla="*/ 24195125 w 37140448"/>
              <a:gd name="connsiteY14" fmla="*/ 4731623 h 16663835"/>
              <a:gd name="connsiteX15" fmla="*/ 34082898 w 37140448"/>
              <a:gd name="connsiteY15" fmla="*/ 6153033 h 16663835"/>
              <a:gd name="connsiteX16" fmla="*/ 18536474 w 37140448"/>
              <a:gd name="connsiteY16" fmla="*/ 8272667 h 16663835"/>
              <a:gd name="connsiteX17" fmla="*/ 19430177 w 37140448"/>
              <a:gd name="connsiteY17" fmla="*/ 9727027 h 16663835"/>
              <a:gd name="connsiteX18" fmla="*/ 22567299 w 37140448"/>
              <a:gd name="connsiteY18" fmla="*/ 10544291 h 16663835"/>
              <a:gd name="connsiteX19" fmla="*/ 32756152 w 37140448"/>
              <a:gd name="connsiteY19" fmla="*/ 11668783 h 16663835"/>
              <a:gd name="connsiteX20" fmla="*/ 18491576 w 37140448"/>
              <a:gd name="connsiteY20" fmla="*/ 12492007 h 16663835"/>
              <a:gd name="connsiteX21" fmla="*/ 33682384 w 37140448"/>
              <a:gd name="connsiteY21" fmla="*/ 13264681 h 16663835"/>
              <a:gd name="connsiteX22" fmla="*/ 9908158 w 37140448"/>
              <a:gd name="connsiteY22" fmla="*/ 13948319 h 16663835"/>
              <a:gd name="connsiteX23" fmla="*/ 28927520 w 37140448"/>
              <a:gd name="connsiteY23" fmla="*/ 14701019 h 16663835"/>
              <a:gd name="connsiteX24" fmla="*/ 31459321 w 37140448"/>
              <a:gd name="connsiteY24" fmla="*/ 15770944 h 16663835"/>
              <a:gd name="connsiteX25" fmla="*/ 37140448 w 37140448"/>
              <a:gd name="connsiteY25" fmla="*/ 16663835 h 16663835"/>
              <a:gd name="connsiteX0" fmla="*/ 968 w 37140448"/>
              <a:gd name="connsiteY0" fmla="*/ 0 h 16663835"/>
              <a:gd name="connsiteX1" fmla="*/ 6359929 w 37140448"/>
              <a:gd name="connsiteY1" fmla="*/ 1544595 h 16663835"/>
              <a:gd name="connsiteX2" fmla="*/ 8875937 w 37140448"/>
              <a:gd name="connsiteY2" fmla="*/ 3407666 h 16663835"/>
              <a:gd name="connsiteX3" fmla="*/ 26833241 w 37140448"/>
              <a:gd name="connsiteY3" fmla="*/ 5488369 h 16663835"/>
              <a:gd name="connsiteX4" fmla="*/ 16655163 w 37140448"/>
              <a:gd name="connsiteY4" fmla="*/ 6616147 h 16663835"/>
              <a:gd name="connsiteX5" fmla="*/ 6812853 w 37140448"/>
              <a:gd name="connsiteY5" fmla="*/ 5950883 h 16663835"/>
              <a:gd name="connsiteX6" fmla="*/ 13897399 w 37140448"/>
              <a:gd name="connsiteY6" fmla="*/ 4587299 h 16663835"/>
              <a:gd name="connsiteX7" fmla="*/ 30100793 w 37140448"/>
              <a:gd name="connsiteY7" fmla="*/ 5406535 h 16663835"/>
              <a:gd name="connsiteX8" fmla="*/ 18501672 w 37140448"/>
              <a:gd name="connsiteY8" fmla="*/ 7005561 h 16663835"/>
              <a:gd name="connsiteX9" fmla="*/ 6864636 w 37140448"/>
              <a:gd name="connsiteY9" fmla="*/ 6770235 h 16663835"/>
              <a:gd name="connsiteX10" fmla="*/ 3920499 w 37140448"/>
              <a:gd name="connsiteY10" fmla="*/ 6045480 h 16663835"/>
              <a:gd name="connsiteX11" fmla="*/ 4097901 w 37140448"/>
              <a:gd name="connsiteY11" fmla="*/ 5326414 h 16663835"/>
              <a:gd name="connsiteX12" fmla="*/ 6171053 w 37140448"/>
              <a:gd name="connsiteY12" fmla="*/ 4771649 h 16663835"/>
              <a:gd name="connsiteX13" fmla="*/ 14041262 w 37140448"/>
              <a:gd name="connsiteY13" fmla="*/ 4411046 h 16663835"/>
              <a:gd name="connsiteX14" fmla="*/ 24195125 w 37140448"/>
              <a:gd name="connsiteY14" fmla="*/ 4731623 h 16663835"/>
              <a:gd name="connsiteX15" fmla="*/ 34082898 w 37140448"/>
              <a:gd name="connsiteY15" fmla="*/ 6153033 h 16663835"/>
              <a:gd name="connsiteX16" fmla="*/ 18536474 w 37140448"/>
              <a:gd name="connsiteY16" fmla="*/ 8272667 h 16663835"/>
              <a:gd name="connsiteX17" fmla="*/ 19430177 w 37140448"/>
              <a:gd name="connsiteY17" fmla="*/ 9727027 h 16663835"/>
              <a:gd name="connsiteX18" fmla="*/ 32756152 w 37140448"/>
              <a:gd name="connsiteY18" fmla="*/ 11668783 h 16663835"/>
              <a:gd name="connsiteX19" fmla="*/ 18491576 w 37140448"/>
              <a:gd name="connsiteY19" fmla="*/ 12492007 h 16663835"/>
              <a:gd name="connsiteX20" fmla="*/ 33682384 w 37140448"/>
              <a:gd name="connsiteY20" fmla="*/ 13264681 h 16663835"/>
              <a:gd name="connsiteX21" fmla="*/ 9908158 w 37140448"/>
              <a:gd name="connsiteY21" fmla="*/ 13948319 h 16663835"/>
              <a:gd name="connsiteX22" fmla="*/ 28927520 w 37140448"/>
              <a:gd name="connsiteY22" fmla="*/ 14701019 h 16663835"/>
              <a:gd name="connsiteX23" fmla="*/ 31459321 w 37140448"/>
              <a:gd name="connsiteY23" fmla="*/ 15770944 h 16663835"/>
              <a:gd name="connsiteX24" fmla="*/ 37140448 w 37140448"/>
              <a:gd name="connsiteY24" fmla="*/ 16663835 h 16663835"/>
              <a:gd name="connsiteX0" fmla="*/ 968 w 40042489"/>
              <a:gd name="connsiteY0" fmla="*/ 0 h 16663835"/>
              <a:gd name="connsiteX1" fmla="*/ 6359929 w 40042489"/>
              <a:gd name="connsiteY1" fmla="*/ 1544595 h 16663835"/>
              <a:gd name="connsiteX2" fmla="*/ 8875937 w 40042489"/>
              <a:gd name="connsiteY2" fmla="*/ 3407666 h 16663835"/>
              <a:gd name="connsiteX3" fmla="*/ 26833241 w 40042489"/>
              <a:gd name="connsiteY3" fmla="*/ 5488369 h 16663835"/>
              <a:gd name="connsiteX4" fmla="*/ 16655163 w 40042489"/>
              <a:gd name="connsiteY4" fmla="*/ 6616147 h 16663835"/>
              <a:gd name="connsiteX5" fmla="*/ 6812853 w 40042489"/>
              <a:gd name="connsiteY5" fmla="*/ 5950883 h 16663835"/>
              <a:gd name="connsiteX6" fmla="*/ 13897399 w 40042489"/>
              <a:gd name="connsiteY6" fmla="*/ 4587299 h 16663835"/>
              <a:gd name="connsiteX7" fmla="*/ 30100793 w 40042489"/>
              <a:gd name="connsiteY7" fmla="*/ 5406535 h 16663835"/>
              <a:gd name="connsiteX8" fmla="*/ 18501672 w 40042489"/>
              <a:gd name="connsiteY8" fmla="*/ 7005561 h 16663835"/>
              <a:gd name="connsiteX9" fmla="*/ 6864636 w 40042489"/>
              <a:gd name="connsiteY9" fmla="*/ 6770235 h 16663835"/>
              <a:gd name="connsiteX10" fmla="*/ 3920499 w 40042489"/>
              <a:gd name="connsiteY10" fmla="*/ 6045480 h 16663835"/>
              <a:gd name="connsiteX11" fmla="*/ 4097901 w 40042489"/>
              <a:gd name="connsiteY11" fmla="*/ 5326414 h 16663835"/>
              <a:gd name="connsiteX12" fmla="*/ 6171053 w 40042489"/>
              <a:gd name="connsiteY12" fmla="*/ 4771649 h 16663835"/>
              <a:gd name="connsiteX13" fmla="*/ 14041262 w 40042489"/>
              <a:gd name="connsiteY13" fmla="*/ 4411046 h 16663835"/>
              <a:gd name="connsiteX14" fmla="*/ 24195125 w 40042489"/>
              <a:gd name="connsiteY14" fmla="*/ 4731623 h 16663835"/>
              <a:gd name="connsiteX15" fmla="*/ 34082898 w 40042489"/>
              <a:gd name="connsiteY15" fmla="*/ 6153033 h 16663835"/>
              <a:gd name="connsiteX16" fmla="*/ 18536474 w 40042489"/>
              <a:gd name="connsiteY16" fmla="*/ 8272667 h 16663835"/>
              <a:gd name="connsiteX17" fmla="*/ 19430177 w 40042489"/>
              <a:gd name="connsiteY17" fmla="*/ 9727027 h 16663835"/>
              <a:gd name="connsiteX18" fmla="*/ 32756152 w 40042489"/>
              <a:gd name="connsiteY18" fmla="*/ 11668783 h 16663835"/>
              <a:gd name="connsiteX19" fmla="*/ 39906916 w 40042489"/>
              <a:gd name="connsiteY19" fmla="*/ 12427349 h 16663835"/>
              <a:gd name="connsiteX20" fmla="*/ 33682384 w 40042489"/>
              <a:gd name="connsiteY20" fmla="*/ 13264681 h 16663835"/>
              <a:gd name="connsiteX21" fmla="*/ 9908158 w 40042489"/>
              <a:gd name="connsiteY21" fmla="*/ 13948319 h 16663835"/>
              <a:gd name="connsiteX22" fmla="*/ 28927520 w 40042489"/>
              <a:gd name="connsiteY22" fmla="*/ 14701019 h 16663835"/>
              <a:gd name="connsiteX23" fmla="*/ 31459321 w 40042489"/>
              <a:gd name="connsiteY23" fmla="*/ 15770944 h 16663835"/>
              <a:gd name="connsiteX24" fmla="*/ 37140448 w 40042489"/>
              <a:gd name="connsiteY24" fmla="*/ 16663835 h 16663835"/>
              <a:gd name="connsiteX0" fmla="*/ 968 w 40042489"/>
              <a:gd name="connsiteY0" fmla="*/ 0 h 16663835"/>
              <a:gd name="connsiteX1" fmla="*/ 6359929 w 40042489"/>
              <a:gd name="connsiteY1" fmla="*/ 1544595 h 16663835"/>
              <a:gd name="connsiteX2" fmla="*/ 8875937 w 40042489"/>
              <a:gd name="connsiteY2" fmla="*/ 3407666 h 16663835"/>
              <a:gd name="connsiteX3" fmla="*/ 26833241 w 40042489"/>
              <a:gd name="connsiteY3" fmla="*/ 5488369 h 16663835"/>
              <a:gd name="connsiteX4" fmla="*/ 16655163 w 40042489"/>
              <a:gd name="connsiteY4" fmla="*/ 6616147 h 16663835"/>
              <a:gd name="connsiteX5" fmla="*/ 6812853 w 40042489"/>
              <a:gd name="connsiteY5" fmla="*/ 5950883 h 16663835"/>
              <a:gd name="connsiteX6" fmla="*/ 13897399 w 40042489"/>
              <a:gd name="connsiteY6" fmla="*/ 4587299 h 16663835"/>
              <a:gd name="connsiteX7" fmla="*/ 30100793 w 40042489"/>
              <a:gd name="connsiteY7" fmla="*/ 5406535 h 16663835"/>
              <a:gd name="connsiteX8" fmla="*/ 18501672 w 40042489"/>
              <a:gd name="connsiteY8" fmla="*/ 7005561 h 16663835"/>
              <a:gd name="connsiteX9" fmla="*/ 6864636 w 40042489"/>
              <a:gd name="connsiteY9" fmla="*/ 6770235 h 16663835"/>
              <a:gd name="connsiteX10" fmla="*/ 3920499 w 40042489"/>
              <a:gd name="connsiteY10" fmla="*/ 6045480 h 16663835"/>
              <a:gd name="connsiteX11" fmla="*/ 4097901 w 40042489"/>
              <a:gd name="connsiteY11" fmla="*/ 5326414 h 16663835"/>
              <a:gd name="connsiteX12" fmla="*/ 6171053 w 40042489"/>
              <a:gd name="connsiteY12" fmla="*/ 4771649 h 16663835"/>
              <a:gd name="connsiteX13" fmla="*/ 14041262 w 40042489"/>
              <a:gd name="connsiteY13" fmla="*/ 4411046 h 16663835"/>
              <a:gd name="connsiteX14" fmla="*/ 24195125 w 40042489"/>
              <a:gd name="connsiteY14" fmla="*/ 4731623 h 16663835"/>
              <a:gd name="connsiteX15" fmla="*/ 34082898 w 40042489"/>
              <a:gd name="connsiteY15" fmla="*/ 6153033 h 16663835"/>
              <a:gd name="connsiteX16" fmla="*/ 18536474 w 40042489"/>
              <a:gd name="connsiteY16" fmla="*/ 8272667 h 16663835"/>
              <a:gd name="connsiteX17" fmla="*/ 19430177 w 40042489"/>
              <a:gd name="connsiteY17" fmla="*/ 9727027 h 16663835"/>
              <a:gd name="connsiteX18" fmla="*/ 29940300 w 40042489"/>
              <a:gd name="connsiteY18" fmla="*/ 11336261 h 16663835"/>
              <a:gd name="connsiteX19" fmla="*/ 39906916 w 40042489"/>
              <a:gd name="connsiteY19" fmla="*/ 12427349 h 16663835"/>
              <a:gd name="connsiteX20" fmla="*/ 33682384 w 40042489"/>
              <a:gd name="connsiteY20" fmla="*/ 13264681 h 16663835"/>
              <a:gd name="connsiteX21" fmla="*/ 9908158 w 40042489"/>
              <a:gd name="connsiteY21" fmla="*/ 13948319 h 16663835"/>
              <a:gd name="connsiteX22" fmla="*/ 28927520 w 40042489"/>
              <a:gd name="connsiteY22" fmla="*/ 14701019 h 16663835"/>
              <a:gd name="connsiteX23" fmla="*/ 31459321 w 40042489"/>
              <a:gd name="connsiteY23" fmla="*/ 15770944 h 16663835"/>
              <a:gd name="connsiteX24" fmla="*/ 37140448 w 40042489"/>
              <a:gd name="connsiteY24" fmla="*/ 16663835 h 16663835"/>
              <a:gd name="connsiteX0" fmla="*/ 968 w 40042489"/>
              <a:gd name="connsiteY0" fmla="*/ 0 h 16663835"/>
              <a:gd name="connsiteX1" fmla="*/ 6359929 w 40042489"/>
              <a:gd name="connsiteY1" fmla="*/ 1544595 h 16663835"/>
              <a:gd name="connsiteX2" fmla="*/ 8875937 w 40042489"/>
              <a:gd name="connsiteY2" fmla="*/ 3407666 h 16663835"/>
              <a:gd name="connsiteX3" fmla="*/ 26833241 w 40042489"/>
              <a:gd name="connsiteY3" fmla="*/ 5488369 h 16663835"/>
              <a:gd name="connsiteX4" fmla="*/ 16655163 w 40042489"/>
              <a:gd name="connsiteY4" fmla="*/ 6616147 h 16663835"/>
              <a:gd name="connsiteX5" fmla="*/ 6812853 w 40042489"/>
              <a:gd name="connsiteY5" fmla="*/ 5950883 h 16663835"/>
              <a:gd name="connsiteX6" fmla="*/ 13897399 w 40042489"/>
              <a:gd name="connsiteY6" fmla="*/ 4587299 h 16663835"/>
              <a:gd name="connsiteX7" fmla="*/ 30100793 w 40042489"/>
              <a:gd name="connsiteY7" fmla="*/ 5406535 h 16663835"/>
              <a:gd name="connsiteX8" fmla="*/ 18501672 w 40042489"/>
              <a:gd name="connsiteY8" fmla="*/ 7005561 h 16663835"/>
              <a:gd name="connsiteX9" fmla="*/ 6864636 w 40042489"/>
              <a:gd name="connsiteY9" fmla="*/ 6770235 h 16663835"/>
              <a:gd name="connsiteX10" fmla="*/ 3920499 w 40042489"/>
              <a:gd name="connsiteY10" fmla="*/ 6045480 h 16663835"/>
              <a:gd name="connsiteX11" fmla="*/ 4097901 w 40042489"/>
              <a:gd name="connsiteY11" fmla="*/ 5326414 h 16663835"/>
              <a:gd name="connsiteX12" fmla="*/ 6171053 w 40042489"/>
              <a:gd name="connsiteY12" fmla="*/ 4771649 h 16663835"/>
              <a:gd name="connsiteX13" fmla="*/ 14041262 w 40042489"/>
              <a:gd name="connsiteY13" fmla="*/ 4411046 h 16663835"/>
              <a:gd name="connsiteX14" fmla="*/ 24195125 w 40042489"/>
              <a:gd name="connsiteY14" fmla="*/ 4731623 h 16663835"/>
              <a:gd name="connsiteX15" fmla="*/ 34082898 w 40042489"/>
              <a:gd name="connsiteY15" fmla="*/ 6153033 h 16663835"/>
              <a:gd name="connsiteX16" fmla="*/ 18536474 w 40042489"/>
              <a:gd name="connsiteY16" fmla="*/ 8272667 h 16663835"/>
              <a:gd name="connsiteX17" fmla="*/ 19430177 w 40042489"/>
              <a:gd name="connsiteY17" fmla="*/ 9727027 h 16663835"/>
              <a:gd name="connsiteX18" fmla="*/ 39906916 w 40042489"/>
              <a:gd name="connsiteY18" fmla="*/ 12427349 h 16663835"/>
              <a:gd name="connsiteX19" fmla="*/ 33682384 w 40042489"/>
              <a:gd name="connsiteY19" fmla="*/ 13264681 h 16663835"/>
              <a:gd name="connsiteX20" fmla="*/ 9908158 w 40042489"/>
              <a:gd name="connsiteY20" fmla="*/ 13948319 h 16663835"/>
              <a:gd name="connsiteX21" fmla="*/ 28927520 w 40042489"/>
              <a:gd name="connsiteY21" fmla="*/ 14701019 h 16663835"/>
              <a:gd name="connsiteX22" fmla="*/ 31459321 w 40042489"/>
              <a:gd name="connsiteY22" fmla="*/ 15770944 h 16663835"/>
              <a:gd name="connsiteX23" fmla="*/ 37140448 w 40042489"/>
              <a:gd name="connsiteY23" fmla="*/ 16663835 h 16663835"/>
              <a:gd name="connsiteX0" fmla="*/ 968 w 40065415"/>
              <a:gd name="connsiteY0" fmla="*/ 0 h 16663835"/>
              <a:gd name="connsiteX1" fmla="*/ 6359929 w 40065415"/>
              <a:gd name="connsiteY1" fmla="*/ 1544595 h 16663835"/>
              <a:gd name="connsiteX2" fmla="*/ 8875937 w 40065415"/>
              <a:gd name="connsiteY2" fmla="*/ 3407666 h 16663835"/>
              <a:gd name="connsiteX3" fmla="*/ 26833241 w 40065415"/>
              <a:gd name="connsiteY3" fmla="*/ 5488369 h 16663835"/>
              <a:gd name="connsiteX4" fmla="*/ 16655163 w 40065415"/>
              <a:gd name="connsiteY4" fmla="*/ 6616147 h 16663835"/>
              <a:gd name="connsiteX5" fmla="*/ 6812853 w 40065415"/>
              <a:gd name="connsiteY5" fmla="*/ 5950883 h 16663835"/>
              <a:gd name="connsiteX6" fmla="*/ 13897399 w 40065415"/>
              <a:gd name="connsiteY6" fmla="*/ 4587299 h 16663835"/>
              <a:gd name="connsiteX7" fmla="*/ 30100793 w 40065415"/>
              <a:gd name="connsiteY7" fmla="*/ 5406535 h 16663835"/>
              <a:gd name="connsiteX8" fmla="*/ 18501672 w 40065415"/>
              <a:gd name="connsiteY8" fmla="*/ 7005561 h 16663835"/>
              <a:gd name="connsiteX9" fmla="*/ 6864636 w 40065415"/>
              <a:gd name="connsiteY9" fmla="*/ 6770235 h 16663835"/>
              <a:gd name="connsiteX10" fmla="*/ 3920499 w 40065415"/>
              <a:gd name="connsiteY10" fmla="*/ 6045480 h 16663835"/>
              <a:gd name="connsiteX11" fmla="*/ 4097901 w 40065415"/>
              <a:gd name="connsiteY11" fmla="*/ 5326414 h 16663835"/>
              <a:gd name="connsiteX12" fmla="*/ 6171053 w 40065415"/>
              <a:gd name="connsiteY12" fmla="*/ 4771649 h 16663835"/>
              <a:gd name="connsiteX13" fmla="*/ 14041262 w 40065415"/>
              <a:gd name="connsiteY13" fmla="*/ 4411046 h 16663835"/>
              <a:gd name="connsiteX14" fmla="*/ 24195125 w 40065415"/>
              <a:gd name="connsiteY14" fmla="*/ 4731623 h 16663835"/>
              <a:gd name="connsiteX15" fmla="*/ 34082898 w 40065415"/>
              <a:gd name="connsiteY15" fmla="*/ 6153033 h 16663835"/>
              <a:gd name="connsiteX16" fmla="*/ 18536474 w 40065415"/>
              <a:gd name="connsiteY16" fmla="*/ 8272667 h 16663835"/>
              <a:gd name="connsiteX17" fmla="*/ 19430177 w 40065415"/>
              <a:gd name="connsiteY17" fmla="*/ 9727027 h 16663835"/>
              <a:gd name="connsiteX18" fmla="*/ 39906916 w 40065415"/>
              <a:gd name="connsiteY18" fmla="*/ 12427349 h 16663835"/>
              <a:gd name="connsiteX19" fmla="*/ 18244553 w 40065415"/>
              <a:gd name="connsiteY19" fmla="*/ 12950655 h 16663835"/>
              <a:gd name="connsiteX20" fmla="*/ 33682384 w 40065415"/>
              <a:gd name="connsiteY20" fmla="*/ 13264681 h 16663835"/>
              <a:gd name="connsiteX21" fmla="*/ 9908158 w 40065415"/>
              <a:gd name="connsiteY21" fmla="*/ 13948319 h 16663835"/>
              <a:gd name="connsiteX22" fmla="*/ 28927520 w 40065415"/>
              <a:gd name="connsiteY22" fmla="*/ 14701019 h 16663835"/>
              <a:gd name="connsiteX23" fmla="*/ 31459321 w 40065415"/>
              <a:gd name="connsiteY23" fmla="*/ 15770944 h 16663835"/>
              <a:gd name="connsiteX24" fmla="*/ 37140448 w 40065415"/>
              <a:gd name="connsiteY24" fmla="*/ 16663835 h 16663835"/>
              <a:gd name="connsiteX0" fmla="*/ 968 w 40065415"/>
              <a:gd name="connsiteY0" fmla="*/ 0 h 16663835"/>
              <a:gd name="connsiteX1" fmla="*/ 6359929 w 40065415"/>
              <a:gd name="connsiteY1" fmla="*/ 1544595 h 16663835"/>
              <a:gd name="connsiteX2" fmla="*/ 8875937 w 40065415"/>
              <a:gd name="connsiteY2" fmla="*/ 3407666 h 16663835"/>
              <a:gd name="connsiteX3" fmla="*/ 26833241 w 40065415"/>
              <a:gd name="connsiteY3" fmla="*/ 5488369 h 16663835"/>
              <a:gd name="connsiteX4" fmla="*/ 16655163 w 40065415"/>
              <a:gd name="connsiteY4" fmla="*/ 6616147 h 16663835"/>
              <a:gd name="connsiteX5" fmla="*/ 6812853 w 40065415"/>
              <a:gd name="connsiteY5" fmla="*/ 5950883 h 16663835"/>
              <a:gd name="connsiteX6" fmla="*/ 13897399 w 40065415"/>
              <a:gd name="connsiteY6" fmla="*/ 4587299 h 16663835"/>
              <a:gd name="connsiteX7" fmla="*/ 30100793 w 40065415"/>
              <a:gd name="connsiteY7" fmla="*/ 5406535 h 16663835"/>
              <a:gd name="connsiteX8" fmla="*/ 18501672 w 40065415"/>
              <a:gd name="connsiteY8" fmla="*/ 7005561 h 16663835"/>
              <a:gd name="connsiteX9" fmla="*/ 6864636 w 40065415"/>
              <a:gd name="connsiteY9" fmla="*/ 6770235 h 16663835"/>
              <a:gd name="connsiteX10" fmla="*/ 3920499 w 40065415"/>
              <a:gd name="connsiteY10" fmla="*/ 6045480 h 16663835"/>
              <a:gd name="connsiteX11" fmla="*/ 4097901 w 40065415"/>
              <a:gd name="connsiteY11" fmla="*/ 5326414 h 16663835"/>
              <a:gd name="connsiteX12" fmla="*/ 6171053 w 40065415"/>
              <a:gd name="connsiteY12" fmla="*/ 4771649 h 16663835"/>
              <a:gd name="connsiteX13" fmla="*/ 14041262 w 40065415"/>
              <a:gd name="connsiteY13" fmla="*/ 4411046 h 16663835"/>
              <a:gd name="connsiteX14" fmla="*/ 24195125 w 40065415"/>
              <a:gd name="connsiteY14" fmla="*/ 4731623 h 16663835"/>
              <a:gd name="connsiteX15" fmla="*/ 34082898 w 40065415"/>
              <a:gd name="connsiteY15" fmla="*/ 6153033 h 16663835"/>
              <a:gd name="connsiteX16" fmla="*/ 18536474 w 40065415"/>
              <a:gd name="connsiteY16" fmla="*/ 8272667 h 16663835"/>
              <a:gd name="connsiteX17" fmla="*/ 19430177 w 40065415"/>
              <a:gd name="connsiteY17" fmla="*/ 9727027 h 16663835"/>
              <a:gd name="connsiteX18" fmla="*/ 39906916 w 40065415"/>
              <a:gd name="connsiteY18" fmla="*/ 12427349 h 16663835"/>
              <a:gd name="connsiteX19" fmla="*/ 18244553 w 40065415"/>
              <a:gd name="connsiteY19" fmla="*/ 12950655 h 16663835"/>
              <a:gd name="connsiteX20" fmla="*/ 36942856 w 40065415"/>
              <a:gd name="connsiteY20" fmla="*/ 13606440 h 16663835"/>
              <a:gd name="connsiteX21" fmla="*/ 9908158 w 40065415"/>
              <a:gd name="connsiteY21" fmla="*/ 13948319 h 16663835"/>
              <a:gd name="connsiteX22" fmla="*/ 28927520 w 40065415"/>
              <a:gd name="connsiteY22" fmla="*/ 14701019 h 16663835"/>
              <a:gd name="connsiteX23" fmla="*/ 31459321 w 40065415"/>
              <a:gd name="connsiteY23" fmla="*/ 15770944 h 16663835"/>
              <a:gd name="connsiteX24" fmla="*/ 37140448 w 40065415"/>
              <a:gd name="connsiteY24" fmla="*/ 16663835 h 16663835"/>
              <a:gd name="connsiteX0" fmla="*/ 968 w 40072259"/>
              <a:gd name="connsiteY0" fmla="*/ 0 h 16663835"/>
              <a:gd name="connsiteX1" fmla="*/ 6359929 w 40072259"/>
              <a:gd name="connsiteY1" fmla="*/ 1544595 h 16663835"/>
              <a:gd name="connsiteX2" fmla="*/ 8875937 w 40072259"/>
              <a:gd name="connsiteY2" fmla="*/ 3407666 h 16663835"/>
              <a:gd name="connsiteX3" fmla="*/ 26833241 w 40072259"/>
              <a:gd name="connsiteY3" fmla="*/ 5488369 h 16663835"/>
              <a:gd name="connsiteX4" fmla="*/ 16655163 w 40072259"/>
              <a:gd name="connsiteY4" fmla="*/ 6616147 h 16663835"/>
              <a:gd name="connsiteX5" fmla="*/ 6812853 w 40072259"/>
              <a:gd name="connsiteY5" fmla="*/ 5950883 h 16663835"/>
              <a:gd name="connsiteX6" fmla="*/ 13897399 w 40072259"/>
              <a:gd name="connsiteY6" fmla="*/ 4587299 h 16663835"/>
              <a:gd name="connsiteX7" fmla="*/ 30100793 w 40072259"/>
              <a:gd name="connsiteY7" fmla="*/ 5406535 h 16663835"/>
              <a:gd name="connsiteX8" fmla="*/ 18501672 w 40072259"/>
              <a:gd name="connsiteY8" fmla="*/ 7005561 h 16663835"/>
              <a:gd name="connsiteX9" fmla="*/ 6864636 w 40072259"/>
              <a:gd name="connsiteY9" fmla="*/ 6770235 h 16663835"/>
              <a:gd name="connsiteX10" fmla="*/ 3920499 w 40072259"/>
              <a:gd name="connsiteY10" fmla="*/ 6045480 h 16663835"/>
              <a:gd name="connsiteX11" fmla="*/ 4097901 w 40072259"/>
              <a:gd name="connsiteY11" fmla="*/ 5326414 h 16663835"/>
              <a:gd name="connsiteX12" fmla="*/ 6171053 w 40072259"/>
              <a:gd name="connsiteY12" fmla="*/ 4771649 h 16663835"/>
              <a:gd name="connsiteX13" fmla="*/ 14041262 w 40072259"/>
              <a:gd name="connsiteY13" fmla="*/ 4411046 h 16663835"/>
              <a:gd name="connsiteX14" fmla="*/ 24195125 w 40072259"/>
              <a:gd name="connsiteY14" fmla="*/ 4731623 h 16663835"/>
              <a:gd name="connsiteX15" fmla="*/ 34082898 w 40072259"/>
              <a:gd name="connsiteY15" fmla="*/ 6153033 h 16663835"/>
              <a:gd name="connsiteX16" fmla="*/ 18536474 w 40072259"/>
              <a:gd name="connsiteY16" fmla="*/ 8272667 h 16663835"/>
              <a:gd name="connsiteX17" fmla="*/ 19430177 w 40072259"/>
              <a:gd name="connsiteY17" fmla="*/ 9727027 h 16663835"/>
              <a:gd name="connsiteX18" fmla="*/ 39906916 w 40072259"/>
              <a:gd name="connsiteY18" fmla="*/ 12427349 h 16663835"/>
              <a:gd name="connsiteX19" fmla="*/ 18244553 w 40072259"/>
              <a:gd name="connsiteY19" fmla="*/ 12950655 h 16663835"/>
              <a:gd name="connsiteX20" fmla="*/ 20097090 w 40072259"/>
              <a:gd name="connsiteY20" fmla="*/ 11324986 h 16663835"/>
              <a:gd name="connsiteX21" fmla="*/ 36942856 w 40072259"/>
              <a:gd name="connsiteY21" fmla="*/ 13606440 h 16663835"/>
              <a:gd name="connsiteX22" fmla="*/ 9908158 w 40072259"/>
              <a:gd name="connsiteY22" fmla="*/ 13948319 h 16663835"/>
              <a:gd name="connsiteX23" fmla="*/ 28927520 w 40072259"/>
              <a:gd name="connsiteY23" fmla="*/ 14701019 h 16663835"/>
              <a:gd name="connsiteX24" fmla="*/ 31459321 w 40072259"/>
              <a:gd name="connsiteY24" fmla="*/ 15770944 h 16663835"/>
              <a:gd name="connsiteX25" fmla="*/ 37140448 w 40072259"/>
              <a:gd name="connsiteY25" fmla="*/ 16663835 h 16663835"/>
              <a:gd name="connsiteX0" fmla="*/ 968 w 40397024"/>
              <a:gd name="connsiteY0" fmla="*/ 0 h 16663835"/>
              <a:gd name="connsiteX1" fmla="*/ 6359929 w 40397024"/>
              <a:gd name="connsiteY1" fmla="*/ 1544595 h 16663835"/>
              <a:gd name="connsiteX2" fmla="*/ 8875937 w 40397024"/>
              <a:gd name="connsiteY2" fmla="*/ 3407666 h 16663835"/>
              <a:gd name="connsiteX3" fmla="*/ 26833241 w 40397024"/>
              <a:gd name="connsiteY3" fmla="*/ 5488369 h 16663835"/>
              <a:gd name="connsiteX4" fmla="*/ 16655163 w 40397024"/>
              <a:gd name="connsiteY4" fmla="*/ 6616147 h 16663835"/>
              <a:gd name="connsiteX5" fmla="*/ 6812853 w 40397024"/>
              <a:gd name="connsiteY5" fmla="*/ 5950883 h 16663835"/>
              <a:gd name="connsiteX6" fmla="*/ 13897399 w 40397024"/>
              <a:gd name="connsiteY6" fmla="*/ 4587299 h 16663835"/>
              <a:gd name="connsiteX7" fmla="*/ 30100793 w 40397024"/>
              <a:gd name="connsiteY7" fmla="*/ 5406535 h 16663835"/>
              <a:gd name="connsiteX8" fmla="*/ 18501672 w 40397024"/>
              <a:gd name="connsiteY8" fmla="*/ 7005561 h 16663835"/>
              <a:gd name="connsiteX9" fmla="*/ 6864636 w 40397024"/>
              <a:gd name="connsiteY9" fmla="*/ 6770235 h 16663835"/>
              <a:gd name="connsiteX10" fmla="*/ 3920499 w 40397024"/>
              <a:gd name="connsiteY10" fmla="*/ 6045480 h 16663835"/>
              <a:gd name="connsiteX11" fmla="*/ 4097901 w 40397024"/>
              <a:gd name="connsiteY11" fmla="*/ 5326414 h 16663835"/>
              <a:gd name="connsiteX12" fmla="*/ 6171053 w 40397024"/>
              <a:gd name="connsiteY12" fmla="*/ 4771649 h 16663835"/>
              <a:gd name="connsiteX13" fmla="*/ 14041262 w 40397024"/>
              <a:gd name="connsiteY13" fmla="*/ 4411046 h 16663835"/>
              <a:gd name="connsiteX14" fmla="*/ 24195125 w 40397024"/>
              <a:gd name="connsiteY14" fmla="*/ 4731623 h 16663835"/>
              <a:gd name="connsiteX15" fmla="*/ 34082898 w 40397024"/>
              <a:gd name="connsiteY15" fmla="*/ 6153033 h 16663835"/>
              <a:gd name="connsiteX16" fmla="*/ 18536474 w 40397024"/>
              <a:gd name="connsiteY16" fmla="*/ 8272667 h 16663835"/>
              <a:gd name="connsiteX17" fmla="*/ 19430177 w 40397024"/>
              <a:gd name="connsiteY17" fmla="*/ 9727027 h 16663835"/>
              <a:gd name="connsiteX18" fmla="*/ 39906916 w 40397024"/>
              <a:gd name="connsiteY18" fmla="*/ 12427349 h 16663835"/>
              <a:gd name="connsiteX19" fmla="*/ 18244553 w 40397024"/>
              <a:gd name="connsiteY19" fmla="*/ 12950655 h 16663835"/>
              <a:gd name="connsiteX20" fmla="*/ 20097090 w 40397024"/>
              <a:gd name="connsiteY20" fmla="*/ 11324986 h 16663835"/>
              <a:gd name="connsiteX21" fmla="*/ 38844801 w 40397024"/>
              <a:gd name="connsiteY21" fmla="*/ 11703692 h 16663835"/>
              <a:gd name="connsiteX22" fmla="*/ 36942856 w 40397024"/>
              <a:gd name="connsiteY22" fmla="*/ 13606440 h 16663835"/>
              <a:gd name="connsiteX23" fmla="*/ 9908158 w 40397024"/>
              <a:gd name="connsiteY23" fmla="*/ 13948319 h 16663835"/>
              <a:gd name="connsiteX24" fmla="*/ 28927520 w 40397024"/>
              <a:gd name="connsiteY24" fmla="*/ 14701019 h 16663835"/>
              <a:gd name="connsiteX25" fmla="*/ 31459321 w 40397024"/>
              <a:gd name="connsiteY25" fmla="*/ 15770944 h 16663835"/>
              <a:gd name="connsiteX26" fmla="*/ 37140448 w 40397024"/>
              <a:gd name="connsiteY26" fmla="*/ 16663835 h 16663835"/>
              <a:gd name="connsiteX0" fmla="*/ 968 w 40397024"/>
              <a:gd name="connsiteY0" fmla="*/ 0 h 16663835"/>
              <a:gd name="connsiteX1" fmla="*/ 6359929 w 40397024"/>
              <a:gd name="connsiteY1" fmla="*/ 1544595 h 16663835"/>
              <a:gd name="connsiteX2" fmla="*/ 8875937 w 40397024"/>
              <a:gd name="connsiteY2" fmla="*/ 3407666 h 16663835"/>
              <a:gd name="connsiteX3" fmla="*/ 26833241 w 40397024"/>
              <a:gd name="connsiteY3" fmla="*/ 5488369 h 16663835"/>
              <a:gd name="connsiteX4" fmla="*/ 16655163 w 40397024"/>
              <a:gd name="connsiteY4" fmla="*/ 6616147 h 16663835"/>
              <a:gd name="connsiteX5" fmla="*/ 6812853 w 40397024"/>
              <a:gd name="connsiteY5" fmla="*/ 5950883 h 16663835"/>
              <a:gd name="connsiteX6" fmla="*/ 13897399 w 40397024"/>
              <a:gd name="connsiteY6" fmla="*/ 4587299 h 16663835"/>
              <a:gd name="connsiteX7" fmla="*/ 30100793 w 40397024"/>
              <a:gd name="connsiteY7" fmla="*/ 5406535 h 16663835"/>
              <a:gd name="connsiteX8" fmla="*/ 18501672 w 40397024"/>
              <a:gd name="connsiteY8" fmla="*/ 7005561 h 16663835"/>
              <a:gd name="connsiteX9" fmla="*/ 6864636 w 40397024"/>
              <a:gd name="connsiteY9" fmla="*/ 6770235 h 16663835"/>
              <a:gd name="connsiteX10" fmla="*/ 3920499 w 40397024"/>
              <a:gd name="connsiteY10" fmla="*/ 6045480 h 16663835"/>
              <a:gd name="connsiteX11" fmla="*/ 4097901 w 40397024"/>
              <a:gd name="connsiteY11" fmla="*/ 5326414 h 16663835"/>
              <a:gd name="connsiteX12" fmla="*/ 6171053 w 40397024"/>
              <a:gd name="connsiteY12" fmla="*/ 4771649 h 16663835"/>
              <a:gd name="connsiteX13" fmla="*/ 14041262 w 40397024"/>
              <a:gd name="connsiteY13" fmla="*/ 4411046 h 16663835"/>
              <a:gd name="connsiteX14" fmla="*/ 24195125 w 40397024"/>
              <a:gd name="connsiteY14" fmla="*/ 4731623 h 16663835"/>
              <a:gd name="connsiteX15" fmla="*/ 34082898 w 40397024"/>
              <a:gd name="connsiteY15" fmla="*/ 6153033 h 16663835"/>
              <a:gd name="connsiteX16" fmla="*/ 18536474 w 40397024"/>
              <a:gd name="connsiteY16" fmla="*/ 8272667 h 16663835"/>
              <a:gd name="connsiteX17" fmla="*/ 19430177 w 40397024"/>
              <a:gd name="connsiteY17" fmla="*/ 9727027 h 16663835"/>
              <a:gd name="connsiteX18" fmla="*/ 39906916 w 40397024"/>
              <a:gd name="connsiteY18" fmla="*/ 12427349 h 16663835"/>
              <a:gd name="connsiteX19" fmla="*/ 18244553 w 40397024"/>
              <a:gd name="connsiteY19" fmla="*/ 12950655 h 16663835"/>
              <a:gd name="connsiteX20" fmla="*/ 20097090 w 40397024"/>
              <a:gd name="connsiteY20" fmla="*/ 11361933 h 16663835"/>
              <a:gd name="connsiteX21" fmla="*/ 38844801 w 40397024"/>
              <a:gd name="connsiteY21" fmla="*/ 11703692 h 16663835"/>
              <a:gd name="connsiteX22" fmla="*/ 36942856 w 40397024"/>
              <a:gd name="connsiteY22" fmla="*/ 13606440 h 16663835"/>
              <a:gd name="connsiteX23" fmla="*/ 9908158 w 40397024"/>
              <a:gd name="connsiteY23" fmla="*/ 13948319 h 16663835"/>
              <a:gd name="connsiteX24" fmla="*/ 28927520 w 40397024"/>
              <a:gd name="connsiteY24" fmla="*/ 14701019 h 16663835"/>
              <a:gd name="connsiteX25" fmla="*/ 31459321 w 40397024"/>
              <a:gd name="connsiteY25" fmla="*/ 15770944 h 16663835"/>
              <a:gd name="connsiteX26" fmla="*/ 37140448 w 40397024"/>
              <a:gd name="connsiteY26" fmla="*/ 16663835 h 16663835"/>
              <a:gd name="connsiteX0" fmla="*/ 968 w 40397024"/>
              <a:gd name="connsiteY0" fmla="*/ 0 h 16663835"/>
              <a:gd name="connsiteX1" fmla="*/ 6359929 w 40397024"/>
              <a:gd name="connsiteY1" fmla="*/ 1544595 h 16663835"/>
              <a:gd name="connsiteX2" fmla="*/ 8875937 w 40397024"/>
              <a:gd name="connsiteY2" fmla="*/ 3407666 h 16663835"/>
              <a:gd name="connsiteX3" fmla="*/ 26833241 w 40397024"/>
              <a:gd name="connsiteY3" fmla="*/ 5488369 h 16663835"/>
              <a:gd name="connsiteX4" fmla="*/ 16655163 w 40397024"/>
              <a:gd name="connsiteY4" fmla="*/ 6616147 h 16663835"/>
              <a:gd name="connsiteX5" fmla="*/ 6812853 w 40397024"/>
              <a:gd name="connsiteY5" fmla="*/ 5950883 h 16663835"/>
              <a:gd name="connsiteX6" fmla="*/ 13897399 w 40397024"/>
              <a:gd name="connsiteY6" fmla="*/ 4587299 h 16663835"/>
              <a:gd name="connsiteX7" fmla="*/ 30100793 w 40397024"/>
              <a:gd name="connsiteY7" fmla="*/ 5406535 h 16663835"/>
              <a:gd name="connsiteX8" fmla="*/ 18501672 w 40397024"/>
              <a:gd name="connsiteY8" fmla="*/ 7005561 h 16663835"/>
              <a:gd name="connsiteX9" fmla="*/ 6864636 w 40397024"/>
              <a:gd name="connsiteY9" fmla="*/ 6770235 h 16663835"/>
              <a:gd name="connsiteX10" fmla="*/ 3920499 w 40397024"/>
              <a:gd name="connsiteY10" fmla="*/ 6045480 h 16663835"/>
              <a:gd name="connsiteX11" fmla="*/ 4097901 w 40397024"/>
              <a:gd name="connsiteY11" fmla="*/ 5326414 h 16663835"/>
              <a:gd name="connsiteX12" fmla="*/ 6171053 w 40397024"/>
              <a:gd name="connsiteY12" fmla="*/ 4771649 h 16663835"/>
              <a:gd name="connsiteX13" fmla="*/ 14041262 w 40397024"/>
              <a:gd name="connsiteY13" fmla="*/ 4411046 h 16663835"/>
              <a:gd name="connsiteX14" fmla="*/ 24195125 w 40397024"/>
              <a:gd name="connsiteY14" fmla="*/ 4731623 h 16663835"/>
              <a:gd name="connsiteX15" fmla="*/ 34082898 w 40397024"/>
              <a:gd name="connsiteY15" fmla="*/ 6153033 h 16663835"/>
              <a:gd name="connsiteX16" fmla="*/ 18536474 w 40397024"/>
              <a:gd name="connsiteY16" fmla="*/ 8272667 h 16663835"/>
              <a:gd name="connsiteX17" fmla="*/ 19430177 w 40397024"/>
              <a:gd name="connsiteY17" fmla="*/ 9727027 h 16663835"/>
              <a:gd name="connsiteX18" fmla="*/ 39906916 w 40397024"/>
              <a:gd name="connsiteY18" fmla="*/ 12427349 h 16663835"/>
              <a:gd name="connsiteX19" fmla="*/ 18244553 w 40397024"/>
              <a:gd name="connsiteY19" fmla="*/ 12950655 h 16663835"/>
              <a:gd name="connsiteX20" fmla="*/ 20097090 w 40397024"/>
              <a:gd name="connsiteY20" fmla="*/ 11361933 h 16663835"/>
              <a:gd name="connsiteX21" fmla="*/ 38844801 w 40397024"/>
              <a:gd name="connsiteY21" fmla="*/ 11703692 h 16663835"/>
              <a:gd name="connsiteX22" fmla="*/ 36942856 w 40397024"/>
              <a:gd name="connsiteY22" fmla="*/ 13606440 h 16663835"/>
              <a:gd name="connsiteX23" fmla="*/ 9908158 w 40397024"/>
              <a:gd name="connsiteY23" fmla="*/ 13948319 h 16663835"/>
              <a:gd name="connsiteX24" fmla="*/ 28927520 w 40397024"/>
              <a:gd name="connsiteY24" fmla="*/ 14701019 h 16663835"/>
              <a:gd name="connsiteX25" fmla="*/ 31459321 w 40397024"/>
              <a:gd name="connsiteY25" fmla="*/ 15770944 h 16663835"/>
              <a:gd name="connsiteX26" fmla="*/ 37140448 w 40397024"/>
              <a:gd name="connsiteY26" fmla="*/ 16663835 h 16663835"/>
              <a:gd name="connsiteX0" fmla="*/ 968 w 40397024"/>
              <a:gd name="connsiteY0" fmla="*/ 0 h 16663835"/>
              <a:gd name="connsiteX1" fmla="*/ 6359929 w 40397024"/>
              <a:gd name="connsiteY1" fmla="*/ 1544595 h 16663835"/>
              <a:gd name="connsiteX2" fmla="*/ 8875937 w 40397024"/>
              <a:gd name="connsiteY2" fmla="*/ 3407666 h 16663835"/>
              <a:gd name="connsiteX3" fmla="*/ 26833241 w 40397024"/>
              <a:gd name="connsiteY3" fmla="*/ 5488369 h 16663835"/>
              <a:gd name="connsiteX4" fmla="*/ 16655163 w 40397024"/>
              <a:gd name="connsiteY4" fmla="*/ 6616147 h 16663835"/>
              <a:gd name="connsiteX5" fmla="*/ 6812853 w 40397024"/>
              <a:gd name="connsiteY5" fmla="*/ 5950883 h 16663835"/>
              <a:gd name="connsiteX6" fmla="*/ 13897399 w 40397024"/>
              <a:gd name="connsiteY6" fmla="*/ 4587299 h 16663835"/>
              <a:gd name="connsiteX7" fmla="*/ 30100793 w 40397024"/>
              <a:gd name="connsiteY7" fmla="*/ 5406535 h 16663835"/>
              <a:gd name="connsiteX8" fmla="*/ 18501672 w 40397024"/>
              <a:gd name="connsiteY8" fmla="*/ 7005561 h 16663835"/>
              <a:gd name="connsiteX9" fmla="*/ 6864636 w 40397024"/>
              <a:gd name="connsiteY9" fmla="*/ 6770235 h 16663835"/>
              <a:gd name="connsiteX10" fmla="*/ 3920499 w 40397024"/>
              <a:gd name="connsiteY10" fmla="*/ 6045480 h 16663835"/>
              <a:gd name="connsiteX11" fmla="*/ 4097901 w 40397024"/>
              <a:gd name="connsiteY11" fmla="*/ 5326414 h 16663835"/>
              <a:gd name="connsiteX12" fmla="*/ 6171053 w 40397024"/>
              <a:gd name="connsiteY12" fmla="*/ 4771649 h 16663835"/>
              <a:gd name="connsiteX13" fmla="*/ 14041262 w 40397024"/>
              <a:gd name="connsiteY13" fmla="*/ 4411046 h 16663835"/>
              <a:gd name="connsiteX14" fmla="*/ 24195125 w 40397024"/>
              <a:gd name="connsiteY14" fmla="*/ 4731623 h 16663835"/>
              <a:gd name="connsiteX15" fmla="*/ 34082898 w 40397024"/>
              <a:gd name="connsiteY15" fmla="*/ 6153033 h 16663835"/>
              <a:gd name="connsiteX16" fmla="*/ 18536474 w 40397024"/>
              <a:gd name="connsiteY16" fmla="*/ 8272667 h 16663835"/>
              <a:gd name="connsiteX17" fmla="*/ 19430177 w 40397024"/>
              <a:gd name="connsiteY17" fmla="*/ 9727027 h 16663835"/>
              <a:gd name="connsiteX18" fmla="*/ 39906916 w 40397024"/>
              <a:gd name="connsiteY18" fmla="*/ 12427349 h 16663835"/>
              <a:gd name="connsiteX19" fmla="*/ 18244553 w 40397024"/>
              <a:gd name="connsiteY19" fmla="*/ 12950655 h 16663835"/>
              <a:gd name="connsiteX20" fmla="*/ 15058176 w 40397024"/>
              <a:gd name="connsiteY20" fmla="*/ 12110110 h 16663835"/>
              <a:gd name="connsiteX21" fmla="*/ 20097090 w 40397024"/>
              <a:gd name="connsiteY21" fmla="*/ 11361933 h 16663835"/>
              <a:gd name="connsiteX22" fmla="*/ 38844801 w 40397024"/>
              <a:gd name="connsiteY22" fmla="*/ 11703692 h 16663835"/>
              <a:gd name="connsiteX23" fmla="*/ 36942856 w 40397024"/>
              <a:gd name="connsiteY23" fmla="*/ 13606440 h 16663835"/>
              <a:gd name="connsiteX24" fmla="*/ 9908158 w 40397024"/>
              <a:gd name="connsiteY24" fmla="*/ 13948319 h 16663835"/>
              <a:gd name="connsiteX25" fmla="*/ 28927520 w 40397024"/>
              <a:gd name="connsiteY25" fmla="*/ 14701019 h 16663835"/>
              <a:gd name="connsiteX26" fmla="*/ 31459321 w 40397024"/>
              <a:gd name="connsiteY26" fmla="*/ 15770944 h 16663835"/>
              <a:gd name="connsiteX27" fmla="*/ 37140448 w 40397024"/>
              <a:gd name="connsiteY27" fmla="*/ 16663835 h 16663835"/>
              <a:gd name="connsiteX0" fmla="*/ 968 w 41435697"/>
              <a:gd name="connsiteY0" fmla="*/ 0 h 16663835"/>
              <a:gd name="connsiteX1" fmla="*/ 6359929 w 41435697"/>
              <a:gd name="connsiteY1" fmla="*/ 1544595 h 16663835"/>
              <a:gd name="connsiteX2" fmla="*/ 8875937 w 41435697"/>
              <a:gd name="connsiteY2" fmla="*/ 3407666 h 16663835"/>
              <a:gd name="connsiteX3" fmla="*/ 26833241 w 41435697"/>
              <a:gd name="connsiteY3" fmla="*/ 5488369 h 16663835"/>
              <a:gd name="connsiteX4" fmla="*/ 16655163 w 41435697"/>
              <a:gd name="connsiteY4" fmla="*/ 6616147 h 16663835"/>
              <a:gd name="connsiteX5" fmla="*/ 6812853 w 41435697"/>
              <a:gd name="connsiteY5" fmla="*/ 5950883 h 16663835"/>
              <a:gd name="connsiteX6" fmla="*/ 13897399 w 41435697"/>
              <a:gd name="connsiteY6" fmla="*/ 4587299 h 16663835"/>
              <a:gd name="connsiteX7" fmla="*/ 30100793 w 41435697"/>
              <a:gd name="connsiteY7" fmla="*/ 5406535 h 16663835"/>
              <a:gd name="connsiteX8" fmla="*/ 18501672 w 41435697"/>
              <a:gd name="connsiteY8" fmla="*/ 7005561 h 16663835"/>
              <a:gd name="connsiteX9" fmla="*/ 6864636 w 41435697"/>
              <a:gd name="connsiteY9" fmla="*/ 6770235 h 16663835"/>
              <a:gd name="connsiteX10" fmla="*/ 3920499 w 41435697"/>
              <a:gd name="connsiteY10" fmla="*/ 6045480 h 16663835"/>
              <a:gd name="connsiteX11" fmla="*/ 4097901 w 41435697"/>
              <a:gd name="connsiteY11" fmla="*/ 5326414 h 16663835"/>
              <a:gd name="connsiteX12" fmla="*/ 6171053 w 41435697"/>
              <a:gd name="connsiteY12" fmla="*/ 4771649 h 16663835"/>
              <a:gd name="connsiteX13" fmla="*/ 14041262 w 41435697"/>
              <a:gd name="connsiteY13" fmla="*/ 4411046 h 16663835"/>
              <a:gd name="connsiteX14" fmla="*/ 24195125 w 41435697"/>
              <a:gd name="connsiteY14" fmla="*/ 4731623 h 16663835"/>
              <a:gd name="connsiteX15" fmla="*/ 34082898 w 41435697"/>
              <a:gd name="connsiteY15" fmla="*/ 6153033 h 16663835"/>
              <a:gd name="connsiteX16" fmla="*/ 18536474 w 41435697"/>
              <a:gd name="connsiteY16" fmla="*/ 8272667 h 16663835"/>
              <a:gd name="connsiteX17" fmla="*/ 19430177 w 41435697"/>
              <a:gd name="connsiteY17" fmla="*/ 9727027 h 16663835"/>
              <a:gd name="connsiteX18" fmla="*/ 39906916 w 41435697"/>
              <a:gd name="connsiteY18" fmla="*/ 12427349 h 16663835"/>
              <a:gd name="connsiteX19" fmla="*/ 18244553 w 41435697"/>
              <a:gd name="connsiteY19" fmla="*/ 12950655 h 16663835"/>
              <a:gd name="connsiteX20" fmla="*/ 15058176 w 41435697"/>
              <a:gd name="connsiteY20" fmla="*/ 12110110 h 16663835"/>
              <a:gd name="connsiteX21" fmla="*/ 20097090 w 41435697"/>
              <a:gd name="connsiteY21" fmla="*/ 11361933 h 16663835"/>
              <a:gd name="connsiteX22" fmla="*/ 40252735 w 41435697"/>
              <a:gd name="connsiteY22" fmla="*/ 12091637 h 16663835"/>
              <a:gd name="connsiteX23" fmla="*/ 36942856 w 41435697"/>
              <a:gd name="connsiteY23" fmla="*/ 13606440 h 16663835"/>
              <a:gd name="connsiteX24" fmla="*/ 9908158 w 41435697"/>
              <a:gd name="connsiteY24" fmla="*/ 13948319 h 16663835"/>
              <a:gd name="connsiteX25" fmla="*/ 28927520 w 41435697"/>
              <a:gd name="connsiteY25" fmla="*/ 14701019 h 16663835"/>
              <a:gd name="connsiteX26" fmla="*/ 31459321 w 41435697"/>
              <a:gd name="connsiteY26" fmla="*/ 15770944 h 16663835"/>
              <a:gd name="connsiteX27" fmla="*/ 37140448 w 41435697"/>
              <a:gd name="connsiteY27" fmla="*/ 16663835 h 16663835"/>
              <a:gd name="connsiteX0" fmla="*/ 968 w 41335059"/>
              <a:gd name="connsiteY0" fmla="*/ 0 h 16663835"/>
              <a:gd name="connsiteX1" fmla="*/ 6359929 w 41335059"/>
              <a:gd name="connsiteY1" fmla="*/ 1544595 h 16663835"/>
              <a:gd name="connsiteX2" fmla="*/ 8875937 w 41335059"/>
              <a:gd name="connsiteY2" fmla="*/ 3407666 h 16663835"/>
              <a:gd name="connsiteX3" fmla="*/ 26833241 w 41335059"/>
              <a:gd name="connsiteY3" fmla="*/ 5488369 h 16663835"/>
              <a:gd name="connsiteX4" fmla="*/ 16655163 w 41335059"/>
              <a:gd name="connsiteY4" fmla="*/ 6616147 h 16663835"/>
              <a:gd name="connsiteX5" fmla="*/ 6812853 w 41335059"/>
              <a:gd name="connsiteY5" fmla="*/ 5950883 h 16663835"/>
              <a:gd name="connsiteX6" fmla="*/ 13897399 w 41335059"/>
              <a:gd name="connsiteY6" fmla="*/ 4587299 h 16663835"/>
              <a:gd name="connsiteX7" fmla="*/ 30100793 w 41335059"/>
              <a:gd name="connsiteY7" fmla="*/ 5406535 h 16663835"/>
              <a:gd name="connsiteX8" fmla="*/ 18501672 w 41335059"/>
              <a:gd name="connsiteY8" fmla="*/ 7005561 h 16663835"/>
              <a:gd name="connsiteX9" fmla="*/ 6864636 w 41335059"/>
              <a:gd name="connsiteY9" fmla="*/ 6770235 h 16663835"/>
              <a:gd name="connsiteX10" fmla="*/ 3920499 w 41335059"/>
              <a:gd name="connsiteY10" fmla="*/ 6045480 h 16663835"/>
              <a:gd name="connsiteX11" fmla="*/ 4097901 w 41335059"/>
              <a:gd name="connsiteY11" fmla="*/ 5326414 h 16663835"/>
              <a:gd name="connsiteX12" fmla="*/ 6171053 w 41335059"/>
              <a:gd name="connsiteY12" fmla="*/ 4771649 h 16663835"/>
              <a:gd name="connsiteX13" fmla="*/ 14041262 w 41335059"/>
              <a:gd name="connsiteY13" fmla="*/ 4411046 h 16663835"/>
              <a:gd name="connsiteX14" fmla="*/ 24195125 w 41335059"/>
              <a:gd name="connsiteY14" fmla="*/ 4731623 h 16663835"/>
              <a:gd name="connsiteX15" fmla="*/ 34082898 w 41335059"/>
              <a:gd name="connsiteY15" fmla="*/ 6153033 h 16663835"/>
              <a:gd name="connsiteX16" fmla="*/ 18536474 w 41335059"/>
              <a:gd name="connsiteY16" fmla="*/ 8272667 h 16663835"/>
              <a:gd name="connsiteX17" fmla="*/ 19430177 w 41335059"/>
              <a:gd name="connsiteY17" fmla="*/ 9727027 h 16663835"/>
              <a:gd name="connsiteX18" fmla="*/ 39906916 w 41335059"/>
              <a:gd name="connsiteY18" fmla="*/ 12427349 h 16663835"/>
              <a:gd name="connsiteX19" fmla="*/ 18244553 w 41335059"/>
              <a:gd name="connsiteY19" fmla="*/ 12950655 h 16663835"/>
              <a:gd name="connsiteX20" fmla="*/ 15058176 w 41335059"/>
              <a:gd name="connsiteY20" fmla="*/ 12110110 h 16663835"/>
              <a:gd name="connsiteX21" fmla="*/ 20097090 w 41335059"/>
              <a:gd name="connsiteY21" fmla="*/ 11361933 h 16663835"/>
              <a:gd name="connsiteX22" fmla="*/ 40252735 w 41335059"/>
              <a:gd name="connsiteY22" fmla="*/ 12091637 h 16663835"/>
              <a:gd name="connsiteX23" fmla="*/ 36424151 w 41335059"/>
              <a:gd name="connsiteY23" fmla="*/ 13301631 h 16663835"/>
              <a:gd name="connsiteX24" fmla="*/ 9908158 w 41335059"/>
              <a:gd name="connsiteY24" fmla="*/ 13948319 h 16663835"/>
              <a:gd name="connsiteX25" fmla="*/ 28927520 w 41335059"/>
              <a:gd name="connsiteY25" fmla="*/ 14701019 h 16663835"/>
              <a:gd name="connsiteX26" fmla="*/ 31459321 w 41335059"/>
              <a:gd name="connsiteY26" fmla="*/ 15770944 h 16663835"/>
              <a:gd name="connsiteX27" fmla="*/ 37140448 w 41335059"/>
              <a:gd name="connsiteY27" fmla="*/ 16663835 h 16663835"/>
              <a:gd name="connsiteX0" fmla="*/ 968 w 41082389"/>
              <a:gd name="connsiteY0" fmla="*/ 0 h 16663835"/>
              <a:gd name="connsiteX1" fmla="*/ 6359929 w 41082389"/>
              <a:gd name="connsiteY1" fmla="*/ 1544595 h 16663835"/>
              <a:gd name="connsiteX2" fmla="*/ 8875937 w 41082389"/>
              <a:gd name="connsiteY2" fmla="*/ 3407666 h 16663835"/>
              <a:gd name="connsiteX3" fmla="*/ 26833241 w 41082389"/>
              <a:gd name="connsiteY3" fmla="*/ 5488369 h 16663835"/>
              <a:gd name="connsiteX4" fmla="*/ 16655163 w 41082389"/>
              <a:gd name="connsiteY4" fmla="*/ 6616147 h 16663835"/>
              <a:gd name="connsiteX5" fmla="*/ 6812853 w 41082389"/>
              <a:gd name="connsiteY5" fmla="*/ 5950883 h 16663835"/>
              <a:gd name="connsiteX6" fmla="*/ 13897399 w 41082389"/>
              <a:gd name="connsiteY6" fmla="*/ 4587299 h 16663835"/>
              <a:gd name="connsiteX7" fmla="*/ 30100793 w 41082389"/>
              <a:gd name="connsiteY7" fmla="*/ 5406535 h 16663835"/>
              <a:gd name="connsiteX8" fmla="*/ 18501672 w 41082389"/>
              <a:gd name="connsiteY8" fmla="*/ 7005561 h 16663835"/>
              <a:gd name="connsiteX9" fmla="*/ 6864636 w 41082389"/>
              <a:gd name="connsiteY9" fmla="*/ 6770235 h 16663835"/>
              <a:gd name="connsiteX10" fmla="*/ 3920499 w 41082389"/>
              <a:gd name="connsiteY10" fmla="*/ 6045480 h 16663835"/>
              <a:gd name="connsiteX11" fmla="*/ 4097901 w 41082389"/>
              <a:gd name="connsiteY11" fmla="*/ 5326414 h 16663835"/>
              <a:gd name="connsiteX12" fmla="*/ 6171053 w 41082389"/>
              <a:gd name="connsiteY12" fmla="*/ 4771649 h 16663835"/>
              <a:gd name="connsiteX13" fmla="*/ 14041262 w 41082389"/>
              <a:gd name="connsiteY13" fmla="*/ 4411046 h 16663835"/>
              <a:gd name="connsiteX14" fmla="*/ 24195125 w 41082389"/>
              <a:gd name="connsiteY14" fmla="*/ 4731623 h 16663835"/>
              <a:gd name="connsiteX15" fmla="*/ 34082898 w 41082389"/>
              <a:gd name="connsiteY15" fmla="*/ 6153033 h 16663835"/>
              <a:gd name="connsiteX16" fmla="*/ 18536474 w 41082389"/>
              <a:gd name="connsiteY16" fmla="*/ 8272667 h 16663835"/>
              <a:gd name="connsiteX17" fmla="*/ 19430177 w 41082389"/>
              <a:gd name="connsiteY17" fmla="*/ 9727027 h 16663835"/>
              <a:gd name="connsiteX18" fmla="*/ 39906916 w 41082389"/>
              <a:gd name="connsiteY18" fmla="*/ 12427349 h 16663835"/>
              <a:gd name="connsiteX19" fmla="*/ 18244553 w 41082389"/>
              <a:gd name="connsiteY19" fmla="*/ 12950655 h 16663835"/>
              <a:gd name="connsiteX20" fmla="*/ 15058176 w 41082389"/>
              <a:gd name="connsiteY20" fmla="*/ 12110110 h 16663835"/>
              <a:gd name="connsiteX21" fmla="*/ 20097090 w 41082389"/>
              <a:gd name="connsiteY21" fmla="*/ 11361933 h 16663835"/>
              <a:gd name="connsiteX22" fmla="*/ 40252735 w 41082389"/>
              <a:gd name="connsiteY22" fmla="*/ 12091637 h 16663835"/>
              <a:gd name="connsiteX23" fmla="*/ 36424151 w 41082389"/>
              <a:gd name="connsiteY23" fmla="*/ 13301631 h 16663835"/>
              <a:gd name="connsiteX24" fmla="*/ 11427203 w 41082389"/>
              <a:gd name="connsiteY24" fmla="*/ 13089206 h 16663835"/>
              <a:gd name="connsiteX25" fmla="*/ 9908158 w 41082389"/>
              <a:gd name="connsiteY25" fmla="*/ 13948319 h 16663835"/>
              <a:gd name="connsiteX26" fmla="*/ 28927520 w 41082389"/>
              <a:gd name="connsiteY26" fmla="*/ 14701019 h 16663835"/>
              <a:gd name="connsiteX27" fmla="*/ 31459321 w 41082389"/>
              <a:gd name="connsiteY27" fmla="*/ 15770944 h 16663835"/>
              <a:gd name="connsiteX28" fmla="*/ 37140448 w 41082389"/>
              <a:gd name="connsiteY28" fmla="*/ 16663835 h 16663835"/>
              <a:gd name="connsiteX0" fmla="*/ 968 w 41814810"/>
              <a:gd name="connsiteY0" fmla="*/ 0 h 16663835"/>
              <a:gd name="connsiteX1" fmla="*/ 6359929 w 41814810"/>
              <a:gd name="connsiteY1" fmla="*/ 1544595 h 16663835"/>
              <a:gd name="connsiteX2" fmla="*/ 8875937 w 41814810"/>
              <a:gd name="connsiteY2" fmla="*/ 3407666 h 16663835"/>
              <a:gd name="connsiteX3" fmla="*/ 26833241 w 41814810"/>
              <a:gd name="connsiteY3" fmla="*/ 5488369 h 16663835"/>
              <a:gd name="connsiteX4" fmla="*/ 16655163 w 41814810"/>
              <a:gd name="connsiteY4" fmla="*/ 6616147 h 16663835"/>
              <a:gd name="connsiteX5" fmla="*/ 6812853 w 41814810"/>
              <a:gd name="connsiteY5" fmla="*/ 5950883 h 16663835"/>
              <a:gd name="connsiteX6" fmla="*/ 13897399 w 41814810"/>
              <a:gd name="connsiteY6" fmla="*/ 4587299 h 16663835"/>
              <a:gd name="connsiteX7" fmla="*/ 30100793 w 41814810"/>
              <a:gd name="connsiteY7" fmla="*/ 5406535 h 16663835"/>
              <a:gd name="connsiteX8" fmla="*/ 18501672 w 41814810"/>
              <a:gd name="connsiteY8" fmla="*/ 7005561 h 16663835"/>
              <a:gd name="connsiteX9" fmla="*/ 6864636 w 41814810"/>
              <a:gd name="connsiteY9" fmla="*/ 6770235 h 16663835"/>
              <a:gd name="connsiteX10" fmla="*/ 3920499 w 41814810"/>
              <a:gd name="connsiteY10" fmla="*/ 6045480 h 16663835"/>
              <a:gd name="connsiteX11" fmla="*/ 4097901 w 41814810"/>
              <a:gd name="connsiteY11" fmla="*/ 5326414 h 16663835"/>
              <a:gd name="connsiteX12" fmla="*/ 6171053 w 41814810"/>
              <a:gd name="connsiteY12" fmla="*/ 4771649 h 16663835"/>
              <a:gd name="connsiteX13" fmla="*/ 14041262 w 41814810"/>
              <a:gd name="connsiteY13" fmla="*/ 4411046 h 16663835"/>
              <a:gd name="connsiteX14" fmla="*/ 24195125 w 41814810"/>
              <a:gd name="connsiteY14" fmla="*/ 4731623 h 16663835"/>
              <a:gd name="connsiteX15" fmla="*/ 34082898 w 41814810"/>
              <a:gd name="connsiteY15" fmla="*/ 6153033 h 16663835"/>
              <a:gd name="connsiteX16" fmla="*/ 18536474 w 41814810"/>
              <a:gd name="connsiteY16" fmla="*/ 8272667 h 16663835"/>
              <a:gd name="connsiteX17" fmla="*/ 19430177 w 41814810"/>
              <a:gd name="connsiteY17" fmla="*/ 9727027 h 16663835"/>
              <a:gd name="connsiteX18" fmla="*/ 39906916 w 41814810"/>
              <a:gd name="connsiteY18" fmla="*/ 12427349 h 16663835"/>
              <a:gd name="connsiteX19" fmla="*/ 18244553 w 41814810"/>
              <a:gd name="connsiteY19" fmla="*/ 12950655 h 16663835"/>
              <a:gd name="connsiteX20" fmla="*/ 15058176 w 41814810"/>
              <a:gd name="connsiteY20" fmla="*/ 12110110 h 16663835"/>
              <a:gd name="connsiteX21" fmla="*/ 20097090 w 41814810"/>
              <a:gd name="connsiteY21" fmla="*/ 11361933 h 16663835"/>
              <a:gd name="connsiteX22" fmla="*/ 40252735 w 41814810"/>
              <a:gd name="connsiteY22" fmla="*/ 12091637 h 16663835"/>
              <a:gd name="connsiteX23" fmla="*/ 39981029 w 41814810"/>
              <a:gd name="connsiteY23" fmla="*/ 12867503 h 16663835"/>
              <a:gd name="connsiteX24" fmla="*/ 11427203 w 41814810"/>
              <a:gd name="connsiteY24" fmla="*/ 13089206 h 16663835"/>
              <a:gd name="connsiteX25" fmla="*/ 9908158 w 41814810"/>
              <a:gd name="connsiteY25" fmla="*/ 13948319 h 16663835"/>
              <a:gd name="connsiteX26" fmla="*/ 28927520 w 41814810"/>
              <a:gd name="connsiteY26" fmla="*/ 14701019 h 16663835"/>
              <a:gd name="connsiteX27" fmla="*/ 31459321 w 41814810"/>
              <a:gd name="connsiteY27" fmla="*/ 15770944 h 16663835"/>
              <a:gd name="connsiteX28" fmla="*/ 37140448 w 41814810"/>
              <a:gd name="connsiteY28" fmla="*/ 16663835 h 16663835"/>
              <a:gd name="connsiteX0" fmla="*/ 968 w 41814810"/>
              <a:gd name="connsiteY0" fmla="*/ 0 h 16663835"/>
              <a:gd name="connsiteX1" fmla="*/ 6359929 w 41814810"/>
              <a:gd name="connsiteY1" fmla="*/ 1544595 h 16663835"/>
              <a:gd name="connsiteX2" fmla="*/ 8875937 w 41814810"/>
              <a:gd name="connsiteY2" fmla="*/ 3407666 h 16663835"/>
              <a:gd name="connsiteX3" fmla="*/ 26833241 w 41814810"/>
              <a:gd name="connsiteY3" fmla="*/ 5488369 h 16663835"/>
              <a:gd name="connsiteX4" fmla="*/ 16655163 w 41814810"/>
              <a:gd name="connsiteY4" fmla="*/ 6616147 h 16663835"/>
              <a:gd name="connsiteX5" fmla="*/ 6812853 w 41814810"/>
              <a:gd name="connsiteY5" fmla="*/ 5950883 h 16663835"/>
              <a:gd name="connsiteX6" fmla="*/ 13897399 w 41814810"/>
              <a:gd name="connsiteY6" fmla="*/ 4587299 h 16663835"/>
              <a:gd name="connsiteX7" fmla="*/ 30100793 w 41814810"/>
              <a:gd name="connsiteY7" fmla="*/ 5406535 h 16663835"/>
              <a:gd name="connsiteX8" fmla="*/ 18501672 w 41814810"/>
              <a:gd name="connsiteY8" fmla="*/ 7005561 h 16663835"/>
              <a:gd name="connsiteX9" fmla="*/ 6864636 w 41814810"/>
              <a:gd name="connsiteY9" fmla="*/ 6770235 h 16663835"/>
              <a:gd name="connsiteX10" fmla="*/ 3920499 w 41814810"/>
              <a:gd name="connsiteY10" fmla="*/ 6045480 h 16663835"/>
              <a:gd name="connsiteX11" fmla="*/ 4097901 w 41814810"/>
              <a:gd name="connsiteY11" fmla="*/ 5326414 h 16663835"/>
              <a:gd name="connsiteX12" fmla="*/ 6171053 w 41814810"/>
              <a:gd name="connsiteY12" fmla="*/ 4771649 h 16663835"/>
              <a:gd name="connsiteX13" fmla="*/ 14041262 w 41814810"/>
              <a:gd name="connsiteY13" fmla="*/ 4411046 h 16663835"/>
              <a:gd name="connsiteX14" fmla="*/ 24195125 w 41814810"/>
              <a:gd name="connsiteY14" fmla="*/ 4731623 h 16663835"/>
              <a:gd name="connsiteX15" fmla="*/ 34082898 w 41814810"/>
              <a:gd name="connsiteY15" fmla="*/ 6153033 h 16663835"/>
              <a:gd name="connsiteX16" fmla="*/ 18536474 w 41814810"/>
              <a:gd name="connsiteY16" fmla="*/ 8272667 h 16663835"/>
              <a:gd name="connsiteX17" fmla="*/ 19430177 w 41814810"/>
              <a:gd name="connsiteY17" fmla="*/ 9727027 h 16663835"/>
              <a:gd name="connsiteX18" fmla="*/ 39906916 w 41814810"/>
              <a:gd name="connsiteY18" fmla="*/ 12427349 h 16663835"/>
              <a:gd name="connsiteX19" fmla="*/ 18244553 w 41814810"/>
              <a:gd name="connsiteY19" fmla="*/ 12950655 h 16663835"/>
              <a:gd name="connsiteX20" fmla="*/ 15058176 w 41814810"/>
              <a:gd name="connsiteY20" fmla="*/ 12110110 h 16663835"/>
              <a:gd name="connsiteX21" fmla="*/ 20097090 w 41814810"/>
              <a:gd name="connsiteY21" fmla="*/ 11361933 h 16663835"/>
              <a:gd name="connsiteX22" fmla="*/ 40252735 w 41814810"/>
              <a:gd name="connsiteY22" fmla="*/ 12091637 h 16663835"/>
              <a:gd name="connsiteX23" fmla="*/ 39981029 w 41814810"/>
              <a:gd name="connsiteY23" fmla="*/ 12867503 h 16663835"/>
              <a:gd name="connsiteX24" fmla="*/ 15428689 w 41814810"/>
              <a:gd name="connsiteY24" fmla="*/ 13227761 h 16663835"/>
              <a:gd name="connsiteX25" fmla="*/ 9908158 w 41814810"/>
              <a:gd name="connsiteY25" fmla="*/ 13948319 h 16663835"/>
              <a:gd name="connsiteX26" fmla="*/ 28927520 w 41814810"/>
              <a:gd name="connsiteY26" fmla="*/ 14701019 h 16663835"/>
              <a:gd name="connsiteX27" fmla="*/ 31459321 w 41814810"/>
              <a:gd name="connsiteY27" fmla="*/ 15770944 h 16663835"/>
              <a:gd name="connsiteX28" fmla="*/ 37140448 w 41814810"/>
              <a:gd name="connsiteY28" fmla="*/ 16663835 h 16663835"/>
              <a:gd name="connsiteX0" fmla="*/ 968 w 41814810"/>
              <a:gd name="connsiteY0" fmla="*/ 0 h 16663835"/>
              <a:gd name="connsiteX1" fmla="*/ 6359929 w 41814810"/>
              <a:gd name="connsiteY1" fmla="*/ 1544595 h 16663835"/>
              <a:gd name="connsiteX2" fmla="*/ 8875937 w 41814810"/>
              <a:gd name="connsiteY2" fmla="*/ 3407666 h 16663835"/>
              <a:gd name="connsiteX3" fmla="*/ 26833241 w 41814810"/>
              <a:gd name="connsiteY3" fmla="*/ 5488369 h 16663835"/>
              <a:gd name="connsiteX4" fmla="*/ 16655163 w 41814810"/>
              <a:gd name="connsiteY4" fmla="*/ 6616147 h 16663835"/>
              <a:gd name="connsiteX5" fmla="*/ 6812853 w 41814810"/>
              <a:gd name="connsiteY5" fmla="*/ 5950883 h 16663835"/>
              <a:gd name="connsiteX6" fmla="*/ 13897399 w 41814810"/>
              <a:gd name="connsiteY6" fmla="*/ 4587299 h 16663835"/>
              <a:gd name="connsiteX7" fmla="*/ 30100793 w 41814810"/>
              <a:gd name="connsiteY7" fmla="*/ 5406535 h 16663835"/>
              <a:gd name="connsiteX8" fmla="*/ 18501672 w 41814810"/>
              <a:gd name="connsiteY8" fmla="*/ 7005561 h 16663835"/>
              <a:gd name="connsiteX9" fmla="*/ 6864636 w 41814810"/>
              <a:gd name="connsiteY9" fmla="*/ 6770235 h 16663835"/>
              <a:gd name="connsiteX10" fmla="*/ 3920499 w 41814810"/>
              <a:gd name="connsiteY10" fmla="*/ 6045480 h 16663835"/>
              <a:gd name="connsiteX11" fmla="*/ 4097901 w 41814810"/>
              <a:gd name="connsiteY11" fmla="*/ 5326414 h 16663835"/>
              <a:gd name="connsiteX12" fmla="*/ 6171053 w 41814810"/>
              <a:gd name="connsiteY12" fmla="*/ 4771649 h 16663835"/>
              <a:gd name="connsiteX13" fmla="*/ 14041262 w 41814810"/>
              <a:gd name="connsiteY13" fmla="*/ 4411046 h 16663835"/>
              <a:gd name="connsiteX14" fmla="*/ 24195125 w 41814810"/>
              <a:gd name="connsiteY14" fmla="*/ 4731623 h 16663835"/>
              <a:gd name="connsiteX15" fmla="*/ 34082898 w 41814810"/>
              <a:gd name="connsiteY15" fmla="*/ 6153033 h 16663835"/>
              <a:gd name="connsiteX16" fmla="*/ 18536474 w 41814810"/>
              <a:gd name="connsiteY16" fmla="*/ 8272667 h 16663835"/>
              <a:gd name="connsiteX17" fmla="*/ 19430177 w 41814810"/>
              <a:gd name="connsiteY17" fmla="*/ 9727027 h 16663835"/>
              <a:gd name="connsiteX18" fmla="*/ 39906916 w 41814810"/>
              <a:gd name="connsiteY18" fmla="*/ 12427349 h 16663835"/>
              <a:gd name="connsiteX19" fmla="*/ 18244553 w 41814810"/>
              <a:gd name="connsiteY19" fmla="*/ 12950655 h 16663835"/>
              <a:gd name="connsiteX20" fmla="*/ 15058176 w 41814810"/>
              <a:gd name="connsiteY20" fmla="*/ 12110110 h 16663835"/>
              <a:gd name="connsiteX21" fmla="*/ 20097090 w 41814810"/>
              <a:gd name="connsiteY21" fmla="*/ 11361933 h 16663835"/>
              <a:gd name="connsiteX22" fmla="*/ 40252735 w 41814810"/>
              <a:gd name="connsiteY22" fmla="*/ 12091637 h 16663835"/>
              <a:gd name="connsiteX23" fmla="*/ 39981029 w 41814810"/>
              <a:gd name="connsiteY23" fmla="*/ 12867503 h 16663835"/>
              <a:gd name="connsiteX24" fmla="*/ 15428689 w 41814810"/>
              <a:gd name="connsiteY24" fmla="*/ 13227761 h 16663835"/>
              <a:gd name="connsiteX25" fmla="*/ 24617300 w 41814810"/>
              <a:gd name="connsiteY25" fmla="*/ 11010940 h 16663835"/>
              <a:gd name="connsiteX26" fmla="*/ 9908158 w 41814810"/>
              <a:gd name="connsiteY26" fmla="*/ 13948319 h 16663835"/>
              <a:gd name="connsiteX27" fmla="*/ 28927520 w 41814810"/>
              <a:gd name="connsiteY27" fmla="*/ 14701019 h 16663835"/>
              <a:gd name="connsiteX28" fmla="*/ 31459321 w 41814810"/>
              <a:gd name="connsiteY28" fmla="*/ 15770944 h 16663835"/>
              <a:gd name="connsiteX29" fmla="*/ 37140448 w 41814810"/>
              <a:gd name="connsiteY29" fmla="*/ 16663835 h 16663835"/>
              <a:gd name="connsiteX0" fmla="*/ 968 w 41814810"/>
              <a:gd name="connsiteY0" fmla="*/ 0 h 16663835"/>
              <a:gd name="connsiteX1" fmla="*/ 6359929 w 41814810"/>
              <a:gd name="connsiteY1" fmla="*/ 1544595 h 16663835"/>
              <a:gd name="connsiteX2" fmla="*/ 8875937 w 41814810"/>
              <a:gd name="connsiteY2" fmla="*/ 3407666 h 16663835"/>
              <a:gd name="connsiteX3" fmla="*/ 26833241 w 41814810"/>
              <a:gd name="connsiteY3" fmla="*/ 5488369 h 16663835"/>
              <a:gd name="connsiteX4" fmla="*/ 16655163 w 41814810"/>
              <a:gd name="connsiteY4" fmla="*/ 6616147 h 16663835"/>
              <a:gd name="connsiteX5" fmla="*/ 6812853 w 41814810"/>
              <a:gd name="connsiteY5" fmla="*/ 5950883 h 16663835"/>
              <a:gd name="connsiteX6" fmla="*/ 13897399 w 41814810"/>
              <a:gd name="connsiteY6" fmla="*/ 4587299 h 16663835"/>
              <a:gd name="connsiteX7" fmla="*/ 30100793 w 41814810"/>
              <a:gd name="connsiteY7" fmla="*/ 5406535 h 16663835"/>
              <a:gd name="connsiteX8" fmla="*/ 18501672 w 41814810"/>
              <a:gd name="connsiteY8" fmla="*/ 7005561 h 16663835"/>
              <a:gd name="connsiteX9" fmla="*/ 6864636 w 41814810"/>
              <a:gd name="connsiteY9" fmla="*/ 6770235 h 16663835"/>
              <a:gd name="connsiteX10" fmla="*/ 3920499 w 41814810"/>
              <a:gd name="connsiteY10" fmla="*/ 6045480 h 16663835"/>
              <a:gd name="connsiteX11" fmla="*/ 4097901 w 41814810"/>
              <a:gd name="connsiteY11" fmla="*/ 5326414 h 16663835"/>
              <a:gd name="connsiteX12" fmla="*/ 6171053 w 41814810"/>
              <a:gd name="connsiteY12" fmla="*/ 4771649 h 16663835"/>
              <a:gd name="connsiteX13" fmla="*/ 14041262 w 41814810"/>
              <a:gd name="connsiteY13" fmla="*/ 4411046 h 16663835"/>
              <a:gd name="connsiteX14" fmla="*/ 24195125 w 41814810"/>
              <a:gd name="connsiteY14" fmla="*/ 4731623 h 16663835"/>
              <a:gd name="connsiteX15" fmla="*/ 34082898 w 41814810"/>
              <a:gd name="connsiteY15" fmla="*/ 6153033 h 16663835"/>
              <a:gd name="connsiteX16" fmla="*/ 18536474 w 41814810"/>
              <a:gd name="connsiteY16" fmla="*/ 8272667 h 16663835"/>
              <a:gd name="connsiteX17" fmla="*/ 19430177 w 41814810"/>
              <a:gd name="connsiteY17" fmla="*/ 9727027 h 16663835"/>
              <a:gd name="connsiteX18" fmla="*/ 39906916 w 41814810"/>
              <a:gd name="connsiteY18" fmla="*/ 12427349 h 16663835"/>
              <a:gd name="connsiteX19" fmla="*/ 18244553 w 41814810"/>
              <a:gd name="connsiteY19" fmla="*/ 12950655 h 16663835"/>
              <a:gd name="connsiteX20" fmla="*/ 15058176 w 41814810"/>
              <a:gd name="connsiteY20" fmla="*/ 12110110 h 16663835"/>
              <a:gd name="connsiteX21" fmla="*/ 20097090 w 41814810"/>
              <a:gd name="connsiteY21" fmla="*/ 11361933 h 16663835"/>
              <a:gd name="connsiteX22" fmla="*/ 40252735 w 41814810"/>
              <a:gd name="connsiteY22" fmla="*/ 12091637 h 16663835"/>
              <a:gd name="connsiteX23" fmla="*/ 39981029 w 41814810"/>
              <a:gd name="connsiteY23" fmla="*/ 12867503 h 16663835"/>
              <a:gd name="connsiteX24" fmla="*/ 15428689 w 41814810"/>
              <a:gd name="connsiteY24" fmla="*/ 13227761 h 16663835"/>
              <a:gd name="connsiteX25" fmla="*/ 24617300 w 41814810"/>
              <a:gd name="connsiteY25" fmla="*/ 11010940 h 16663835"/>
              <a:gd name="connsiteX26" fmla="*/ 14835902 w 41814810"/>
              <a:gd name="connsiteY26" fmla="*/ 12673556 h 16663835"/>
              <a:gd name="connsiteX27" fmla="*/ 9908158 w 41814810"/>
              <a:gd name="connsiteY27" fmla="*/ 13948319 h 16663835"/>
              <a:gd name="connsiteX28" fmla="*/ 28927520 w 41814810"/>
              <a:gd name="connsiteY28" fmla="*/ 14701019 h 16663835"/>
              <a:gd name="connsiteX29" fmla="*/ 31459321 w 41814810"/>
              <a:gd name="connsiteY29" fmla="*/ 15770944 h 16663835"/>
              <a:gd name="connsiteX30" fmla="*/ 37140448 w 41814810"/>
              <a:gd name="connsiteY30" fmla="*/ 16663835 h 16663835"/>
              <a:gd name="connsiteX0" fmla="*/ 968 w 41814810"/>
              <a:gd name="connsiteY0" fmla="*/ 0 h 16663835"/>
              <a:gd name="connsiteX1" fmla="*/ 6359929 w 41814810"/>
              <a:gd name="connsiteY1" fmla="*/ 1544595 h 16663835"/>
              <a:gd name="connsiteX2" fmla="*/ 8875937 w 41814810"/>
              <a:gd name="connsiteY2" fmla="*/ 3407666 h 16663835"/>
              <a:gd name="connsiteX3" fmla="*/ 26833241 w 41814810"/>
              <a:gd name="connsiteY3" fmla="*/ 5488369 h 16663835"/>
              <a:gd name="connsiteX4" fmla="*/ 16655163 w 41814810"/>
              <a:gd name="connsiteY4" fmla="*/ 6616147 h 16663835"/>
              <a:gd name="connsiteX5" fmla="*/ 6812853 w 41814810"/>
              <a:gd name="connsiteY5" fmla="*/ 5950883 h 16663835"/>
              <a:gd name="connsiteX6" fmla="*/ 13897399 w 41814810"/>
              <a:gd name="connsiteY6" fmla="*/ 4587299 h 16663835"/>
              <a:gd name="connsiteX7" fmla="*/ 30100793 w 41814810"/>
              <a:gd name="connsiteY7" fmla="*/ 5406535 h 16663835"/>
              <a:gd name="connsiteX8" fmla="*/ 18501672 w 41814810"/>
              <a:gd name="connsiteY8" fmla="*/ 7005561 h 16663835"/>
              <a:gd name="connsiteX9" fmla="*/ 6864636 w 41814810"/>
              <a:gd name="connsiteY9" fmla="*/ 6770235 h 16663835"/>
              <a:gd name="connsiteX10" fmla="*/ 3920499 w 41814810"/>
              <a:gd name="connsiteY10" fmla="*/ 6045480 h 16663835"/>
              <a:gd name="connsiteX11" fmla="*/ 4097901 w 41814810"/>
              <a:gd name="connsiteY11" fmla="*/ 5326414 h 16663835"/>
              <a:gd name="connsiteX12" fmla="*/ 6171053 w 41814810"/>
              <a:gd name="connsiteY12" fmla="*/ 4771649 h 16663835"/>
              <a:gd name="connsiteX13" fmla="*/ 14041262 w 41814810"/>
              <a:gd name="connsiteY13" fmla="*/ 4411046 h 16663835"/>
              <a:gd name="connsiteX14" fmla="*/ 24195125 w 41814810"/>
              <a:gd name="connsiteY14" fmla="*/ 4731623 h 16663835"/>
              <a:gd name="connsiteX15" fmla="*/ 34082898 w 41814810"/>
              <a:gd name="connsiteY15" fmla="*/ 6153033 h 16663835"/>
              <a:gd name="connsiteX16" fmla="*/ 18536474 w 41814810"/>
              <a:gd name="connsiteY16" fmla="*/ 8272667 h 16663835"/>
              <a:gd name="connsiteX17" fmla="*/ 19430177 w 41814810"/>
              <a:gd name="connsiteY17" fmla="*/ 9727027 h 16663835"/>
              <a:gd name="connsiteX18" fmla="*/ 39906916 w 41814810"/>
              <a:gd name="connsiteY18" fmla="*/ 12427349 h 16663835"/>
              <a:gd name="connsiteX19" fmla="*/ 18244553 w 41814810"/>
              <a:gd name="connsiteY19" fmla="*/ 12950655 h 16663835"/>
              <a:gd name="connsiteX20" fmla="*/ 15058176 w 41814810"/>
              <a:gd name="connsiteY20" fmla="*/ 12110110 h 16663835"/>
              <a:gd name="connsiteX21" fmla="*/ 20097090 w 41814810"/>
              <a:gd name="connsiteY21" fmla="*/ 11361933 h 16663835"/>
              <a:gd name="connsiteX22" fmla="*/ 40252735 w 41814810"/>
              <a:gd name="connsiteY22" fmla="*/ 12091637 h 16663835"/>
              <a:gd name="connsiteX23" fmla="*/ 39981029 w 41814810"/>
              <a:gd name="connsiteY23" fmla="*/ 12867503 h 16663835"/>
              <a:gd name="connsiteX24" fmla="*/ 15428689 w 41814810"/>
              <a:gd name="connsiteY24" fmla="*/ 13227761 h 16663835"/>
              <a:gd name="connsiteX25" fmla="*/ 24617300 w 41814810"/>
              <a:gd name="connsiteY25" fmla="*/ 11010940 h 16663835"/>
              <a:gd name="connsiteX26" fmla="*/ 39956310 w 41814810"/>
              <a:gd name="connsiteY26" fmla="*/ 13347844 h 16663835"/>
              <a:gd name="connsiteX27" fmla="*/ 9908158 w 41814810"/>
              <a:gd name="connsiteY27" fmla="*/ 13948319 h 16663835"/>
              <a:gd name="connsiteX28" fmla="*/ 28927520 w 41814810"/>
              <a:gd name="connsiteY28" fmla="*/ 14701019 h 16663835"/>
              <a:gd name="connsiteX29" fmla="*/ 31459321 w 41814810"/>
              <a:gd name="connsiteY29" fmla="*/ 15770944 h 16663835"/>
              <a:gd name="connsiteX30" fmla="*/ 37140448 w 41814810"/>
              <a:gd name="connsiteY30" fmla="*/ 16663835 h 16663835"/>
              <a:gd name="connsiteX0" fmla="*/ 968 w 41814810"/>
              <a:gd name="connsiteY0" fmla="*/ 0 h 16663835"/>
              <a:gd name="connsiteX1" fmla="*/ 6359929 w 41814810"/>
              <a:gd name="connsiteY1" fmla="*/ 1544595 h 16663835"/>
              <a:gd name="connsiteX2" fmla="*/ 8875937 w 41814810"/>
              <a:gd name="connsiteY2" fmla="*/ 3407666 h 16663835"/>
              <a:gd name="connsiteX3" fmla="*/ 26833241 w 41814810"/>
              <a:gd name="connsiteY3" fmla="*/ 5488369 h 16663835"/>
              <a:gd name="connsiteX4" fmla="*/ 16655163 w 41814810"/>
              <a:gd name="connsiteY4" fmla="*/ 6616147 h 16663835"/>
              <a:gd name="connsiteX5" fmla="*/ 6812853 w 41814810"/>
              <a:gd name="connsiteY5" fmla="*/ 5950883 h 16663835"/>
              <a:gd name="connsiteX6" fmla="*/ 13897399 w 41814810"/>
              <a:gd name="connsiteY6" fmla="*/ 4587299 h 16663835"/>
              <a:gd name="connsiteX7" fmla="*/ 30100793 w 41814810"/>
              <a:gd name="connsiteY7" fmla="*/ 5406535 h 16663835"/>
              <a:gd name="connsiteX8" fmla="*/ 18501672 w 41814810"/>
              <a:gd name="connsiteY8" fmla="*/ 7005561 h 16663835"/>
              <a:gd name="connsiteX9" fmla="*/ 6864636 w 41814810"/>
              <a:gd name="connsiteY9" fmla="*/ 6770235 h 16663835"/>
              <a:gd name="connsiteX10" fmla="*/ 3920499 w 41814810"/>
              <a:gd name="connsiteY10" fmla="*/ 6045480 h 16663835"/>
              <a:gd name="connsiteX11" fmla="*/ 4097901 w 41814810"/>
              <a:gd name="connsiteY11" fmla="*/ 5326414 h 16663835"/>
              <a:gd name="connsiteX12" fmla="*/ 6171053 w 41814810"/>
              <a:gd name="connsiteY12" fmla="*/ 4771649 h 16663835"/>
              <a:gd name="connsiteX13" fmla="*/ 14041262 w 41814810"/>
              <a:gd name="connsiteY13" fmla="*/ 4411046 h 16663835"/>
              <a:gd name="connsiteX14" fmla="*/ 24195125 w 41814810"/>
              <a:gd name="connsiteY14" fmla="*/ 4731623 h 16663835"/>
              <a:gd name="connsiteX15" fmla="*/ 34082898 w 41814810"/>
              <a:gd name="connsiteY15" fmla="*/ 6153033 h 16663835"/>
              <a:gd name="connsiteX16" fmla="*/ 18536474 w 41814810"/>
              <a:gd name="connsiteY16" fmla="*/ 8272667 h 16663835"/>
              <a:gd name="connsiteX17" fmla="*/ 19430177 w 41814810"/>
              <a:gd name="connsiteY17" fmla="*/ 9727027 h 16663835"/>
              <a:gd name="connsiteX18" fmla="*/ 39906916 w 41814810"/>
              <a:gd name="connsiteY18" fmla="*/ 12427349 h 16663835"/>
              <a:gd name="connsiteX19" fmla="*/ 18244553 w 41814810"/>
              <a:gd name="connsiteY19" fmla="*/ 12950655 h 16663835"/>
              <a:gd name="connsiteX20" fmla="*/ 15058176 w 41814810"/>
              <a:gd name="connsiteY20" fmla="*/ 12110110 h 16663835"/>
              <a:gd name="connsiteX21" fmla="*/ 20097090 w 41814810"/>
              <a:gd name="connsiteY21" fmla="*/ 11361933 h 16663835"/>
              <a:gd name="connsiteX22" fmla="*/ 40252735 w 41814810"/>
              <a:gd name="connsiteY22" fmla="*/ 12091637 h 16663835"/>
              <a:gd name="connsiteX23" fmla="*/ 39981029 w 41814810"/>
              <a:gd name="connsiteY23" fmla="*/ 12867503 h 16663835"/>
              <a:gd name="connsiteX24" fmla="*/ 15428689 w 41814810"/>
              <a:gd name="connsiteY24" fmla="*/ 13227761 h 16663835"/>
              <a:gd name="connsiteX25" fmla="*/ 24617300 w 41814810"/>
              <a:gd name="connsiteY25" fmla="*/ 11010940 h 16663835"/>
              <a:gd name="connsiteX26" fmla="*/ 39956310 w 41814810"/>
              <a:gd name="connsiteY26" fmla="*/ 13347844 h 16663835"/>
              <a:gd name="connsiteX27" fmla="*/ 9908158 w 41814810"/>
              <a:gd name="connsiteY27" fmla="*/ 13948319 h 16663835"/>
              <a:gd name="connsiteX28" fmla="*/ 28927520 w 41814810"/>
              <a:gd name="connsiteY28" fmla="*/ 14701019 h 16663835"/>
              <a:gd name="connsiteX29" fmla="*/ 31459321 w 41814810"/>
              <a:gd name="connsiteY29" fmla="*/ 15770944 h 16663835"/>
              <a:gd name="connsiteX30" fmla="*/ 37140448 w 41814810"/>
              <a:gd name="connsiteY30" fmla="*/ 16663835 h 16663835"/>
              <a:gd name="connsiteX0" fmla="*/ 968 w 41814810"/>
              <a:gd name="connsiteY0" fmla="*/ 0 h 16663835"/>
              <a:gd name="connsiteX1" fmla="*/ 6359929 w 41814810"/>
              <a:gd name="connsiteY1" fmla="*/ 1544595 h 16663835"/>
              <a:gd name="connsiteX2" fmla="*/ 8875937 w 41814810"/>
              <a:gd name="connsiteY2" fmla="*/ 3407666 h 16663835"/>
              <a:gd name="connsiteX3" fmla="*/ 26833241 w 41814810"/>
              <a:gd name="connsiteY3" fmla="*/ 5488369 h 16663835"/>
              <a:gd name="connsiteX4" fmla="*/ 16655163 w 41814810"/>
              <a:gd name="connsiteY4" fmla="*/ 6616147 h 16663835"/>
              <a:gd name="connsiteX5" fmla="*/ 6812853 w 41814810"/>
              <a:gd name="connsiteY5" fmla="*/ 5950883 h 16663835"/>
              <a:gd name="connsiteX6" fmla="*/ 13897399 w 41814810"/>
              <a:gd name="connsiteY6" fmla="*/ 4587299 h 16663835"/>
              <a:gd name="connsiteX7" fmla="*/ 30100793 w 41814810"/>
              <a:gd name="connsiteY7" fmla="*/ 5406535 h 16663835"/>
              <a:gd name="connsiteX8" fmla="*/ 18501672 w 41814810"/>
              <a:gd name="connsiteY8" fmla="*/ 7005561 h 16663835"/>
              <a:gd name="connsiteX9" fmla="*/ 6864636 w 41814810"/>
              <a:gd name="connsiteY9" fmla="*/ 6770235 h 16663835"/>
              <a:gd name="connsiteX10" fmla="*/ 3920499 w 41814810"/>
              <a:gd name="connsiteY10" fmla="*/ 6045480 h 16663835"/>
              <a:gd name="connsiteX11" fmla="*/ 4097901 w 41814810"/>
              <a:gd name="connsiteY11" fmla="*/ 5326414 h 16663835"/>
              <a:gd name="connsiteX12" fmla="*/ 6171053 w 41814810"/>
              <a:gd name="connsiteY12" fmla="*/ 4771649 h 16663835"/>
              <a:gd name="connsiteX13" fmla="*/ 14041262 w 41814810"/>
              <a:gd name="connsiteY13" fmla="*/ 4411046 h 16663835"/>
              <a:gd name="connsiteX14" fmla="*/ 24195125 w 41814810"/>
              <a:gd name="connsiteY14" fmla="*/ 4731623 h 16663835"/>
              <a:gd name="connsiteX15" fmla="*/ 34082898 w 41814810"/>
              <a:gd name="connsiteY15" fmla="*/ 6153033 h 16663835"/>
              <a:gd name="connsiteX16" fmla="*/ 18536474 w 41814810"/>
              <a:gd name="connsiteY16" fmla="*/ 8272667 h 16663835"/>
              <a:gd name="connsiteX17" fmla="*/ 19430177 w 41814810"/>
              <a:gd name="connsiteY17" fmla="*/ 9727027 h 16663835"/>
              <a:gd name="connsiteX18" fmla="*/ 39906916 w 41814810"/>
              <a:gd name="connsiteY18" fmla="*/ 12427349 h 16663835"/>
              <a:gd name="connsiteX19" fmla="*/ 18244553 w 41814810"/>
              <a:gd name="connsiteY19" fmla="*/ 12950655 h 16663835"/>
              <a:gd name="connsiteX20" fmla="*/ 15058176 w 41814810"/>
              <a:gd name="connsiteY20" fmla="*/ 12110110 h 16663835"/>
              <a:gd name="connsiteX21" fmla="*/ 20097090 w 41814810"/>
              <a:gd name="connsiteY21" fmla="*/ 11361933 h 16663835"/>
              <a:gd name="connsiteX22" fmla="*/ 40252735 w 41814810"/>
              <a:gd name="connsiteY22" fmla="*/ 12091637 h 16663835"/>
              <a:gd name="connsiteX23" fmla="*/ 39981029 w 41814810"/>
              <a:gd name="connsiteY23" fmla="*/ 12867503 h 16663835"/>
              <a:gd name="connsiteX24" fmla="*/ 15428689 w 41814810"/>
              <a:gd name="connsiteY24" fmla="*/ 13227761 h 16663835"/>
              <a:gd name="connsiteX25" fmla="*/ 16614374 w 41814810"/>
              <a:gd name="connsiteY25" fmla="*/ 11167970 h 16663835"/>
              <a:gd name="connsiteX26" fmla="*/ 39956310 w 41814810"/>
              <a:gd name="connsiteY26" fmla="*/ 13347844 h 16663835"/>
              <a:gd name="connsiteX27" fmla="*/ 9908158 w 41814810"/>
              <a:gd name="connsiteY27" fmla="*/ 13948319 h 16663835"/>
              <a:gd name="connsiteX28" fmla="*/ 28927520 w 41814810"/>
              <a:gd name="connsiteY28" fmla="*/ 14701019 h 16663835"/>
              <a:gd name="connsiteX29" fmla="*/ 31459321 w 41814810"/>
              <a:gd name="connsiteY29" fmla="*/ 15770944 h 16663835"/>
              <a:gd name="connsiteX30" fmla="*/ 37140448 w 41814810"/>
              <a:gd name="connsiteY30" fmla="*/ 16663835 h 16663835"/>
              <a:gd name="connsiteX0" fmla="*/ 968 w 41814810"/>
              <a:gd name="connsiteY0" fmla="*/ 0 h 16663835"/>
              <a:gd name="connsiteX1" fmla="*/ 6359929 w 41814810"/>
              <a:gd name="connsiteY1" fmla="*/ 1544595 h 16663835"/>
              <a:gd name="connsiteX2" fmla="*/ 8875937 w 41814810"/>
              <a:gd name="connsiteY2" fmla="*/ 3407666 h 16663835"/>
              <a:gd name="connsiteX3" fmla="*/ 26833241 w 41814810"/>
              <a:gd name="connsiteY3" fmla="*/ 5488369 h 16663835"/>
              <a:gd name="connsiteX4" fmla="*/ 16655163 w 41814810"/>
              <a:gd name="connsiteY4" fmla="*/ 6616147 h 16663835"/>
              <a:gd name="connsiteX5" fmla="*/ 6812853 w 41814810"/>
              <a:gd name="connsiteY5" fmla="*/ 5950883 h 16663835"/>
              <a:gd name="connsiteX6" fmla="*/ 13897399 w 41814810"/>
              <a:gd name="connsiteY6" fmla="*/ 4587299 h 16663835"/>
              <a:gd name="connsiteX7" fmla="*/ 30100793 w 41814810"/>
              <a:gd name="connsiteY7" fmla="*/ 5406535 h 16663835"/>
              <a:gd name="connsiteX8" fmla="*/ 18501672 w 41814810"/>
              <a:gd name="connsiteY8" fmla="*/ 7005561 h 16663835"/>
              <a:gd name="connsiteX9" fmla="*/ 6864636 w 41814810"/>
              <a:gd name="connsiteY9" fmla="*/ 6770235 h 16663835"/>
              <a:gd name="connsiteX10" fmla="*/ 3920499 w 41814810"/>
              <a:gd name="connsiteY10" fmla="*/ 6045480 h 16663835"/>
              <a:gd name="connsiteX11" fmla="*/ 4097901 w 41814810"/>
              <a:gd name="connsiteY11" fmla="*/ 5326414 h 16663835"/>
              <a:gd name="connsiteX12" fmla="*/ 6171053 w 41814810"/>
              <a:gd name="connsiteY12" fmla="*/ 4771649 h 16663835"/>
              <a:gd name="connsiteX13" fmla="*/ 14041262 w 41814810"/>
              <a:gd name="connsiteY13" fmla="*/ 4411046 h 16663835"/>
              <a:gd name="connsiteX14" fmla="*/ 24195125 w 41814810"/>
              <a:gd name="connsiteY14" fmla="*/ 4731623 h 16663835"/>
              <a:gd name="connsiteX15" fmla="*/ 34082898 w 41814810"/>
              <a:gd name="connsiteY15" fmla="*/ 6153033 h 16663835"/>
              <a:gd name="connsiteX16" fmla="*/ 18536474 w 41814810"/>
              <a:gd name="connsiteY16" fmla="*/ 8272667 h 16663835"/>
              <a:gd name="connsiteX17" fmla="*/ 19430177 w 41814810"/>
              <a:gd name="connsiteY17" fmla="*/ 9727027 h 16663835"/>
              <a:gd name="connsiteX18" fmla="*/ 39906916 w 41814810"/>
              <a:gd name="connsiteY18" fmla="*/ 12427349 h 16663835"/>
              <a:gd name="connsiteX19" fmla="*/ 18244553 w 41814810"/>
              <a:gd name="connsiteY19" fmla="*/ 12950655 h 16663835"/>
              <a:gd name="connsiteX20" fmla="*/ 15058176 w 41814810"/>
              <a:gd name="connsiteY20" fmla="*/ 12110110 h 16663835"/>
              <a:gd name="connsiteX21" fmla="*/ 20097090 w 41814810"/>
              <a:gd name="connsiteY21" fmla="*/ 11361933 h 16663835"/>
              <a:gd name="connsiteX22" fmla="*/ 40252735 w 41814810"/>
              <a:gd name="connsiteY22" fmla="*/ 12091637 h 16663835"/>
              <a:gd name="connsiteX23" fmla="*/ 39981029 w 41814810"/>
              <a:gd name="connsiteY23" fmla="*/ 12867503 h 16663835"/>
              <a:gd name="connsiteX24" fmla="*/ 15428689 w 41814810"/>
              <a:gd name="connsiteY24" fmla="*/ 13227761 h 16663835"/>
              <a:gd name="connsiteX25" fmla="*/ 16614374 w 41814810"/>
              <a:gd name="connsiteY25" fmla="*/ 11167970 h 16663835"/>
              <a:gd name="connsiteX26" fmla="*/ 39956310 w 41814810"/>
              <a:gd name="connsiteY26" fmla="*/ 13347844 h 16663835"/>
              <a:gd name="connsiteX27" fmla="*/ 9908158 w 41814810"/>
              <a:gd name="connsiteY27" fmla="*/ 13948319 h 16663835"/>
              <a:gd name="connsiteX28" fmla="*/ 28927520 w 41814810"/>
              <a:gd name="connsiteY28" fmla="*/ 14701019 h 16663835"/>
              <a:gd name="connsiteX29" fmla="*/ 31459321 w 41814810"/>
              <a:gd name="connsiteY29" fmla="*/ 15770944 h 16663835"/>
              <a:gd name="connsiteX30" fmla="*/ 37140448 w 41814810"/>
              <a:gd name="connsiteY30" fmla="*/ 16663835 h 16663835"/>
              <a:gd name="connsiteX0" fmla="*/ 968 w 41814810"/>
              <a:gd name="connsiteY0" fmla="*/ 0 h 16663835"/>
              <a:gd name="connsiteX1" fmla="*/ 6359929 w 41814810"/>
              <a:gd name="connsiteY1" fmla="*/ 1544595 h 16663835"/>
              <a:gd name="connsiteX2" fmla="*/ 8875937 w 41814810"/>
              <a:gd name="connsiteY2" fmla="*/ 3407666 h 16663835"/>
              <a:gd name="connsiteX3" fmla="*/ 26833241 w 41814810"/>
              <a:gd name="connsiteY3" fmla="*/ 5488369 h 16663835"/>
              <a:gd name="connsiteX4" fmla="*/ 16655163 w 41814810"/>
              <a:gd name="connsiteY4" fmla="*/ 6616147 h 16663835"/>
              <a:gd name="connsiteX5" fmla="*/ 6812853 w 41814810"/>
              <a:gd name="connsiteY5" fmla="*/ 5950883 h 16663835"/>
              <a:gd name="connsiteX6" fmla="*/ 13897399 w 41814810"/>
              <a:gd name="connsiteY6" fmla="*/ 4587299 h 16663835"/>
              <a:gd name="connsiteX7" fmla="*/ 30100793 w 41814810"/>
              <a:gd name="connsiteY7" fmla="*/ 5406535 h 16663835"/>
              <a:gd name="connsiteX8" fmla="*/ 18501672 w 41814810"/>
              <a:gd name="connsiteY8" fmla="*/ 7005561 h 16663835"/>
              <a:gd name="connsiteX9" fmla="*/ 6864636 w 41814810"/>
              <a:gd name="connsiteY9" fmla="*/ 6770235 h 16663835"/>
              <a:gd name="connsiteX10" fmla="*/ 3920499 w 41814810"/>
              <a:gd name="connsiteY10" fmla="*/ 6045480 h 16663835"/>
              <a:gd name="connsiteX11" fmla="*/ 4097901 w 41814810"/>
              <a:gd name="connsiteY11" fmla="*/ 5326414 h 16663835"/>
              <a:gd name="connsiteX12" fmla="*/ 6171053 w 41814810"/>
              <a:gd name="connsiteY12" fmla="*/ 4771649 h 16663835"/>
              <a:gd name="connsiteX13" fmla="*/ 14041262 w 41814810"/>
              <a:gd name="connsiteY13" fmla="*/ 4411046 h 16663835"/>
              <a:gd name="connsiteX14" fmla="*/ 24195125 w 41814810"/>
              <a:gd name="connsiteY14" fmla="*/ 4731623 h 16663835"/>
              <a:gd name="connsiteX15" fmla="*/ 34082898 w 41814810"/>
              <a:gd name="connsiteY15" fmla="*/ 6153033 h 16663835"/>
              <a:gd name="connsiteX16" fmla="*/ 18536474 w 41814810"/>
              <a:gd name="connsiteY16" fmla="*/ 8272667 h 16663835"/>
              <a:gd name="connsiteX17" fmla="*/ 19430177 w 41814810"/>
              <a:gd name="connsiteY17" fmla="*/ 9727027 h 16663835"/>
              <a:gd name="connsiteX18" fmla="*/ 39906916 w 41814810"/>
              <a:gd name="connsiteY18" fmla="*/ 12427349 h 16663835"/>
              <a:gd name="connsiteX19" fmla="*/ 18244553 w 41814810"/>
              <a:gd name="connsiteY19" fmla="*/ 12950655 h 16663835"/>
              <a:gd name="connsiteX20" fmla="*/ 15058176 w 41814810"/>
              <a:gd name="connsiteY20" fmla="*/ 12110110 h 16663835"/>
              <a:gd name="connsiteX21" fmla="*/ 20097090 w 41814810"/>
              <a:gd name="connsiteY21" fmla="*/ 11361933 h 16663835"/>
              <a:gd name="connsiteX22" fmla="*/ 40252735 w 41814810"/>
              <a:gd name="connsiteY22" fmla="*/ 12091637 h 16663835"/>
              <a:gd name="connsiteX23" fmla="*/ 39981029 w 41814810"/>
              <a:gd name="connsiteY23" fmla="*/ 12867503 h 16663835"/>
              <a:gd name="connsiteX24" fmla="*/ 15428689 w 41814810"/>
              <a:gd name="connsiteY24" fmla="*/ 13227761 h 16663835"/>
              <a:gd name="connsiteX25" fmla="*/ 16614374 w 41814810"/>
              <a:gd name="connsiteY25" fmla="*/ 11167970 h 16663835"/>
              <a:gd name="connsiteX26" fmla="*/ 39956310 w 41814810"/>
              <a:gd name="connsiteY26" fmla="*/ 13347844 h 16663835"/>
              <a:gd name="connsiteX27" fmla="*/ 9908158 w 41814810"/>
              <a:gd name="connsiteY27" fmla="*/ 13948319 h 16663835"/>
              <a:gd name="connsiteX28" fmla="*/ 28927520 w 41814810"/>
              <a:gd name="connsiteY28" fmla="*/ 14701019 h 16663835"/>
              <a:gd name="connsiteX29" fmla="*/ 31459321 w 41814810"/>
              <a:gd name="connsiteY29" fmla="*/ 15770944 h 16663835"/>
              <a:gd name="connsiteX30" fmla="*/ 37140448 w 41814810"/>
              <a:gd name="connsiteY30" fmla="*/ 16663835 h 16663835"/>
              <a:gd name="connsiteX0" fmla="*/ 968 w 41814810"/>
              <a:gd name="connsiteY0" fmla="*/ 0 h 16663835"/>
              <a:gd name="connsiteX1" fmla="*/ 6359929 w 41814810"/>
              <a:gd name="connsiteY1" fmla="*/ 1544595 h 16663835"/>
              <a:gd name="connsiteX2" fmla="*/ 8875937 w 41814810"/>
              <a:gd name="connsiteY2" fmla="*/ 3407666 h 16663835"/>
              <a:gd name="connsiteX3" fmla="*/ 26833241 w 41814810"/>
              <a:gd name="connsiteY3" fmla="*/ 5488369 h 16663835"/>
              <a:gd name="connsiteX4" fmla="*/ 16655163 w 41814810"/>
              <a:gd name="connsiteY4" fmla="*/ 6616147 h 16663835"/>
              <a:gd name="connsiteX5" fmla="*/ 6812853 w 41814810"/>
              <a:gd name="connsiteY5" fmla="*/ 5950883 h 16663835"/>
              <a:gd name="connsiteX6" fmla="*/ 13897399 w 41814810"/>
              <a:gd name="connsiteY6" fmla="*/ 4587299 h 16663835"/>
              <a:gd name="connsiteX7" fmla="*/ 30100793 w 41814810"/>
              <a:gd name="connsiteY7" fmla="*/ 5406535 h 16663835"/>
              <a:gd name="connsiteX8" fmla="*/ 18501672 w 41814810"/>
              <a:gd name="connsiteY8" fmla="*/ 7005561 h 16663835"/>
              <a:gd name="connsiteX9" fmla="*/ 6864636 w 41814810"/>
              <a:gd name="connsiteY9" fmla="*/ 6770235 h 16663835"/>
              <a:gd name="connsiteX10" fmla="*/ 3920499 w 41814810"/>
              <a:gd name="connsiteY10" fmla="*/ 6045480 h 16663835"/>
              <a:gd name="connsiteX11" fmla="*/ 4097901 w 41814810"/>
              <a:gd name="connsiteY11" fmla="*/ 5326414 h 16663835"/>
              <a:gd name="connsiteX12" fmla="*/ 6171053 w 41814810"/>
              <a:gd name="connsiteY12" fmla="*/ 4771649 h 16663835"/>
              <a:gd name="connsiteX13" fmla="*/ 14041262 w 41814810"/>
              <a:gd name="connsiteY13" fmla="*/ 4411046 h 16663835"/>
              <a:gd name="connsiteX14" fmla="*/ 24195125 w 41814810"/>
              <a:gd name="connsiteY14" fmla="*/ 4731623 h 16663835"/>
              <a:gd name="connsiteX15" fmla="*/ 34082898 w 41814810"/>
              <a:gd name="connsiteY15" fmla="*/ 6153033 h 16663835"/>
              <a:gd name="connsiteX16" fmla="*/ 18536474 w 41814810"/>
              <a:gd name="connsiteY16" fmla="*/ 8272667 h 16663835"/>
              <a:gd name="connsiteX17" fmla="*/ 19430177 w 41814810"/>
              <a:gd name="connsiteY17" fmla="*/ 9727027 h 16663835"/>
              <a:gd name="connsiteX18" fmla="*/ 39906916 w 41814810"/>
              <a:gd name="connsiteY18" fmla="*/ 12427349 h 16663835"/>
              <a:gd name="connsiteX19" fmla="*/ 18244553 w 41814810"/>
              <a:gd name="connsiteY19" fmla="*/ 12950655 h 16663835"/>
              <a:gd name="connsiteX20" fmla="*/ 15058176 w 41814810"/>
              <a:gd name="connsiteY20" fmla="*/ 12110110 h 16663835"/>
              <a:gd name="connsiteX21" fmla="*/ 20097090 w 41814810"/>
              <a:gd name="connsiteY21" fmla="*/ 11361933 h 16663835"/>
              <a:gd name="connsiteX22" fmla="*/ 40252735 w 41814810"/>
              <a:gd name="connsiteY22" fmla="*/ 12091637 h 16663835"/>
              <a:gd name="connsiteX23" fmla="*/ 39981029 w 41814810"/>
              <a:gd name="connsiteY23" fmla="*/ 12867503 h 16663835"/>
              <a:gd name="connsiteX24" fmla="*/ 15428689 w 41814810"/>
              <a:gd name="connsiteY24" fmla="*/ 13227761 h 16663835"/>
              <a:gd name="connsiteX25" fmla="*/ 17577730 w 41814810"/>
              <a:gd name="connsiteY25" fmla="*/ 11269578 h 16663835"/>
              <a:gd name="connsiteX26" fmla="*/ 39956310 w 41814810"/>
              <a:gd name="connsiteY26" fmla="*/ 13347844 h 16663835"/>
              <a:gd name="connsiteX27" fmla="*/ 9908158 w 41814810"/>
              <a:gd name="connsiteY27" fmla="*/ 13948319 h 16663835"/>
              <a:gd name="connsiteX28" fmla="*/ 28927520 w 41814810"/>
              <a:gd name="connsiteY28" fmla="*/ 14701019 h 16663835"/>
              <a:gd name="connsiteX29" fmla="*/ 31459321 w 41814810"/>
              <a:gd name="connsiteY29" fmla="*/ 15770944 h 16663835"/>
              <a:gd name="connsiteX30" fmla="*/ 37140448 w 41814810"/>
              <a:gd name="connsiteY30" fmla="*/ 16663835 h 16663835"/>
              <a:gd name="connsiteX0" fmla="*/ 968 w 41814810"/>
              <a:gd name="connsiteY0" fmla="*/ 0 h 16663835"/>
              <a:gd name="connsiteX1" fmla="*/ 6359929 w 41814810"/>
              <a:gd name="connsiteY1" fmla="*/ 1544595 h 16663835"/>
              <a:gd name="connsiteX2" fmla="*/ 8875937 w 41814810"/>
              <a:gd name="connsiteY2" fmla="*/ 3407666 h 16663835"/>
              <a:gd name="connsiteX3" fmla="*/ 26833241 w 41814810"/>
              <a:gd name="connsiteY3" fmla="*/ 5488369 h 16663835"/>
              <a:gd name="connsiteX4" fmla="*/ 16655163 w 41814810"/>
              <a:gd name="connsiteY4" fmla="*/ 6616147 h 16663835"/>
              <a:gd name="connsiteX5" fmla="*/ 6812853 w 41814810"/>
              <a:gd name="connsiteY5" fmla="*/ 5950883 h 16663835"/>
              <a:gd name="connsiteX6" fmla="*/ 13897399 w 41814810"/>
              <a:gd name="connsiteY6" fmla="*/ 4587299 h 16663835"/>
              <a:gd name="connsiteX7" fmla="*/ 30100793 w 41814810"/>
              <a:gd name="connsiteY7" fmla="*/ 5406535 h 16663835"/>
              <a:gd name="connsiteX8" fmla="*/ 18501672 w 41814810"/>
              <a:gd name="connsiteY8" fmla="*/ 7005561 h 16663835"/>
              <a:gd name="connsiteX9" fmla="*/ 6864636 w 41814810"/>
              <a:gd name="connsiteY9" fmla="*/ 6770235 h 16663835"/>
              <a:gd name="connsiteX10" fmla="*/ 3920499 w 41814810"/>
              <a:gd name="connsiteY10" fmla="*/ 6045480 h 16663835"/>
              <a:gd name="connsiteX11" fmla="*/ 4097901 w 41814810"/>
              <a:gd name="connsiteY11" fmla="*/ 5326414 h 16663835"/>
              <a:gd name="connsiteX12" fmla="*/ 6171053 w 41814810"/>
              <a:gd name="connsiteY12" fmla="*/ 4771649 h 16663835"/>
              <a:gd name="connsiteX13" fmla="*/ 14041262 w 41814810"/>
              <a:gd name="connsiteY13" fmla="*/ 4411046 h 16663835"/>
              <a:gd name="connsiteX14" fmla="*/ 24195125 w 41814810"/>
              <a:gd name="connsiteY14" fmla="*/ 4731623 h 16663835"/>
              <a:gd name="connsiteX15" fmla="*/ 34082898 w 41814810"/>
              <a:gd name="connsiteY15" fmla="*/ 6153033 h 16663835"/>
              <a:gd name="connsiteX16" fmla="*/ 18536474 w 41814810"/>
              <a:gd name="connsiteY16" fmla="*/ 8272667 h 16663835"/>
              <a:gd name="connsiteX17" fmla="*/ 19430177 w 41814810"/>
              <a:gd name="connsiteY17" fmla="*/ 9727027 h 16663835"/>
              <a:gd name="connsiteX18" fmla="*/ 39906916 w 41814810"/>
              <a:gd name="connsiteY18" fmla="*/ 12427349 h 16663835"/>
              <a:gd name="connsiteX19" fmla="*/ 18244553 w 41814810"/>
              <a:gd name="connsiteY19" fmla="*/ 12950655 h 16663835"/>
              <a:gd name="connsiteX20" fmla="*/ 15058176 w 41814810"/>
              <a:gd name="connsiteY20" fmla="*/ 12110110 h 16663835"/>
              <a:gd name="connsiteX21" fmla="*/ 20097090 w 41814810"/>
              <a:gd name="connsiteY21" fmla="*/ 11361933 h 16663835"/>
              <a:gd name="connsiteX22" fmla="*/ 40252735 w 41814810"/>
              <a:gd name="connsiteY22" fmla="*/ 12091637 h 16663835"/>
              <a:gd name="connsiteX23" fmla="*/ 39981029 w 41814810"/>
              <a:gd name="connsiteY23" fmla="*/ 12867503 h 16663835"/>
              <a:gd name="connsiteX24" fmla="*/ 16243818 w 41814810"/>
              <a:gd name="connsiteY24" fmla="*/ 13024556 h 16663835"/>
              <a:gd name="connsiteX25" fmla="*/ 17577730 w 41814810"/>
              <a:gd name="connsiteY25" fmla="*/ 11269578 h 16663835"/>
              <a:gd name="connsiteX26" fmla="*/ 39956310 w 41814810"/>
              <a:gd name="connsiteY26" fmla="*/ 13347844 h 16663835"/>
              <a:gd name="connsiteX27" fmla="*/ 9908158 w 41814810"/>
              <a:gd name="connsiteY27" fmla="*/ 13948319 h 16663835"/>
              <a:gd name="connsiteX28" fmla="*/ 28927520 w 41814810"/>
              <a:gd name="connsiteY28" fmla="*/ 14701019 h 16663835"/>
              <a:gd name="connsiteX29" fmla="*/ 31459321 w 41814810"/>
              <a:gd name="connsiteY29" fmla="*/ 15770944 h 16663835"/>
              <a:gd name="connsiteX30" fmla="*/ 37140448 w 41814810"/>
              <a:gd name="connsiteY30" fmla="*/ 16663835 h 16663835"/>
              <a:gd name="connsiteX0" fmla="*/ 968 w 41814810"/>
              <a:gd name="connsiteY0" fmla="*/ 0 h 16663835"/>
              <a:gd name="connsiteX1" fmla="*/ 6359929 w 41814810"/>
              <a:gd name="connsiteY1" fmla="*/ 1544595 h 16663835"/>
              <a:gd name="connsiteX2" fmla="*/ 8875937 w 41814810"/>
              <a:gd name="connsiteY2" fmla="*/ 3407666 h 16663835"/>
              <a:gd name="connsiteX3" fmla="*/ 26833241 w 41814810"/>
              <a:gd name="connsiteY3" fmla="*/ 5488369 h 16663835"/>
              <a:gd name="connsiteX4" fmla="*/ 16655163 w 41814810"/>
              <a:gd name="connsiteY4" fmla="*/ 6616147 h 16663835"/>
              <a:gd name="connsiteX5" fmla="*/ 6812853 w 41814810"/>
              <a:gd name="connsiteY5" fmla="*/ 5950883 h 16663835"/>
              <a:gd name="connsiteX6" fmla="*/ 13897399 w 41814810"/>
              <a:gd name="connsiteY6" fmla="*/ 4587299 h 16663835"/>
              <a:gd name="connsiteX7" fmla="*/ 30100793 w 41814810"/>
              <a:gd name="connsiteY7" fmla="*/ 5406535 h 16663835"/>
              <a:gd name="connsiteX8" fmla="*/ 18501672 w 41814810"/>
              <a:gd name="connsiteY8" fmla="*/ 7005561 h 16663835"/>
              <a:gd name="connsiteX9" fmla="*/ 6864636 w 41814810"/>
              <a:gd name="connsiteY9" fmla="*/ 6770235 h 16663835"/>
              <a:gd name="connsiteX10" fmla="*/ 3920499 w 41814810"/>
              <a:gd name="connsiteY10" fmla="*/ 6045480 h 16663835"/>
              <a:gd name="connsiteX11" fmla="*/ 4097901 w 41814810"/>
              <a:gd name="connsiteY11" fmla="*/ 5326414 h 16663835"/>
              <a:gd name="connsiteX12" fmla="*/ 6171053 w 41814810"/>
              <a:gd name="connsiteY12" fmla="*/ 4771649 h 16663835"/>
              <a:gd name="connsiteX13" fmla="*/ 14041262 w 41814810"/>
              <a:gd name="connsiteY13" fmla="*/ 4411046 h 16663835"/>
              <a:gd name="connsiteX14" fmla="*/ 24195125 w 41814810"/>
              <a:gd name="connsiteY14" fmla="*/ 4731623 h 16663835"/>
              <a:gd name="connsiteX15" fmla="*/ 34082898 w 41814810"/>
              <a:gd name="connsiteY15" fmla="*/ 6153033 h 16663835"/>
              <a:gd name="connsiteX16" fmla="*/ 18536474 w 41814810"/>
              <a:gd name="connsiteY16" fmla="*/ 8272667 h 16663835"/>
              <a:gd name="connsiteX17" fmla="*/ 19430177 w 41814810"/>
              <a:gd name="connsiteY17" fmla="*/ 9727027 h 16663835"/>
              <a:gd name="connsiteX18" fmla="*/ 39906916 w 41814810"/>
              <a:gd name="connsiteY18" fmla="*/ 12427349 h 16663835"/>
              <a:gd name="connsiteX19" fmla="*/ 18244553 w 41814810"/>
              <a:gd name="connsiteY19" fmla="*/ 12950655 h 16663835"/>
              <a:gd name="connsiteX20" fmla="*/ 15058176 w 41814810"/>
              <a:gd name="connsiteY20" fmla="*/ 12110110 h 16663835"/>
              <a:gd name="connsiteX21" fmla="*/ 20097090 w 41814810"/>
              <a:gd name="connsiteY21" fmla="*/ 11361933 h 16663835"/>
              <a:gd name="connsiteX22" fmla="*/ 40252735 w 41814810"/>
              <a:gd name="connsiteY22" fmla="*/ 12091637 h 16663835"/>
              <a:gd name="connsiteX23" fmla="*/ 39981029 w 41814810"/>
              <a:gd name="connsiteY23" fmla="*/ 12867503 h 16663835"/>
              <a:gd name="connsiteX24" fmla="*/ 16243818 w 41814810"/>
              <a:gd name="connsiteY24" fmla="*/ 13024556 h 16663835"/>
              <a:gd name="connsiteX25" fmla="*/ 17577730 w 41814810"/>
              <a:gd name="connsiteY25" fmla="*/ 11269578 h 16663835"/>
              <a:gd name="connsiteX26" fmla="*/ 39956310 w 41814810"/>
              <a:gd name="connsiteY26" fmla="*/ 13347844 h 16663835"/>
              <a:gd name="connsiteX27" fmla="*/ 9908158 w 41814810"/>
              <a:gd name="connsiteY27" fmla="*/ 13948319 h 16663835"/>
              <a:gd name="connsiteX28" fmla="*/ 28927520 w 41814810"/>
              <a:gd name="connsiteY28" fmla="*/ 14701019 h 16663835"/>
              <a:gd name="connsiteX29" fmla="*/ 31459321 w 41814810"/>
              <a:gd name="connsiteY29" fmla="*/ 15770944 h 16663835"/>
              <a:gd name="connsiteX30" fmla="*/ 37140448 w 41814810"/>
              <a:gd name="connsiteY30" fmla="*/ 16663835 h 16663835"/>
              <a:gd name="connsiteX0" fmla="*/ 968 w 41814810"/>
              <a:gd name="connsiteY0" fmla="*/ 0 h 16663835"/>
              <a:gd name="connsiteX1" fmla="*/ 6359929 w 41814810"/>
              <a:gd name="connsiteY1" fmla="*/ 1544595 h 16663835"/>
              <a:gd name="connsiteX2" fmla="*/ 8875937 w 41814810"/>
              <a:gd name="connsiteY2" fmla="*/ 3407666 h 16663835"/>
              <a:gd name="connsiteX3" fmla="*/ 26833241 w 41814810"/>
              <a:gd name="connsiteY3" fmla="*/ 5488369 h 16663835"/>
              <a:gd name="connsiteX4" fmla="*/ 16655163 w 41814810"/>
              <a:gd name="connsiteY4" fmla="*/ 6616147 h 16663835"/>
              <a:gd name="connsiteX5" fmla="*/ 6812853 w 41814810"/>
              <a:gd name="connsiteY5" fmla="*/ 5950883 h 16663835"/>
              <a:gd name="connsiteX6" fmla="*/ 13897399 w 41814810"/>
              <a:gd name="connsiteY6" fmla="*/ 4587299 h 16663835"/>
              <a:gd name="connsiteX7" fmla="*/ 30100793 w 41814810"/>
              <a:gd name="connsiteY7" fmla="*/ 5406535 h 16663835"/>
              <a:gd name="connsiteX8" fmla="*/ 18501672 w 41814810"/>
              <a:gd name="connsiteY8" fmla="*/ 7005561 h 16663835"/>
              <a:gd name="connsiteX9" fmla="*/ 6864636 w 41814810"/>
              <a:gd name="connsiteY9" fmla="*/ 6770235 h 16663835"/>
              <a:gd name="connsiteX10" fmla="*/ 3920499 w 41814810"/>
              <a:gd name="connsiteY10" fmla="*/ 6045480 h 16663835"/>
              <a:gd name="connsiteX11" fmla="*/ 4097901 w 41814810"/>
              <a:gd name="connsiteY11" fmla="*/ 5326414 h 16663835"/>
              <a:gd name="connsiteX12" fmla="*/ 6171053 w 41814810"/>
              <a:gd name="connsiteY12" fmla="*/ 4771649 h 16663835"/>
              <a:gd name="connsiteX13" fmla="*/ 14041262 w 41814810"/>
              <a:gd name="connsiteY13" fmla="*/ 4411046 h 16663835"/>
              <a:gd name="connsiteX14" fmla="*/ 24195125 w 41814810"/>
              <a:gd name="connsiteY14" fmla="*/ 4731623 h 16663835"/>
              <a:gd name="connsiteX15" fmla="*/ 34082898 w 41814810"/>
              <a:gd name="connsiteY15" fmla="*/ 6153033 h 16663835"/>
              <a:gd name="connsiteX16" fmla="*/ 18536474 w 41814810"/>
              <a:gd name="connsiteY16" fmla="*/ 8272667 h 16663835"/>
              <a:gd name="connsiteX17" fmla="*/ 19430177 w 41814810"/>
              <a:gd name="connsiteY17" fmla="*/ 9727027 h 16663835"/>
              <a:gd name="connsiteX18" fmla="*/ 39906916 w 41814810"/>
              <a:gd name="connsiteY18" fmla="*/ 12427349 h 16663835"/>
              <a:gd name="connsiteX19" fmla="*/ 18244553 w 41814810"/>
              <a:gd name="connsiteY19" fmla="*/ 12950655 h 16663835"/>
              <a:gd name="connsiteX20" fmla="*/ 15058176 w 41814810"/>
              <a:gd name="connsiteY20" fmla="*/ 12110110 h 16663835"/>
              <a:gd name="connsiteX21" fmla="*/ 20097090 w 41814810"/>
              <a:gd name="connsiteY21" fmla="*/ 11361933 h 16663835"/>
              <a:gd name="connsiteX22" fmla="*/ 40252735 w 41814810"/>
              <a:gd name="connsiteY22" fmla="*/ 12091637 h 16663835"/>
              <a:gd name="connsiteX23" fmla="*/ 39981029 w 41814810"/>
              <a:gd name="connsiteY23" fmla="*/ 12867503 h 16663835"/>
              <a:gd name="connsiteX24" fmla="*/ 16243818 w 41814810"/>
              <a:gd name="connsiteY24" fmla="*/ 13024556 h 16663835"/>
              <a:gd name="connsiteX25" fmla="*/ 17577730 w 41814810"/>
              <a:gd name="connsiteY25" fmla="*/ 11269578 h 16663835"/>
              <a:gd name="connsiteX26" fmla="*/ 39956310 w 41814810"/>
              <a:gd name="connsiteY26" fmla="*/ 13347844 h 16663835"/>
              <a:gd name="connsiteX27" fmla="*/ 9908158 w 41814810"/>
              <a:gd name="connsiteY27" fmla="*/ 13948319 h 16663835"/>
              <a:gd name="connsiteX28" fmla="*/ 28927520 w 41814810"/>
              <a:gd name="connsiteY28" fmla="*/ 14701019 h 16663835"/>
              <a:gd name="connsiteX29" fmla="*/ 31459321 w 41814810"/>
              <a:gd name="connsiteY29" fmla="*/ 15770944 h 16663835"/>
              <a:gd name="connsiteX30" fmla="*/ 37140448 w 41814810"/>
              <a:gd name="connsiteY30" fmla="*/ 16663835 h 16663835"/>
              <a:gd name="connsiteX0" fmla="*/ 968 w 41814810"/>
              <a:gd name="connsiteY0" fmla="*/ 0 h 16663835"/>
              <a:gd name="connsiteX1" fmla="*/ 6359929 w 41814810"/>
              <a:gd name="connsiteY1" fmla="*/ 1544595 h 16663835"/>
              <a:gd name="connsiteX2" fmla="*/ 8875937 w 41814810"/>
              <a:gd name="connsiteY2" fmla="*/ 3407666 h 16663835"/>
              <a:gd name="connsiteX3" fmla="*/ 26833241 w 41814810"/>
              <a:gd name="connsiteY3" fmla="*/ 5488369 h 16663835"/>
              <a:gd name="connsiteX4" fmla="*/ 16655163 w 41814810"/>
              <a:gd name="connsiteY4" fmla="*/ 6616147 h 16663835"/>
              <a:gd name="connsiteX5" fmla="*/ 6812853 w 41814810"/>
              <a:gd name="connsiteY5" fmla="*/ 5950883 h 16663835"/>
              <a:gd name="connsiteX6" fmla="*/ 13897399 w 41814810"/>
              <a:gd name="connsiteY6" fmla="*/ 4587299 h 16663835"/>
              <a:gd name="connsiteX7" fmla="*/ 30100793 w 41814810"/>
              <a:gd name="connsiteY7" fmla="*/ 5406535 h 16663835"/>
              <a:gd name="connsiteX8" fmla="*/ 18501672 w 41814810"/>
              <a:gd name="connsiteY8" fmla="*/ 7005561 h 16663835"/>
              <a:gd name="connsiteX9" fmla="*/ 6864636 w 41814810"/>
              <a:gd name="connsiteY9" fmla="*/ 6770235 h 16663835"/>
              <a:gd name="connsiteX10" fmla="*/ 3920499 w 41814810"/>
              <a:gd name="connsiteY10" fmla="*/ 6045480 h 16663835"/>
              <a:gd name="connsiteX11" fmla="*/ 4097901 w 41814810"/>
              <a:gd name="connsiteY11" fmla="*/ 5326414 h 16663835"/>
              <a:gd name="connsiteX12" fmla="*/ 6171053 w 41814810"/>
              <a:gd name="connsiteY12" fmla="*/ 4771649 h 16663835"/>
              <a:gd name="connsiteX13" fmla="*/ 14041262 w 41814810"/>
              <a:gd name="connsiteY13" fmla="*/ 4411046 h 16663835"/>
              <a:gd name="connsiteX14" fmla="*/ 24195125 w 41814810"/>
              <a:gd name="connsiteY14" fmla="*/ 4731623 h 16663835"/>
              <a:gd name="connsiteX15" fmla="*/ 34082898 w 41814810"/>
              <a:gd name="connsiteY15" fmla="*/ 6153033 h 16663835"/>
              <a:gd name="connsiteX16" fmla="*/ 18536474 w 41814810"/>
              <a:gd name="connsiteY16" fmla="*/ 8272667 h 16663835"/>
              <a:gd name="connsiteX17" fmla="*/ 19430177 w 41814810"/>
              <a:gd name="connsiteY17" fmla="*/ 9727027 h 16663835"/>
              <a:gd name="connsiteX18" fmla="*/ 39906916 w 41814810"/>
              <a:gd name="connsiteY18" fmla="*/ 12427349 h 16663835"/>
              <a:gd name="connsiteX19" fmla="*/ 18244553 w 41814810"/>
              <a:gd name="connsiteY19" fmla="*/ 12950655 h 16663835"/>
              <a:gd name="connsiteX20" fmla="*/ 15058176 w 41814810"/>
              <a:gd name="connsiteY20" fmla="*/ 12110110 h 16663835"/>
              <a:gd name="connsiteX21" fmla="*/ 20097090 w 41814810"/>
              <a:gd name="connsiteY21" fmla="*/ 11361933 h 16663835"/>
              <a:gd name="connsiteX22" fmla="*/ 40252735 w 41814810"/>
              <a:gd name="connsiteY22" fmla="*/ 12091637 h 16663835"/>
              <a:gd name="connsiteX23" fmla="*/ 39981029 w 41814810"/>
              <a:gd name="connsiteY23" fmla="*/ 12867503 h 16663835"/>
              <a:gd name="connsiteX24" fmla="*/ 16243818 w 41814810"/>
              <a:gd name="connsiteY24" fmla="*/ 13024556 h 16663835"/>
              <a:gd name="connsiteX25" fmla="*/ 15651128 w 41814810"/>
              <a:gd name="connsiteY25" fmla="*/ 11278820 h 16663835"/>
              <a:gd name="connsiteX26" fmla="*/ 39956310 w 41814810"/>
              <a:gd name="connsiteY26" fmla="*/ 13347844 h 16663835"/>
              <a:gd name="connsiteX27" fmla="*/ 9908158 w 41814810"/>
              <a:gd name="connsiteY27" fmla="*/ 13948319 h 16663835"/>
              <a:gd name="connsiteX28" fmla="*/ 28927520 w 41814810"/>
              <a:gd name="connsiteY28" fmla="*/ 14701019 h 16663835"/>
              <a:gd name="connsiteX29" fmla="*/ 31459321 w 41814810"/>
              <a:gd name="connsiteY29" fmla="*/ 15770944 h 16663835"/>
              <a:gd name="connsiteX30" fmla="*/ 37140448 w 41814810"/>
              <a:gd name="connsiteY30" fmla="*/ 16663835 h 16663835"/>
              <a:gd name="connsiteX0" fmla="*/ 968 w 41814810"/>
              <a:gd name="connsiteY0" fmla="*/ 0 h 16663835"/>
              <a:gd name="connsiteX1" fmla="*/ 6359929 w 41814810"/>
              <a:gd name="connsiteY1" fmla="*/ 1544595 h 16663835"/>
              <a:gd name="connsiteX2" fmla="*/ 8875937 w 41814810"/>
              <a:gd name="connsiteY2" fmla="*/ 3407666 h 16663835"/>
              <a:gd name="connsiteX3" fmla="*/ 26833241 w 41814810"/>
              <a:gd name="connsiteY3" fmla="*/ 5488369 h 16663835"/>
              <a:gd name="connsiteX4" fmla="*/ 16655163 w 41814810"/>
              <a:gd name="connsiteY4" fmla="*/ 6616147 h 16663835"/>
              <a:gd name="connsiteX5" fmla="*/ 6812853 w 41814810"/>
              <a:gd name="connsiteY5" fmla="*/ 5950883 h 16663835"/>
              <a:gd name="connsiteX6" fmla="*/ 13897399 w 41814810"/>
              <a:gd name="connsiteY6" fmla="*/ 4587299 h 16663835"/>
              <a:gd name="connsiteX7" fmla="*/ 30100793 w 41814810"/>
              <a:gd name="connsiteY7" fmla="*/ 5406535 h 16663835"/>
              <a:gd name="connsiteX8" fmla="*/ 18501672 w 41814810"/>
              <a:gd name="connsiteY8" fmla="*/ 7005561 h 16663835"/>
              <a:gd name="connsiteX9" fmla="*/ 6864636 w 41814810"/>
              <a:gd name="connsiteY9" fmla="*/ 6770235 h 16663835"/>
              <a:gd name="connsiteX10" fmla="*/ 3920499 w 41814810"/>
              <a:gd name="connsiteY10" fmla="*/ 6045480 h 16663835"/>
              <a:gd name="connsiteX11" fmla="*/ 4097901 w 41814810"/>
              <a:gd name="connsiteY11" fmla="*/ 5326414 h 16663835"/>
              <a:gd name="connsiteX12" fmla="*/ 6171053 w 41814810"/>
              <a:gd name="connsiteY12" fmla="*/ 4771649 h 16663835"/>
              <a:gd name="connsiteX13" fmla="*/ 14041262 w 41814810"/>
              <a:gd name="connsiteY13" fmla="*/ 4411046 h 16663835"/>
              <a:gd name="connsiteX14" fmla="*/ 24195125 w 41814810"/>
              <a:gd name="connsiteY14" fmla="*/ 4731623 h 16663835"/>
              <a:gd name="connsiteX15" fmla="*/ 34082898 w 41814810"/>
              <a:gd name="connsiteY15" fmla="*/ 6153033 h 16663835"/>
              <a:gd name="connsiteX16" fmla="*/ 18536474 w 41814810"/>
              <a:gd name="connsiteY16" fmla="*/ 8272667 h 16663835"/>
              <a:gd name="connsiteX17" fmla="*/ 19430177 w 41814810"/>
              <a:gd name="connsiteY17" fmla="*/ 9727027 h 16663835"/>
              <a:gd name="connsiteX18" fmla="*/ 39906916 w 41814810"/>
              <a:gd name="connsiteY18" fmla="*/ 12427349 h 16663835"/>
              <a:gd name="connsiteX19" fmla="*/ 18244553 w 41814810"/>
              <a:gd name="connsiteY19" fmla="*/ 12950655 h 16663835"/>
              <a:gd name="connsiteX20" fmla="*/ 15058176 w 41814810"/>
              <a:gd name="connsiteY20" fmla="*/ 12110110 h 16663835"/>
              <a:gd name="connsiteX21" fmla="*/ 20097090 w 41814810"/>
              <a:gd name="connsiteY21" fmla="*/ 11361933 h 16663835"/>
              <a:gd name="connsiteX22" fmla="*/ 40252735 w 41814810"/>
              <a:gd name="connsiteY22" fmla="*/ 12091637 h 16663835"/>
              <a:gd name="connsiteX23" fmla="*/ 39981029 w 41814810"/>
              <a:gd name="connsiteY23" fmla="*/ 12867503 h 16663835"/>
              <a:gd name="connsiteX24" fmla="*/ 16243818 w 41814810"/>
              <a:gd name="connsiteY24" fmla="*/ 13024556 h 16663835"/>
              <a:gd name="connsiteX25" fmla="*/ 15651128 w 41814810"/>
              <a:gd name="connsiteY25" fmla="*/ 11278820 h 16663835"/>
              <a:gd name="connsiteX26" fmla="*/ 39956310 w 41814810"/>
              <a:gd name="connsiteY26" fmla="*/ 13347844 h 16663835"/>
              <a:gd name="connsiteX27" fmla="*/ 9908158 w 41814810"/>
              <a:gd name="connsiteY27" fmla="*/ 13948319 h 16663835"/>
              <a:gd name="connsiteX28" fmla="*/ 28927520 w 41814810"/>
              <a:gd name="connsiteY28" fmla="*/ 14701019 h 16663835"/>
              <a:gd name="connsiteX29" fmla="*/ 31459321 w 41814810"/>
              <a:gd name="connsiteY29" fmla="*/ 15770944 h 16663835"/>
              <a:gd name="connsiteX30" fmla="*/ 37140448 w 41814810"/>
              <a:gd name="connsiteY30" fmla="*/ 16663835 h 16663835"/>
              <a:gd name="connsiteX0" fmla="*/ 968 w 41814810"/>
              <a:gd name="connsiteY0" fmla="*/ 0 h 16663835"/>
              <a:gd name="connsiteX1" fmla="*/ 6359929 w 41814810"/>
              <a:gd name="connsiteY1" fmla="*/ 1544595 h 16663835"/>
              <a:gd name="connsiteX2" fmla="*/ 8875937 w 41814810"/>
              <a:gd name="connsiteY2" fmla="*/ 3407666 h 16663835"/>
              <a:gd name="connsiteX3" fmla="*/ 26833241 w 41814810"/>
              <a:gd name="connsiteY3" fmla="*/ 5488369 h 16663835"/>
              <a:gd name="connsiteX4" fmla="*/ 16655163 w 41814810"/>
              <a:gd name="connsiteY4" fmla="*/ 6616147 h 16663835"/>
              <a:gd name="connsiteX5" fmla="*/ 6812853 w 41814810"/>
              <a:gd name="connsiteY5" fmla="*/ 5950883 h 16663835"/>
              <a:gd name="connsiteX6" fmla="*/ 13897399 w 41814810"/>
              <a:gd name="connsiteY6" fmla="*/ 4587299 h 16663835"/>
              <a:gd name="connsiteX7" fmla="*/ 30100793 w 41814810"/>
              <a:gd name="connsiteY7" fmla="*/ 5406535 h 16663835"/>
              <a:gd name="connsiteX8" fmla="*/ 18501672 w 41814810"/>
              <a:gd name="connsiteY8" fmla="*/ 7005561 h 16663835"/>
              <a:gd name="connsiteX9" fmla="*/ 6864636 w 41814810"/>
              <a:gd name="connsiteY9" fmla="*/ 6770235 h 16663835"/>
              <a:gd name="connsiteX10" fmla="*/ 3920499 w 41814810"/>
              <a:gd name="connsiteY10" fmla="*/ 6045480 h 16663835"/>
              <a:gd name="connsiteX11" fmla="*/ 4097901 w 41814810"/>
              <a:gd name="connsiteY11" fmla="*/ 5326414 h 16663835"/>
              <a:gd name="connsiteX12" fmla="*/ 6171053 w 41814810"/>
              <a:gd name="connsiteY12" fmla="*/ 4771649 h 16663835"/>
              <a:gd name="connsiteX13" fmla="*/ 14041262 w 41814810"/>
              <a:gd name="connsiteY13" fmla="*/ 4411046 h 16663835"/>
              <a:gd name="connsiteX14" fmla="*/ 24195125 w 41814810"/>
              <a:gd name="connsiteY14" fmla="*/ 4731623 h 16663835"/>
              <a:gd name="connsiteX15" fmla="*/ 34082898 w 41814810"/>
              <a:gd name="connsiteY15" fmla="*/ 6153033 h 16663835"/>
              <a:gd name="connsiteX16" fmla="*/ 18536474 w 41814810"/>
              <a:gd name="connsiteY16" fmla="*/ 8272667 h 16663835"/>
              <a:gd name="connsiteX17" fmla="*/ 19430177 w 41814810"/>
              <a:gd name="connsiteY17" fmla="*/ 9727027 h 16663835"/>
              <a:gd name="connsiteX18" fmla="*/ 39906916 w 41814810"/>
              <a:gd name="connsiteY18" fmla="*/ 12427349 h 16663835"/>
              <a:gd name="connsiteX19" fmla="*/ 18244553 w 41814810"/>
              <a:gd name="connsiteY19" fmla="*/ 12950655 h 16663835"/>
              <a:gd name="connsiteX20" fmla="*/ 15058176 w 41814810"/>
              <a:gd name="connsiteY20" fmla="*/ 12110110 h 16663835"/>
              <a:gd name="connsiteX21" fmla="*/ 20097090 w 41814810"/>
              <a:gd name="connsiteY21" fmla="*/ 11361933 h 16663835"/>
              <a:gd name="connsiteX22" fmla="*/ 40252735 w 41814810"/>
              <a:gd name="connsiteY22" fmla="*/ 12091637 h 16663835"/>
              <a:gd name="connsiteX23" fmla="*/ 39981029 w 41814810"/>
              <a:gd name="connsiteY23" fmla="*/ 12867503 h 16663835"/>
              <a:gd name="connsiteX24" fmla="*/ 16243818 w 41814810"/>
              <a:gd name="connsiteY24" fmla="*/ 13024556 h 16663835"/>
              <a:gd name="connsiteX25" fmla="*/ 15651128 w 41814810"/>
              <a:gd name="connsiteY25" fmla="*/ 11278820 h 16663835"/>
              <a:gd name="connsiteX26" fmla="*/ 39956310 w 41814810"/>
              <a:gd name="connsiteY26" fmla="*/ 13347844 h 16663835"/>
              <a:gd name="connsiteX27" fmla="*/ 9908158 w 41814810"/>
              <a:gd name="connsiteY27" fmla="*/ 13948319 h 16663835"/>
              <a:gd name="connsiteX28" fmla="*/ 28927520 w 41814810"/>
              <a:gd name="connsiteY28" fmla="*/ 14701019 h 16663835"/>
              <a:gd name="connsiteX29" fmla="*/ 31459321 w 41814810"/>
              <a:gd name="connsiteY29" fmla="*/ 15770944 h 16663835"/>
              <a:gd name="connsiteX30" fmla="*/ 37140448 w 41814810"/>
              <a:gd name="connsiteY30" fmla="*/ 16663835 h 16663835"/>
              <a:gd name="connsiteX0" fmla="*/ 968 w 41814810"/>
              <a:gd name="connsiteY0" fmla="*/ 0 h 16663835"/>
              <a:gd name="connsiteX1" fmla="*/ 6359929 w 41814810"/>
              <a:gd name="connsiteY1" fmla="*/ 1544595 h 16663835"/>
              <a:gd name="connsiteX2" fmla="*/ 8875937 w 41814810"/>
              <a:gd name="connsiteY2" fmla="*/ 3407666 h 16663835"/>
              <a:gd name="connsiteX3" fmla="*/ 26833241 w 41814810"/>
              <a:gd name="connsiteY3" fmla="*/ 5488369 h 16663835"/>
              <a:gd name="connsiteX4" fmla="*/ 16655163 w 41814810"/>
              <a:gd name="connsiteY4" fmla="*/ 6616147 h 16663835"/>
              <a:gd name="connsiteX5" fmla="*/ 6812853 w 41814810"/>
              <a:gd name="connsiteY5" fmla="*/ 5950883 h 16663835"/>
              <a:gd name="connsiteX6" fmla="*/ 13897399 w 41814810"/>
              <a:gd name="connsiteY6" fmla="*/ 4587299 h 16663835"/>
              <a:gd name="connsiteX7" fmla="*/ 30100793 w 41814810"/>
              <a:gd name="connsiteY7" fmla="*/ 5406535 h 16663835"/>
              <a:gd name="connsiteX8" fmla="*/ 18501672 w 41814810"/>
              <a:gd name="connsiteY8" fmla="*/ 7005561 h 16663835"/>
              <a:gd name="connsiteX9" fmla="*/ 6864636 w 41814810"/>
              <a:gd name="connsiteY9" fmla="*/ 6770235 h 16663835"/>
              <a:gd name="connsiteX10" fmla="*/ 3920499 w 41814810"/>
              <a:gd name="connsiteY10" fmla="*/ 6045480 h 16663835"/>
              <a:gd name="connsiteX11" fmla="*/ 4097901 w 41814810"/>
              <a:gd name="connsiteY11" fmla="*/ 5326414 h 16663835"/>
              <a:gd name="connsiteX12" fmla="*/ 6171053 w 41814810"/>
              <a:gd name="connsiteY12" fmla="*/ 4771649 h 16663835"/>
              <a:gd name="connsiteX13" fmla="*/ 14041262 w 41814810"/>
              <a:gd name="connsiteY13" fmla="*/ 4411046 h 16663835"/>
              <a:gd name="connsiteX14" fmla="*/ 24195125 w 41814810"/>
              <a:gd name="connsiteY14" fmla="*/ 4731623 h 16663835"/>
              <a:gd name="connsiteX15" fmla="*/ 34082898 w 41814810"/>
              <a:gd name="connsiteY15" fmla="*/ 6153033 h 16663835"/>
              <a:gd name="connsiteX16" fmla="*/ 18536474 w 41814810"/>
              <a:gd name="connsiteY16" fmla="*/ 8272667 h 16663835"/>
              <a:gd name="connsiteX17" fmla="*/ 19430177 w 41814810"/>
              <a:gd name="connsiteY17" fmla="*/ 9727027 h 16663835"/>
              <a:gd name="connsiteX18" fmla="*/ 39906916 w 41814810"/>
              <a:gd name="connsiteY18" fmla="*/ 12427349 h 16663835"/>
              <a:gd name="connsiteX19" fmla="*/ 18244553 w 41814810"/>
              <a:gd name="connsiteY19" fmla="*/ 12950655 h 16663835"/>
              <a:gd name="connsiteX20" fmla="*/ 15058176 w 41814810"/>
              <a:gd name="connsiteY20" fmla="*/ 12110110 h 16663835"/>
              <a:gd name="connsiteX21" fmla="*/ 20097090 w 41814810"/>
              <a:gd name="connsiteY21" fmla="*/ 11361933 h 16663835"/>
              <a:gd name="connsiteX22" fmla="*/ 40252735 w 41814810"/>
              <a:gd name="connsiteY22" fmla="*/ 12091637 h 16663835"/>
              <a:gd name="connsiteX23" fmla="*/ 39981029 w 41814810"/>
              <a:gd name="connsiteY23" fmla="*/ 12867503 h 16663835"/>
              <a:gd name="connsiteX24" fmla="*/ 16243818 w 41814810"/>
              <a:gd name="connsiteY24" fmla="*/ 13024556 h 16663835"/>
              <a:gd name="connsiteX25" fmla="*/ 15651128 w 41814810"/>
              <a:gd name="connsiteY25" fmla="*/ 11278820 h 16663835"/>
              <a:gd name="connsiteX26" fmla="*/ 39956310 w 41814810"/>
              <a:gd name="connsiteY26" fmla="*/ 13347844 h 16663835"/>
              <a:gd name="connsiteX27" fmla="*/ 9908158 w 41814810"/>
              <a:gd name="connsiteY27" fmla="*/ 13948319 h 16663835"/>
              <a:gd name="connsiteX28" fmla="*/ 28927520 w 41814810"/>
              <a:gd name="connsiteY28" fmla="*/ 14701019 h 16663835"/>
              <a:gd name="connsiteX29" fmla="*/ 31459321 w 41814810"/>
              <a:gd name="connsiteY29" fmla="*/ 15770944 h 16663835"/>
              <a:gd name="connsiteX30" fmla="*/ 37140448 w 41814810"/>
              <a:gd name="connsiteY30" fmla="*/ 16663835 h 16663835"/>
              <a:gd name="connsiteX0" fmla="*/ 968 w 41814810"/>
              <a:gd name="connsiteY0" fmla="*/ 0 h 16663835"/>
              <a:gd name="connsiteX1" fmla="*/ 6359929 w 41814810"/>
              <a:gd name="connsiteY1" fmla="*/ 1544595 h 16663835"/>
              <a:gd name="connsiteX2" fmla="*/ 8875937 w 41814810"/>
              <a:gd name="connsiteY2" fmla="*/ 3407666 h 16663835"/>
              <a:gd name="connsiteX3" fmla="*/ 26833241 w 41814810"/>
              <a:gd name="connsiteY3" fmla="*/ 5488369 h 16663835"/>
              <a:gd name="connsiteX4" fmla="*/ 16655163 w 41814810"/>
              <a:gd name="connsiteY4" fmla="*/ 6616147 h 16663835"/>
              <a:gd name="connsiteX5" fmla="*/ 6812853 w 41814810"/>
              <a:gd name="connsiteY5" fmla="*/ 5950883 h 16663835"/>
              <a:gd name="connsiteX6" fmla="*/ 13897399 w 41814810"/>
              <a:gd name="connsiteY6" fmla="*/ 4587299 h 16663835"/>
              <a:gd name="connsiteX7" fmla="*/ 30100793 w 41814810"/>
              <a:gd name="connsiteY7" fmla="*/ 5406535 h 16663835"/>
              <a:gd name="connsiteX8" fmla="*/ 18501672 w 41814810"/>
              <a:gd name="connsiteY8" fmla="*/ 7005561 h 16663835"/>
              <a:gd name="connsiteX9" fmla="*/ 6864636 w 41814810"/>
              <a:gd name="connsiteY9" fmla="*/ 6770235 h 16663835"/>
              <a:gd name="connsiteX10" fmla="*/ 3920499 w 41814810"/>
              <a:gd name="connsiteY10" fmla="*/ 6045480 h 16663835"/>
              <a:gd name="connsiteX11" fmla="*/ 4097901 w 41814810"/>
              <a:gd name="connsiteY11" fmla="*/ 5326414 h 16663835"/>
              <a:gd name="connsiteX12" fmla="*/ 6171053 w 41814810"/>
              <a:gd name="connsiteY12" fmla="*/ 4771649 h 16663835"/>
              <a:gd name="connsiteX13" fmla="*/ 14041262 w 41814810"/>
              <a:gd name="connsiteY13" fmla="*/ 4411046 h 16663835"/>
              <a:gd name="connsiteX14" fmla="*/ 24195125 w 41814810"/>
              <a:gd name="connsiteY14" fmla="*/ 4731623 h 16663835"/>
              <a:gd name="connsiteX15" fmla="*/ 34082898 w 41814810"/>
              <a:gd name="connsiteY15" fmla="*/ 6153033 h 16663835"/>
              <a:gd name="connsiteX16" fmla="*/ 18536474 w 41814810"/>
              <a:gd name="connsiteY16" fmla="*/ 8272667 h 16663835"/>
              <a:gd name="connsiteX17" fmla="*/ 19430177 w 41814810"/>
              <a:gd name="connsiteY17" fmla="*/ 9727027 h 16663835"/>
              <a:gd name="connsiteX18" fmla="*/ 39906916 w 41814810"/>
              <a:gd name="connsiteY18" fmla="*/ 12427349 h 16663835"/>
              <a:gd name="connsiteX19" fmla="*/ 18244553 w 41814810"/>
              <a:gd name="connsiteY19" fmla="*/ 12950655 h 16663835"/>
              <a:gd name="connsiteX20" fmla="*/ 15058176 w 41814810"/>
              <a:gd name="connsiteY20" fmla="*/ 12110110 h 16663835"/>
              <a:gd name="connsiteX21" fmla="*/ 20097090 w 41814810"/>
              <a:gd name="connsiteY21" fmla="*/ 11361933 h 16663835"/>
              <a:gd name="connsiteX22" fmla="*/ 40252735 w 41814810"/>
              <a:gd name="connsiteY22" fmla="*/ 12091637 h 16663835"/>
              <a:gd name="connsiteX23" fmla="*/ 39981029 w 41814810"/>
              <a:gd name="connsiteY23" fmla="*/ 12867503 h 16663835"/>
              <a:gd name="connsiteX24" fmla="*/ 16243818 w 41814810"/>
              <a:gd name="connsiteY24" fmla="*/ 13024556 h 16663835"/>
              <a:gd name="connsiteX25" fmla="*/ 15651128 w 41814810"/>
              <a:gd name="connsiteY25" fmla="*/ 11278820 h 16663835"/>
              <a:gd name="connsiteX26" fmla="*/ 34028202 w 41814810"/>
              <a:gd name="connsiteY26" fmla="*/ 13523347 h 16663835"/>
              <a:gd name="connsiteX27" fmla="*/ 9908158 w 41814810"/>
              <a:gd name="connsiteY27" fmla="*/ 13948319 h 16663835"/>
              <a:gd name="connsiteX28" fmla="*/ 28927520 w 41814810"/>
              <a:gd name="connsiteY28" fmla="*/ 14701019 h 16663835"/>
              <a:gd name="connsiteX29" fmla="*/ 31459321 w 41814810"/>
              <a:gd name="connsiteY29" fmla="*/ 15770944 h 16663835"/>
              <a:gd name="connsiteX30" fmla="*/ 37140448 w 41814810"/>
              <a:gd name="connsiteY30" fmla="*/ 16663835 h 16663835"/>
              <a:gd name="connsiteX0" fmla="*/ 968 w 41814810"/>
              <a:gd name="connsiteY0" fmla="*/ 0 h 16663835"/>
              <a:gd name="connsiteX1" fmla="*/ 6359929 w 41814810"/>
              <a:gd name="connsiteY1" fmla="*/ 1544595 h 16663835"/>
              <a:gd name="connsiteX2" fmla="*/ 8875937 w 41814810"/>
              <a:gd name="connsiteY2" fmla="*/ 3407666 h 16663835"/>
              <a:gd name="connsiteX3" fmla="*/ 26833241 w 41814810"/>
              <a:gd name="connsiteY3" fmla="*/ 5488369 h 16663835"/>
              <a:gd name="connsiteX4" fmla="*/ 16655163 w 41814810"/>
              <a:gd name="connsiteY4" fmla="*/ 6616147 h 16663835"/>
              <a:gd name="connsiteX5" fmla="*/ 6812853 w 41814810"/>
              <a:gd name="connsiteY5" fmla="*/ 5950883 h 16663835"/>
              <a:gd name="connsiteX6" fmla="*/ 13897399 w 41814810"/>
              <a:gd name="connsiteY6" fmla="*/ 4587299 h 16663835"/>
              <a:gd name="connsiteX7" fmla="*/ 30100793 w 41814810"/>
              <a:gd name="connsiteY7" fmla="*/ 5406535 h 16663835"/>
              <a:gd name="connsiteX8" fmla="*/ 18501672 w 41814810"/>
              <a:gd name="connsiteY8" fmla="*/ 7005561 h 16663835"/>
              <a:gd name="connsiteX9" fmla="*/ 6864636 w 41814810"/>
              <a:gd name="connsiteY9" fmla="*/ 6770235 h 16663835"/>
              <a:gd name="connsiteX10" fmla="*/ 3920499 w 41814810"/>
              <a:gd name="connsiteY10" fmla="*/ 6045480 h 16663835"/>
              <a:gd name="connsiteX11" fmla="*/ 4097901 w 41814810"/>
              <a:gd name="connsiteY11" fmla="*/ 5326414 h 16663835"/>
              <a:gd name="connsiteX12" fmla="*/ 6171053 w 41814810"/>
              <a:gd name="connsiteY12" fmla="*/ 4771649 h 16663835"/>
              <a:gd name="connsiteX13" fmla="*/ 14041262 w 41814810"/>
              <a:gd name="connsiteY13" fmla="*/ 4411046 h 16663835"/>
              <a:gd name="connsiteX14" fmla="*/ 24195125 w 41814810"/>
              <a:gd name="connsiteY14" fmla="*/ 4731623 h 16663835"/>
              <a:gd name="connsiteX15" fmla="*/ 34082898 w 41814810"/>
              <a:gd name="connsiteY15" fmla="*/ 6153033 h 16663835"/>
              <a:gd name="connsiteX16" fmla="*/ 18536474 w 41814810"/>
              <a:gd name="connsiteY16" fmla="*/ 8272667 h 16663835"/>
              <a:gd name="connsiteX17" fmla="*/ 19430177 w 41814810"/>
              <a:gd name="connsiteY17" fmla="*/ 9727027 h 16663835"/>
              <a:gd name="connsiteX18" fmla="*/ 39906916 w 41814810"/>
              <a:gd name="connsiteY18" fmla="*/ 12427349 h 16663835"/>
              <a:gd name="connsiteX19" fmla="*/ 18244553 w 41814810"/>
              <a:gd name="connsiteY19" fmla="*/ 12950655 h 16663835"/>
              <a:gd name="connsiteX20" fmla="*/ 15058176 w 41814810"/>
              <a:gd name="connsiteY20" fmla="*/ 12110110 h 16663835"/>
              <a:gd name="connsiteX21" fmla="*/ 20097090 w 41814810"/>
              <a:gd name="connsiteY21" fmla="*/ 11361933 h 16663835"/>
              <a:gd name="connsiteX22" fmla="*/ 40252735 w 41814810"/>
              <a:gd name="connsiteY22" fmla="*/ 12091637 h 16663835"/>
              <a:gd name="connsiteX23" fmla="*/ 39981029 w 41814810"/>
              <a:gd name="connsiteY23" fmla="*/ 12867503 h 16663835"/>
              <a:gd name="connsiteX24" fmla="*/ 16243818 w 41814810"/>
              <a:gd name="connsiteY24" fmla="*/ 13024556 h 16663835"/>
              <a:gd name="connsiteX25" fmla="*/ 15651128 w 41814810"/>
              <a:gd name="connsiteY25" fmla="*/ 11278820 h 16663835"/>
              <a:gd name="connsiteX26" fmla="*/ 34028202 w 41814810"/>
              <a:gd name="connsiteY26" fmla="*/ 13523347 h 16663835"/>
              <a:gd name="connsiteX27" fmla="*/ 34065253 w 41814810"/>
              <a:gd name="connsiteY27" fmla="*/ 15315362 h 16663835"/>
              <a:gd name="connsiteX28" fmla="*/ 28927520 w 41814810"/>
              <a:gd name="connsiteY28" fmla="*/ 14701019 h 16663835"/>
              <a:gd name="connsiteX29" fmla="*/ 31459321 w 41814810"/>
              <a:gd name="connsiteY29" fmla="*/ 15770944 h 16663835"/>
              <a:gd name="connsiteX30" fmla="*/ 37140448 w 41814810"/>
              <a:gd name="connsiteY30" fmla="*/ 16663835 h 16663835"/>
              <a:gd name="connsiteX0" fmla="*/ 968 w 41814810"/>
              <a:gd name="connsiteY0" fmla="*/ 0 h 16663835"/>
              <a:gd name="connsiteX1" fmla="*/ 6359929 w 41814810"/>
              <a:gd name="connsiteY1" fmla="*/ 1544595 h 16663835"/>
              <a:gd name="connsiteX2" fmla="*/ 8875937 w 41814810"/>
              <a:gd name="connsiteY2" fmla="*/ 3407666 h 16663835"/>
              <a:gd name="connsiteX3" fmla="*/ 26833241 w 41814810"/>
              <a:gd name="connsiteY3" fmla="*/ 5488369 h 16663835"/>
              <a:gd name="connsiteX4" fmla="*/ 16655163 w 41814810"/>
              <a:gd name="connsiteY4" fmla="*/ 6616147 h 16663835"/>
              <a:gd name="connsiteX5" fmla="*/ 6812853 w 41814810"/>
              <a:gd name="connsiteY5" fmla="*/ 5950883 h 16663835"/>
              <a:gd name="connsiteX6" fmla="*/ 13897399 w 41814810"/>
              <a:gd name="connsiteY6" fmla="*/ 4587299 h 16663835"/>
              <a:gd name="connsiteX7" fmla="*/ 30100793 w 41814810"/>
              <a:gd name="connsiteY7" fmla="*/ 5406535 h 16663835"/>
              <a:gd name="connsiteX8" fmla="*/ 18501672 w 41814810"/>
              <a:gd name="connsiteY8" fmla="*/ 7005561 h 16663835"/>
              <a:gd name="connsiteX9" fmla="*/ 6864636 w 41814810"/>
              <a:gd name="connsiteY9" fmla="*/ 6770235 h 16663835"/>
              <a:gd name="connsiteX10" fmla="*/ 3920499 w 41814810"/>
              <a:gd name="connsiteY10" fmla="*/ 6045480 h 16663835"/>
              <a:gd name="connsiteX11" fmla="*/ 4097901 w 41814810"/>
              <a:gd name="connsiteY11" fmla="*/ 5326414 h 16663835"/>
              <a:gd name="connsiteX12" fmla="*/ 6171053 w 41814810"/>
              <a:gd name="connsiteY12" fmla="*/ 4771649 h 16663835"/>
              <a:gd name="connsiteX13" fmla="*/ 14041262 w 41814810"/>
              <a:gd name="connsiteY13" fmla="*/ 4411046 h 16663835"/>
              <a:gd name="connsiteX14" fmla="*/ 24195125 w 41814810"/>
              <a:gd name="connsiteY14" fmla="*/ 4731623 h 16663835"/>
              <a:gd name="connsiteX15" fmla="*/ 34082898 w 41814810"/>
              <a:gd name="connsiteY15" fmla="*/ 6153033 h 16663835"/>
              <a:gd name="connsiteX16" fmla="*/ 18536474 w 41814810"/>
              <a:gd name="connsiteY16" fmla="*/ 8272667 h 16663835"/>
              <a:gd name="connsiteX17" fmla="*/ 19430177 w 41814810"/>
              <a:gd name="connsiteY17" fmla="*/ 9727027 h 16663835"/>
              <a:gd name="connsiteX18" fmla="*/ 39906916 w 41814810"/>
              <a:gd name="connsiteY18" fmla="*/ 12427349 h 16663835"/>
              <a:gd name="connsiteX19" fmla="*/ 18244553 w 41814810"/>
              <a:gd name="connsiteY19" fmla="*/ 12950655 h 16663835"/>
              <a:gd name="connsiteX20" fmla="*/ 15058176 w 41814810"/>
              <a:gd name="connsiteY20" fmla="*/ 12110110 h 16663835"/>
              <a:gd name="connsiteX21" fmla="*/ 20097090 w 41814810"/>
              <a:gd name="connsiteY21" fmla="*/ 11361933 h 16663835"/>
              <a:gd name="connsiteX22" fmla="*/ 40252735 w 41814810"/>
              <a:gd name="connsiteY22" fmla="*/ 12091637 h 16663835"/>
              <a:gd name="connsiteX23" fmla="*/ 39981029 w 41814810"/>
              <a:gd name="connsiteY23" fmla="*/ 12867503 h 16663835"/>
              <a:gd name="connsiteX24" fmla="*/ 16243818 w 41814810"/>
              <a:gd name="connsiteY24" fmla="*/ 13024556 h 16663835"/>
              <a:gd name="connsiteX25" fmla="*/ 15651128 w 41814810"/>
              <a:gd name="connsiteY25" fmla="*/ 11278820 h 16663835"/>
              <a:gd name="connsiteX26" fmla="*/ 34028202 w 41814810"/>
              <a:gd name="connsiteY26" fmla="*/ 13523347 h 16663835"/>
              <a:gd name="connsiteX27" fmla="*/ 34065253 w 41814810"/>
              <a:gd name="connsiteY27" fmla="*/ 15315362 h 16663835"/>
              <a:gd name="connsiteX28" fmla="*/ 31459321 w 41814810"/>
              <a:gd name="connsiteY28" fmla="*/ 15770944 h 16663835"/>
              <a:gd name="connsiteX29" fmla="*/ 37140448 w 41814810"/>
              <a:gd name="connsiteY29" fmla="*/ 16663835 h 16663835"/>
              <a:gd name="connsiteX0" fmla="*/ 968 w 41814810"/>
              <a:gd name="connsiteY0" fmla="*/ 0 h 16663835"/>
              <a:gd name="connsiteX1" fmla="*/ 6359929 w 41814810"/>
              <a:gd name="connsiteY1" fmla="*/ 1544595 h 16663835"/>
              <a:gd name="connsiteX2" fmla="*/ 8875937 w 41814810"/>
              <a:gd name="connsiteY2" fmla="*/ 3407666 h 16663835"/>
              <a:gd name="connsiteX3" fmla="*/ 26833241 w 41814810"/>
              <a:gd name="connsiteY3" fmla="*/ 5488369 h 16663835"/>
              <a:gd name="connsiteX4" fmla="*/ 16655163 w 41814810"/>
              <a:gd name="connsiteY4" fmla="*/ 6616147 h 16663835"/>
              <a:gd name="connsiteX5" fmla="*/ 6812853 w 41814810"/>
              <a:gd name="connsiteY5" fmla="*/ 5950883 h 16663835"/>
              <a:gd name="connsiteX6" fmla="*/ 13897399 w 41814810"/>
              <a:gd name="connsiteY6" fmla="*/ 4587299 h 16663835"/>
              <a:gd name="connsiteX7" fmla="*/ 30100793 w 41814810"/>
              <a:gd name="connsiteY7" fmla="*/ 5406535 h 16663835"/>
              <a:gd name="connsiteX8" fmla="*/ 18501672 w 41814810"/>
              <a:gd name="connsiteY8" fmla="*/ 7005561 h 16663835"/>
              <a:gd name="connsiteX9" fmla="*/ 6864636 w 41814810"/>
              <a:gd name="connsiteY9" fmla="*/ 6770235 h 16663835"/>
              <a:gd name="connsiteX10" fmla="*/ 3920499 w 41814810"/>
              <a:gd name="connsiteY10" fmla="*/ 6045480 h 16663835"/>
              <a:gd name="connsiteX11" fmla="*/ 4097901 w 41814810"/>
              <a:gd name="connsiteY11" fmla="*/ 5326414 h 16663835"/>
              <a:gd name="connsiteX12" fmla="*/ 6171053 w 41814810"/>
              <a:gd name="connsiteY12" fmla="*/ 4771649 h 16663835"/>
              <a:gd name="connsiteX13" fmla="*/ 14041262 w 41814810"/>
              <a:gd name="connsiteY13" fmla="*/ 4411046 h 16663835"/>
              <a:gd name="connsiteX14" fmla="*/ 24195125 w 41814810"/>
              <a:gd name="connsiteY14" fmla="*/ 4731623 h 16663835"/>
              <a:gd name="connsiteX15" fmla="*/ 34082898 w 41814810"/>
              <a:gd name="connsiteY15" fmla="*/ 6153033 h 16663835"/>
              <a:gd name="connsiteX16" fmla="*/ 18536474 w 41814810"/>
              <a:gd name="connsiteY16" fmla="*/ 8272667 h 16663835"/>
              <a:gd name="connsiteX17" fmla="*/ 19430177 w 41814810"/>
              <a:gd name="connsiteY17" fmla="*/ 9727027 h 16663835"/>
              <a:gd name="connsiteX18" fmla="*/ 39906916 w 41814810"/>
              <a:gd name="connsiteY18" fmla="*/ 12427349 h 16663835"/>
              <a:gd name="connsiteX19" fmla="*/ 18244553 w 41814810"/>
              <a:gd name="connsiteY19" fmla="*/ 12950655 h 16663835"/>
              <a:gd name="connsiteX20" fmla="*/ 15058176 w 41814810"/>
              <a:gd name="connsiteY20" fmla="*/ 12110110 h 16663835"/>
              <a:gd name="connsiteX21" fmla="*/ 20097090 w 41814810"/>
              <a:gd name="connsiteY21" fmla="*/ 11361933 h 16663835"/>
              <a:gd name="connsiteX22" fmla="*/ 40252735 w 41814810"/>
              <a:gd name="connsiteY22" fmla="*/ 12091637 h 16663835"/>
              <a:gd name="connsiteX23" fmla="*/ 39981029 w 41814810"/>
              <a:gd name="connsiteY23" fmla="*/ 12867503 h 16663835"/>
              <a:gd name="connsiteX24" fmla="*/ 16243818 w 41814810"/>
              <a:gd name="connsiteY24" fmla="*/ 13024556 h 16663835"/>
              <a:gd name="connsiteX25" fmla="*/ 15651128 w 41814810"/>
              <a:gd name="connsiteY25" fmla="*/ 11278820 h 16663835"/>
              <a:gd name="connsiteX26" fmla="*/ 34028202 w 41814810"/>
              <a:gd name="connsiteY26" fmla="*/ 13523347 h 16663835"/>
              <a:gd name="connsiteX27" fmla="*/ 34065253 w 41814810"/>
              <a:gd name="connsiteY27" fmla="*/ 15315362 h 16663835"/>
              <a:gd name="connsiteX28" fmla="*/ 38498968 w 41814810"/>
              <a:gd name="connsiteY28" fmla="*/ 16325153 h 16663835"/>
              <a:gd name="connsiteX29" fmla="*/ 37140448 w 41814810"/>
              <a:gd name="connsiteY29" fmla="*/ 16663835 h 16663835"/>
              <a:gd name="connsiteX0" fmla="*/ 968 w 41814810"/>
              <a:gd name="connsiteY0" fmla="*/ 0 h 16663835"/>
              <a:gd name="connsiteX1" fmla="*/ 6359929 w 41814810"/>
              <a:gd name="connsiteY1" fmla="*/ 1544595 h 16663835"/>
              <a:gd name="connsiteX2" fmla="*/ 8875937 w 41814810"/>
              <a:gd name="connsiteY2" fmla="*/ 3407666 h 16663835"/>
              <a:gd name="connsiteX3" fmla="*/ 26833241 w 41814810"/>
              <a:gd name="connsiteY3" fmla="*/ 5488369 h 16663835"/>
              <a:gd name="connsiteX4" fmla="*/ 16655163 w 41814810"/>
              <a:gd name="connsiteY4" fmla="*/ 6616147 h 16663835"/>
              <a:gd name="connsiteX5" fmla="*/ 6812853 w 41814810"/>
              <a:gd name="connsiteY5" fmla="*/ 5950883 h 16663835"/>
              <a:gd name="connsiteX6" fmla="*/ 13897399 w 41814810"/>
              <a:gd name="connsiteY6" fmla="*/ 4587299 h 16663835"/>
              <a:gd name="connsiteX7" fmla="*/ 30100793 w 41814810"/>
              <a:gd name="connsiteY7" fmla="*/ 5406535 h 16663835"/>
              <a:gd name="connsiteX8" fmla="*/ 18501672 w 41814810"/>
              <a:gd name="connsiteY8" fmla="*/ 7005561 h 16663835"/>
              <a:gd name="connsiteX9" fmla="*/ 6864636 w 41814810"/>
              <a:gd name="connsiteY9" fmla="*/ 6770235 h 16663835"/>
              <a:gd name="connsiteX10" fmla="*/ 3920499 w 41814810"/>
              <a:gd name="connsiteY10" fmla="*/ 6045480 h 16663835"/>
              <a:gd name="connsiteX11" fmla="*/ 4097901 w 41814810"/>
              <a:gd name="connsiteY11" fmla="*/ 5326414 h 16663835"/>
              <a:gd name="connsiteX12" fmla="*/ 6171053 w 41814810"/>
              <a:gd name="connsiteY12" fmla="*/ 4771649 h 16663835"/>
              <a:gd name="connsiteX13" fmla="*/ 14041262 w 41814810"/>
              <a:gd name="connsiteY13" fmla="*/ 4411046 h 16663835"/>
              <a:gd name="connsiteX14" fmla="*/ 24195125 w 41814810"/>
              <a:gd name="connsiteY14" fmla="*/ 4731623 h 16663835"/>
              <a:gd name="connsiteX15" fmla="*/ 34082898 w 41814810"/>
              <a:gd name="connsiteY15" fmla="*/ 6153033 h 16663835"/>
              <a:gd name="connsiteX16" fmla="*/ 18536474 w 41814810"/>
              <a:gd name="connsiteY16" fmla="*/ 8272667 h 16663835"/>
              <a:gd name="connsiteX17" fmla="*/ 19430177 w 41814810"/>
              <a:gd name="connsiteY17" fmla="*/ 9727027 h 16663835"/>
              <a:gd name="connsiteX18" fmla="*/ 39906916 w 41814810"/>
              <a:gd name="connsiteY18" fmla="*/ 12427349 h 16663835"/>
              <a:gd name="connsiteX19" fmla="*/ 18244553 w 41814810"/>
              <a:gd name="connsiteY19" fmla="*/ 12950655 h 16663835"/>
              <a:gd name="connsiteX20" fmla="*/ 15058176 w 41814810"/>
              <a:gd name="connsiteY20" fmla="*/ 12110110 h 16663835"/>
              <a:gd name="connsiteX21" fmla="*/ 20097090 w 41814810"/>
              <a:gd name="connsiteY21" fmla="*/ 11361933 h 16663835"/>
              <a:gd name="connsiteX22" fmla="*/ 40252735 w 41814810"/>
              <a:gd name="connsiteY22" fmla="*/ 12091637 h 16663835"/>
              <a:gd name="connsiteX23" fmla="*/ 39981029 w 41814810"/>
              <a:gd name="connsiteY23" fmla="*/ 12867503 h 16663835"/>
              <a:gd name="connsiteX24" fmla="*/ 16243818 w 41814810"/>
              <a:gd name="connsiteY24" fmla="*/ 13024556 h 16663835"/>
              <a:gd name="connsiteX25" fmla="*/ 15651128 w 41814810"/>
              <a:gd name="connsiteY25" fmla="*/ 11278820 h 16663835"/>
              <a:gd name="connsiteX26" fmla="*/ 34028202 w 41814810"/>
              <a:gd name="connsiteY26" fmla="*/ 13523347 h 16663835"/>
              <a:gd name="connsiteX27" fmla="*/ 32360931 w 41814810"/>
              <a:gd name="connsiteY27" fmla="*/ 15241472 h 16663835"/>
              <a:gd name="connsiteX28" fmla="*/ 38498968 w 41814810"/>
              <a:gd name="connsiteY28" fmla="*/ 16325153 h 16663835"/>
              <a:gd name="connsiteX29" fmla="*/ 37140448 w 41814810"/>
              <a:gd name="connsiteY29" fmla="*/ 16663835 h 16663835"/>
              <a:gd name="connsiteX0" fmla="*/ 968 w 41814810"/>
              <a:gd name="connsiteY0" fmla="*/ 0 h 16663835"/>
              <a:gd name="connsiteX1" fmla="*/ 6359929 w 41814810"/>
              <a:gd name="connsiteY1" fmla="*/ 1544595 h 16663835"/>
              <a:gd name="connsiteX2" fmla="*/ 8875937 w 41814810"/>
              <a:gd name="connsiteY2" fmla="*/ 3407666 h 16663835"/>
              <a:gd name="connsiteX3" fmla="*/ 26833241 w 41814810"/>
              <a:gd name="connsiteY3" fmla="*/ 5488369 h 16663835"/>
              <a:gd name="connsiteX4" fmla="*/ 16655163 w 41814810"/>
              <a:gd name="connsiteY4" fmla="*/ 6616147 h 16663835"/>
              <a:gd name="connsiteX5" fmla="*/ 6812853 w 41814810"/>
              <a:gd name="connsiteY5" fmla="*/ 5950883 h 16663835"/>
              <a:gd name="connsiteX6" fmla="*/ 13897399 w 41814810"/>
              <a:gd name="connsiteY6" fmla="*/ 4587299 h 16663835"/>
              <a:gd name="connsiteX7" fmla="*/ 30100793 w 41814810"/>
              <a:gd name="connsiteY7" fmla="*/ 5406535 h 16663835"/>
              <a:gd name="connsiteX8" fmla="*/ 18501672 w 41814810"/>
              <a:gd name="connsiteY8" fmla="*/ 7005561 h 16663835"/>
              <a:gd name="connsiteX9" fmla="*/ 6864636 w 41814810"/>
              <a:gd name="connsiteY9" fmla="*/ 6770235 h 16663835"/>
              <a:gd name="connsiteX10" fmla="*/ 3920499 w 41814810"/>
              <a:gd name="connsiteY10" fmla="*/ 6045480 h 16663835"/>
              <a:gd name="connsiteX11" fmla="*/ 4097901 w 41814810"/>
              <a:gd name="connsiteY11" fmla="*/ 5326414 h 16663835"/>
              <a:gd name="connsiteX12" fmla="*/ 6171053 w 41814810"/>
              <a:gd name="connsiteY12" fmla="*/ 4771649 h 16663835"/>
              <a:gd name="connsiteX13" fmla="*/ 14041262 w 41814810"/>
              <a:gd name="connsiteY13" fmla="*/ 4411046 h 16663835"/>
              <a:gd name="connsiteX14" fmla="*/ 24195125 w 41814810"/>
              <a:gd name="connsiteY14" fmla="*/ 4731623 h 16663835"/>
              <a:gd name="connsiteX15" fmla="*/ 34082898 w 41814810"/>
              <a:gd name="connsiteY15" fmla="*/ 6153033 h 16663835"/>
              <a:gd name="connsiteX16" fmla="*/ 18536474 w 41814810"/>
              <a:gd name="connsiteY16" fmla="*/ 8272667 h 16663835"/>
              <a:gd name="connsiteX17" fmla="*/ 19430177 w 41814810"/>
              <a:gd name="connsiteY17" fmla="*/ 9727027 h 16663835"/>
              <a:gd name="connsiteX18" fmla="*/ 39906916 w 41814810"/>
              <a:gd name="connsiteY18" fmla="*/ 12427349 h 16663835"/>
              <a:gd name="connsiteX19" fmla="*/ 18244553 w 41814810"/>
              <a:gd name="connsiteY19" fmla="*/ 12950655 h 16663835"/>
              <a:gd name="connsiteX20" fmla="*/ 15058176 w 41814810"/>
              <a:gd name="connsiteY20" fmla="*/ 12110110 h 16663835"/>
              <a:gd name="connsiteX21" fmla="*/ 20097090 w 41814810"/>
              <a:gd name="connsiteY21" fmla="*/ 11361933 h 16663835"/>
              <a:gd name="connsiteX22" fmla="*/ 40252735 w 41814810"/>
              <a:gd name="connsiteY22" fmla="*/ 12091637 h 16663835"/>
              <a:gd name="connsiteX23" fmla="*/ 39981029 w 41814810"/>
              <a:gd name="connsiteY23" fmla="*/ 12867503 h 16663835"/>
              <a:gd name="connsiteX24" fmla="*/ 16243818 w 41814810"/>
              <a:gd name="connsiteY24" fmla="*/ 13024556 h 16663835"/>
              <a:gd name="connsiteX25" fmla="*/ 15651128 w 41814810"/>
              <a:gd name="connsiteY25" fmla="*/ 11278820 h 16663835"/>
              <a:gd name="connsiteX26" fmla="*/ 34028202 w 41814810"/>
              <a:gd name="connsiteY26" fmla="*/ 13523347 h 16663835"/>
              <a:gd name="connsiteX27" fmla="*/ 32360931 w 41814810"/>
              <a:gd name="connsiteY27" fmla="*/ 15241472 h 16663835"/>
              <a:gd name="connsiteX28" fmla="*/ 38498968 w 41814810"/>
              <a:gd name="connsiteY28" fmla="*/ 16325153 h 16663835"/>
              <a:gd name="connsiteX29" fmla="*/ 37140448 w 41814810"/>
              <a:gd name="connsiteY29" fmla="*/ 16663835 h 16663835"/>
              <a:gd name="connsiteX0" fmla="*/ 968 w 41814810"/>
              <a:gd name="connsiteY0" fmla="*/ 0 h 16663835"/>
              <a:gd name="connsiteX1" fmla="*/ 6359929 w 41814810"/>
              <a:gd name="connsiteY1" fmla="*/ 1544595 h 16663835"/>
              <a:gd name="connsiteX2" fmla="*/ 8875937 w 41814810"/>
              <a:gd name="connsiteY2" fmla="*/ 3407666 h 16663835"/>
              <a:gd name="connsiteX3" fmla="*/ 26833241 w 41814810"/>
              <a:gd name="connsiteY3" fmla="*/ 5488369 h 16663835"/>
              <a:gd name="connsiteX4" fmla="*/ 16655163 w 41814810"/>
              <a:gd name="connsiteY4" fmla="*/ 6616147 h 16663835"/>
              <a:gd name="connsiteX5" fmla="*/ 6812853 w 41814810"/>
              <a:gd name="connsiteY5" fmla="*/ 5950883 h 16663835"/>
              <a:gd name="connsiteX6" fmla="*/ 13897399 w 41814810"/>
              <a:gd name="connsiteY6" fmla="*/ 4587299 h 16663835"/>
              <a:gd name="connsiteX7" fmla="*/ 30100793 w 41814810"/>
              <a:gd name="connsiteY7" fmla="*/ 5406535 h 16663835"/>
              <a:gd name="connsiteX8" fmla="*/ 18501672 w 41814810"/>
              <a:gd name="connsiteY8" fmla="*/ 7005561 h 16663835"/>
              <a:gd name="connsiteX9" fmla="*/ 6864636 w 41814810"/>
              <a:gd name="connsiteY9" fmla="*/ 6770235 h 16663835"/>
              <a:gd name="connsiteX10" fmla="*/ 3920499 w 41814810"/>
              <a:gd name="connsiteY10" fmla="*/ 6045480 h 16663835"/>
              <a:gd name="connsiteX11" fmla="*/ 4097901 w 41814810"/>
              <a:gd name="connsiteY11" fmla="*/ 5326414 h 16663835"/>
              <a:gd name="connsiteX12" fmla="*/ 6171053 w 41814810"/>
              <a:gd name="connsiteY12" fmla="*/ 4771649 h 16663835"/>
              <a:gd name="connsiteX13" fmla="*/ 14041262 w 41814810"/>
              <a:gd name="connsiteY13" fmla="*/ 4411046 h 16663835"/>
              <a:gd name="connsiteX14" fmla="*/ 24195125 w 41814810"/>
              <a:gd name="connsiteY14" fmla="*/ 4731623 h 16663835"/>
              <a:gd name="connsiteX15" fmla="*/ 34082898 w 41814810"/>
              <a:gd name="connsiteY15" fmla="*/ 6153033 h 16663835"/>
              <a:gd name="connsiteX16" fmla="*/ 18536474 w 41814810"/>
              <a:gd name="connsiteY16" fmla="*/ 8272667 h 16663835"/>
              <a:gd name="connsiteX17" fmla="*/ 19430177 w 41814810"/>
              <a:gd name="connsiteY17" fmla="*/ 9727027 h 16663835"/>
              <a:gd name="connsiteX18" fmla="*/ 39906916 w 41814810"/>
              <a:gd name="connsiteY18" fmla="*/ 12427349 h 16663835"/>
              <a:gd name="connsiteX19" fmla="*/ 18244553 w 41814810"/>
              <a:gd name="connsiteY19" fmla="*/ 12950655 h 16663835"/>
              <a:gd name="connsiteX20" fmla="*/ 15058176 w 41814810"/>
              <a:gd name="connsiteY20" fmla="*/ 12110110 h 16663835"/>
              <a:gd name="connsiteX21" fmla="*/ 20097090 w 41814810"/>
              <a:gd name="connsiteY21" fmla="*/ 11361933 h 16663835"/>
              <a:gd name="connsiteX22" fmla="*/ 40252735 w 41814810"/>
              <a:gd name="connsiteY22" fmla="*/ 12091637 h 16663835"/>
              <a:gd name="connsiteX23" fmla="*/ 39981029 w 41814810"/>
              <a:gd name="connsiteY23" fmla="*/ 12867503 h 16663835"/>
              <a:gd name="connsiteX24" fmla="*/ 16243818 w 41814810"/>
              <a:gd name="connsiteY24" fmla="*/ 13024556 h 16663835"/>
              <a:gd name="connsiteX25" fmla="*/ 15651128 w 41814810"/>
              <a:gd name="connsiteY25" fmla="*/ 11278820 h 16663835"/>
              <a:gd name="connsiteX26" fmla="*/ 34028202 w 41814810"/>
              <a:gd name="connsiteY26" fmla="*/ 13523347 h 16663835"/>
              <a:gd name="connsiteX27" fmla="*/ 32360931 w 41814810"/>
              <a:gd name="connsiteY27" fmla="*/ 15241472 h 16663835"/>
              <a:gd name="connsiteX28" fmla="*/ 38498968 w 41814810"/>
              <a:gd name="connsiteY28" fmla="*/ 16325153 h 16663835"/>
              <a:gd name="connsiteX29" fmla="*/ 37140448 w 41814810"/>
              <a:gd name="connsiteY29" fmla="*/ 16663835 h 16663835"/>
              <a:gd name="connsiteX0" fmla="*/ 968 w 41814810"/>
              <a:gd name="connsiteY0" fmla="*/ 0 h 16663835"/>
              <a:gd name="connsiteX1" fmla="*/ 6359929 w 41814810"/>
              <a:gd name="connsiteY1" fmla="*/ 1544595 h 16663835"/>
              <a:gd name="connsiteX2" fmla="*/ 8875937 w 41814810"/>
              <a:gd name="connsiteY2" fmla="*/ 3407666 h 16663835"/>
              <a:gd name="connsiteX3" fmla="*/ 26833241 w 41814810"/>
              <a:gd name="connsiteY3" fmla="*/ 5488369 h 16663835"/>
              <a:gd name="connsiteX4" fmla="*/ 16655163 w 41814810"/>
              <a:gd name="connsiteY4" fmla="*/ 6616147 h 16663835"/>
              <a:gd name="connsiteX5" fmla="*/ 6812853 w 41814810"/>
              <a:gd name="connsiteY5" fmla="*/ 5950883 h 16663835"/>
              <a:gd name="connsiteX6" fmla="*/ 13897399 w 41814810"/>
              <a:gd name="connsiteY6" fmla="*/ 4587299 h 16663835"/>
              <a:gd name="connsiteX7" fmla="*/ 30100793 w 41814810"/>
              <a:gd name="connsiteY7" fmla="*/ 5406535 h 16663835"/>
              <a:gd name="connsiteX8" fmla="*/ 18501672 w 41814810"/>
              <a:gd name="connsiteY8" fmla="*/ 7005561 h 16663835"/>
              <a:gd name="connsiteX9" fmla="*/ 6864636 w 41814810"/>
              <a:gd name="connsiteY9" fmla="*/ 6770235 h 16663835"/>
              <a:gd name="connsiteX10" fmla="*/ 3920499 w 41814810"/>
              <a:gd name="connsiteY10" fmla="*/ 6045480 h 16663835"/>
              <a:gd name="connsiteX11" fmla="*/ 4097901 w 41814810"/>
              <a:gd name="connsiteY11" fmla="*/ 5326414 h 16663835"/>
              <a:gd name="connsiteX12" fmla="*/ 6171053 w 41814810"/>
              <a:gd name="connsiteY12" fmla="*/ 4771649 h 16663835"/>
              <a:gd name="connsiteX13" fmla="*/ 14041262 w 41814810"/>
              <a:gd name="connsiteY13" fmla="*/ 4411046 h 16663835"/>
              <a:gd name="connsiteX14" fmla="*/ 24195125 w 41814810"/>
              <a:gd name="connsiteY14" fmla="*/ 4731623 h 16663835"/>
              <a:gd name="connsiteX15" fmla="*/ 34082898 w 41814810"/>
              <a:gd name="connsiteY15" fmla="*/ 6153033 h 16663835"/>
              <a:gd name="connsiteX16" fmla="*/ 18536474 w 41814810"/>
              <a:gd name="connsiteY16" fmla="*/ 8272667 h 16663835"/>
              <a:gd name="connsiteX17" fmla="*/ 19430177 w 41814810"/>
              <a:gd name="connsiteY17" fmla="*/ 9727027 h 16663835"/>
              <a:gd name="connsiteX18" fmla="*/ 39906916 w 41814810"/>
              <a:gd name="connsiteY18" fmla="*/ 12427349 h 16663835"/>
              <a:gd name="connsiteX19" fmla="*/ 18244553 w 41814810"/>
              <a:gd name="connsiteY19" fmla="*/ 12950655 h 16663835"/>
              <a:gd name="connsiteX20" fmla="*/ 15058176 w 41814810"/>
              <a:gd name="connsiteY20" fmla="*/ 12110110 h 16663835"/>
              <a:gd name="connsiteX21" fmla="*/ 20097090 w 41814810"/>
              <a:gd name="connsiteY21" fmla="*/ 11361933 h 16663835"/>
              <a:gd name="connsiteX22" fmla="*/ 40252735 w 41814810"/>
              <a:gd name="connsiteY22" fmla="*/ 12091637 h 16663835"/>
              <a:gd name="connsiteX23" fmla="*/ 39981029 w 41814810"/>
              <a:gd name="connsiteY23" fmla="*/ 12867503 h 16663835"/>
              <a:gd name="connsiteX24" fmla="*/ 16243818 w 41814810"/>
              <a:gd name="connsiteY24" fmla="*/ 13024556 h 16663835"/>
              <a:gd name="connsiteX25" fmla="*/ 15651128 w 41814810"/>
              <a:gd name="connsiteY25" fmla="*/ 11278820 h 16663835"/>
              <a:gd name="connsiteX26" fmla="*/ 34028202 w 41814810"/>
              <a:gd name="connsiteY26" fmla="*/ 13523347 h 16663835"/>
              <a:gd name="connsiteX27" fmla="*/ 32360931 w 41814810"/>
              <a:gd name="connsiteY27" fmla="*/ 15241472 h 16663835"/>
              <a:gd name="connsiteX28" fmla="*/ 38498968 w 41814810"/>
              <a:gd name="connsiteY28" fmla="*/ 16325153 h 16663835"/>
              <a:gd name="connsiteX29" fmla="*/ 37140448 w 41814810"/>
              <a:gd name="connsiteY29" fmla="*/ 16663835 h 16663835"/>
              <a:gd name="connsiteX0" fmla="*/ 968 w 41814810"/>
              <a:gd name="connsiteY0" fmla="*/ 0 h 16636129"/>
              <a:gd name="connsiteX1" fmla="*/ 6359929 w 41814810"/>
              <a:gd name="connsiteY1" fmla="*/ 1544595 h 16636129"/>
              <a:gd name="connsiteX2" fmla="*/ 8875937 w 41814810"/>
              <a:gd name="connsiteY2" fmla="*/ 3407666 h 16636129"/>
              <a:gd name="connsiteX3" fmla="*/ 26833241 w 41814810"/>
              <a:gd name="connsiteY3" fmla="*/ 5488369 h 16636129"/>
              <a:gd name="connsiteX4" fmla="*/ 16655163 w 41814810"/>
              <a:gd name="connsiteY4" fmla="*/ 6616147 h 16636129"/>
              <a:gd name="connsiteX5" fmla="*/ 6812853 w 41814810"/>
              <a:gd name="connsiteY5" fmla="*/ 5950883 h 16636129"/>
              <a:gd name="connsiteX6" fmla="*/ 13897399 w 41814810"/>
              <a:gd name="connsiteY6" fmla="*/ 4587299 h 16636129"/>
              <a:gd name="connsiteX7" fmla="*/ 30100793 w 41814810"/>
              <a:gd name="connsiteY7" fmla="*/ 5406535 h 16636129"/>
              <a:gd name="connsiteX8" fmla="*/ 18501672 w 41814810"/>
              <a:gd name="connsiteY8" fmla="*/ 7005561 h 16636129"/>
              <a:gd name="connsiteX9" fmla="*/ 6864636 w 41814810"/>
              <a:gd name="connsiteY9" fmla="*/ 6770235 h 16636129"/>
              <a:gd name="connsiteX10" fmla="*/ 3920499 w 41814810"/>
              <a:gd name="connsiteY10" fmla="*/ 6045480 h 16636129"/>
              <a:gd name="connsiteX11" fmla="*/ 4097901 w 41814810"/>
              <a:gd name="connsiteY11" fmla="*/ 5326414 h 16636129"/>
              <a:gd name="connsiteX12" fmla="*/ 6171053 w 41814810"/>
              <a:gd name="connsiteY12" fmla="*/ 4771649 h 16636129"/>
              <a:gd name="connsiteX13" fmla="*/ 14041262 w 41814810"/>
              <a:gd name="connsiteY13" fmla="*/ 4411046 h 16636129"/>
              <a:gd name="connsiteX14" fmla="*/ 24195125 w 41814810"/>
              <a:gd name="connsiteY14" fmla="*/ 4731623 h 16636129"/>
              <a:gd name="connsiteX15" fmla="*/ 34082898 w 41814810"/>
              <a:gd name="connsiteY15" fmla="*/ 6153033 h 16636129"/>
              <a:gd name="connsiteX16" fmla="*/ 18536474 w 41814810"/>
              <a:gd name="connsiteY16" fmla="*/ 8272667 h 16636129"/>
              <a:gd name="connsiteX17" fmla="*/ 19430177 w 41814810"/>
              <a:gd name="connsiteY17" fmla="*/ 9727027 h 16636129"/>
              <a:gd name="connsiteX18" fmla="*/ 39906916 w 41814810"/>
              <a:gd name="connsiteY18" fmla="*/ 12427349 h 16636129"/>
              <a:gd name="connsiteX19" fmla="*/ 18244553 w 41814810"/>
              <a:gd name="connsiteY19" fmla="*/ 12950655 h 16636129"/>
              <a:gd name="connsiteX20" fmla="*/ 15058176 w 41814810"/>
              <a:gd name="connsiteY20" fmla="*/ 12110110 h 16636129"/>
              <a:gd name="connsiteX21" fmla="*/ 20097090 w 41814810"/>
              <a:gd name="connsiteY21" fmla="*/ 11361933 h 16636129"/>
              <a:gd name="connsiteX22" fmla="*/ 40252735 w 41814810"/>
              <a:gd name="connsiteY22" fmla="*/ 12091637 h 16636129"/>
              <a:gd name="connsiteX23" fmla="*/ 39981029 w 41814810"/>
              <a:gd name="connsiteY23" fmla="*/ 12867503 h 16636129"/>
              <a:gd name="connsiteX24" fmla="*/ 16243818 w 41814810"/>
              <a:gd name="connsiteY24" fmla="*/ 13024556 h 16636129"/>
              <a:gd name="connsiteX25" fmla="*/ 15651128 w 41814810"/>
              <a:gd name="connsiteY25" fmla="*/ 11278820 h 16636129"/>
              <a:gd name="connsiteX26" fmla="*/ 34028202 w 41814810"/>
              <a:gd name="connsiteY26" fmla="*/ 13523347 h 16636129"/>
              <a:gd name="connsiteX27" fmla="*/ 32360931 w 41814810"/>
              <a:gd name="connsiteY27" fmla="*/ 15241472 h 16636129"/>
              <a:gd name="connsiteX28" fmla="*/ 38498968 w 41814810"/>
              <a:gd name="connsiteY28" fmla="*/ 16325153 h 16636129"/>
              <a:gd name="connsiteX29" fmla="*/ 37066352 w 41814810"/>
              <a:gd name="connsiteY29" fmla="*/ 16636129 h 16636129"/>
              <a:gd name="connsiteX0" fmla="*/ 968 w 41814810"/>
              <a:gd name="connsiteY0" fmla="*/ 0 h 16325154"/>
              <a:gd name="connsiteX1" fmla="*/ 6359929 w 41814810"/>
              <a:gd name="connsiteY1" fmla="*/ 1544595 h 16325154"/>
              <a:gd name="connsiteX2" fmla="*/ 8875937 w 41814810"/>
              <a:gd name="connsiteY2" fmla="*/ 3407666 h 16325154"/>
              <a:gd name="connsiteX3" fmla="*/ 26833241 w 41814810"/>
              <a:gd name="connsiteY3" fmla="*/ 5488369 h 16325154"/>
              <a:gd name="connsiteX4" fmla="*/ 16655163 w 41814810"/>
              <a:gd name="connsiteY4" fmla="*/ 6616147 h 16325154"/>
              <a:gd name="connsiteX5" fmla="*/ 6812853 w 41814810"/>
              <a:gd name="connsiteY5" fmla="*/ 5950883 h 16325154"/>
              <a:gd name="connsiteX6" fmla="*/ 13897399 w 41814810"/>
              <a:gd name="connsiteY6" fmla="*/ 4587299 h 16325154"/>
              <a:gd name="connsiteX7" fmla="*/ 30100793 w 41814810"/>
              <a:gd name="connsiteY7" fmla="*/ 5406535 h 16325154"/>
              <a:gd name="connsiteX8" fmla="*/ 18501672 w 41814810"/>
              <a:gd name="connsiteY8" fmla="*/ 7005561 h 16325154"/>
              <a:gd name="connsiteX9" fmla="*/ 6864636 w 41814810"/>
              <a:gd name="connsiteY9" fmla="*/ 6770235 h 16325154"/>
              <a:gd name="connsiteX10" fmla="*/ 3920499 w 41814810"/>
              <a:gd name="connsiteY10" fmla="*/ 6045480 h 16325154"/>
              <a:gd name="connsiteX11" fmla="*/ 4097901 w 41814810"/>
              <a:gd name="connsiteY11" fmla="*/ 5326414 h 16325154"/>
              <a:gd name="connsiteX12" fmla="*/ 6171053 w 41814810"/>
              <a:gd name="connsiteY12" fmla="*/ 4771649 h 16325154"/>
              <a:gd name="connsiteX13" fmla="*/ 14041262 w 41814810"/>
              <a:gd name="connsiteY13" fmla="*/ 4411046 h 16325154"/>
              <a:gd name="connsiteX14" fmla="*/ 24195125 w 41814810"/>
              <a:gd name="connsiteY14" fmla="*/ 4731623 h 16325154"/>
              <a:gd name="connsiteX15" fmla="*/ 34082898 w 41814810"/>
              <a:gd name="connsiteY15" fmla="*/ 6153033 h 16325154"/>
              <a:gd name="connsiteX16" fmla="*/ 18536474 w 41814810"/>
              <a:gd name="connsiteY16" fmla="*/ 8272667 h 16325154"/>
              <a:gd name="connsiteX17" fmla="*/ 19430177 w 41814810"/>
              <a:gd name="connsiteY17" fmla="*/ 9727027 h 16325154"/>
              <a:gd name="connsiteX18" fmla="*/ 39906916 w 41814810"/>
              <a:gd name="connsiteY18" fmla="*/ 12427349 h 16325154"/>
              <a:gd name="connsiteX19" fmla="*/ 18244553 w 41814810"/>
              <a:gd name="connsiteY19" fmla="*/ 12950655 h 16325154"/>
              <a:gd name="connsiteX20" fmla="*/ 15058176 w 41814810"/>
              <a:gd name="connsiteY20" fmla="*/ 12110110 h 16325154"/>
              <a:gd name="connsiteX21" fmla="*/ 20097090 w 41814810"/>
              <a:gd name="connsiteY21" fmla="*/ 11361933 h 16325154"/>
              <a:gd name="connsiteX22" fmla="*/ 40252735 w 41814810"/>
              <a:gd name="connsiteY22" fmla="*/ 12091637 h 16325154"/>
              <a:gd name="connsiteX23" fmla="*/ 39981029 w 41814810"/>
              <a:gd name="connsiteY23" fmla="*/ 12867503 h 16325154"/>
              <a:gd name="connsiteX24" fmla="*/ 16243818 w 41814810"/>
              <a:gd name="connsiteY24" fmla="*/ 13024556 h 16325154"/>
              <a:gd name="connsiteX25" fmla="*/ 15651128 w 41814810"/>
              <a:gd name="connsiteY25" fmla="*/ 11278820 h 16325154"/>
              <a:gd name="connsiteX26" fmla="*/ 34028202 w 41814810"/>
              <a:gd name="connsiteY26" fmla="*/ 13523347 h 16325154"/>
              <a:gd name="connsiteX27" fmla="*/ 32360931 w 41814810"/>
              <a:gd name="connsiteY27" fmla="*/ 15241472 h 16325154"/>
              <a:gd name="connsiteX28" fmla="*/ 38498968 w 41814810"/>
              <a:gd name="connsiteY28" fmla="*/ 16325153 h 16325154"/>
              <a:gd name="connsiteX0" fmla="*/ 968 w 41814810"/>
              <a:gd name="connsiteY0" fmla="*/ 0 h 16916309"/>
              <a:gd name="connsiteX1" fmla="*/ 6359929 w 41814810"/>
              <a:gd name="connsiteY1" fmla="*/ 1544595 h 16916309"/>
              <a:gd name="connsiteX2" fmla="*/ 8875937 w 41814810"/>
              <a:gd name="connsiteY2" fmla="*/ 3407666 h 16916309"/>
              <a:gd name="connsiteX3" fmla="*/ 26833241 w 41814810"/>
              <a:gd name="connsiteY3" fmla="*/ 5488369 h 16916309"/>
              <a:gd name="connsiteX4" fmla="*/ 16655163 w 41814810"/>
              <a:gd name="connsiteY4" fmla="*/ 6616147 h 16916309"/>
              <a:gd name="connsiteX5" fmla="*/ 6812853 w 41814810"/>
              <a:gd name="connsiteY5" fmla="*/ 5950883 h 16916309"/>
              <a:gd name="connsiteX6" fmla="*/ 13897399 w 41814810"/>
              <a:gd name="connsiteY6" fmla="*/ 4587299 h 16916309"/>
              <a:gd name="connsiteX7" fmla="*/ 30100793 w 41814810"/>
              <a:gd name="connsiteY7" fmla="*/ 5406535 h 16916309"/>
              <a:gd name="connsiteX8" fmla="*/ 18501672 w 41814810"/>
              <a:gd name="connsiteY8" fmla="*/ 7005561 h 16916309"/>
              <a:gd name="connsiteX9" fmla="*/ 6864636 w 41814810"/>
              <a:gd name="connsiteY9" fmla="*/ 6770235 h 16916309"/>
              <a:gd name="connsiteX10" fmla="*/ 3920499 w 41814810"/>
              <a:gd name="connsiteY10" fmla="*/ 6045480 h 16916309"/>
              <a:gd name="connsiteX11" fmla="*/ 4097901 w 41814810"/>
              <a:gd name="connsiteY11" fmla="*/ 5326414 h 16916309"/>
              <a:gd name="connsiteX12" fmla="*/ 6171053 w 41814810"/>
              <a:gd name="connsiteY12" fmla="*/ 4771649 h 16916309"/>
              <a:gd name="connsiteX13" fmla="*/ 14041262 w 41814810"/>
              <a:gd name="connsiteY13" fmla="*/ 4411046 h 16916309"/>
              <a:gd name="connsiteX14" fmla="*/ 24195125 w 41814810"/>
              <a:gd name="connsiteY14" fmla="*/ 4731623 h 16916309"/>
              <a:gd name="connsiteX15" fmla="*/ 34082898 w 41814810"/>
              <a:gd name="connsiteY15" fmla="*/ 6153033 h 16916309"/>
              <a:gd name="connsiteX16" fmla="*/ 18536474 w 41814810"/>
              <a:gd name="connsiteY16" fmla="*/ 8272667 h 16916309"/>
              <a:gd name="connsiteX17" fmla="*/ 19430177 w 41814810"/>
              <a:gd name="connsiteY17" fmla="*/ 9727027 h 16916309"/>
              <a:gd name="connsiteX18" fmla="*/ 39906916 w 41814810"/>
              <a:gd name="connsiteY18" fmla="*/ 12427349 h 16916309"/>
              <a:gd name="connsiteX19" fmla="*/ 18244553 w 41814810"/>
              <a:gd name="connsiteY19" fmla="*/ 12950655 h 16916309"/>
              <a:gd name="connsiteX20" fmla="*/ 15058176 w 41814810"/>
              <a:gd name="connsiteY20" fmla="*/ 12110110 h 16916309"/>
              <a:gd name="connsiteX21" fmla="*/ 20097090 w 41814810"/>
              <a:gd name="connsiteY21" fmla="*/ 11361933 h 16916309"/>
              <a:gd name="connsiteX22" fmla="*/ 40252735 w 41814810"/>
              <a:gd name="connsiteY22" fmla="*/ 12091637 h 16916309"/>
              <a:gd name="connsiteX23" fmla="*/ 39981029 w 41814810"/>
              <a:gd name="connsiteY23" fmla="*/ 12867503 h 16916309"/>
              <a:gd name="connsiteX24" fmla="*/ 16243818 w 41814810"/>
              <a:gd name="connsiteY24" fmla="*/ 13024556 h 16916309"/>
              <a:gd name="connsiteX25" fmla="*/ 15651128 w 41814810"/>
              <a:gd name="connsiteY25" fmla="*/ 11278820 h 16916309"/>
              <a:gd name="connsiteX26" fmla="*/ 34028202 w 41814810"/>
              <a:gd name="connsiteY26" fmla="*/ 13523347 h 16916309"/>
              <a:gd name="connsiteX27" fmla="*/ 32360931 w 41814810"/>
              <a:gd name="connsiteY27" fmla="*/ 15241472 h 16916309"/>
              <a:gd name="connsiteX28" fmla="*/ 39906909 w 41814810"/>
              <a:gd name="connsiteY28" fmla="*/ 16916309 h 16916309"/>
              <a:gd name="connsiteX0" fmla="*/ 968 w 41814810"/>
              <a:gd name="connsiteY0" fmla="*/ 0 h 16916309"/>
              <a:gd name="connsiteX1" fmla="*/ 6359929 w 41814810"/>
              <a:gd name="connsiteY1" fmla="*/ 1544595 h 16916309"/>
              <a:gd name="connsiteX2" fmla="*/ 8875937 w 41814810"/>
              <a:gd name="connsiteY2" fmla="*/ 3407666 h 16916309"/>
              <a:gd name="connsiteX3" fmla="*/ 26833241 w 41814810"/>
              <a:gd name="connsiteY3" fmla="*/ 5488369 h 16916309"/>
              <a:gd name="connsiteX4" fmla="*/ 16655163 w 41814810"/>
              <a:gd name="connsiteY4" fmla="*/ 6616147 h 16916309"/>
              <a:gd name="connsiteX5" fmla="*/ 6812853 w 41814810"/>
              <a:gd name="connsiteY5" fmla="*/ 5950883 h 16916309"/>
              <a:gd name="connsiteX6" fmla="*/ 13897399 w 41814810"/>
              <a:gd name="connsiteY6" fmla="*/ 4587299 h 16916309"/>
              <a:gd name="connsiteX7" fmla="*/ 30100793 w 41814810"/>
              <a:gd name="connsiteY7" fmla="*/ 5406535 h 16916309"/>
              <a:gd name="connsiteX8" fmla="*/ 18501672 w 41814810"/>
              <a:gd name="connsiteY8" fmla="*/ 7005561 h 16916309"/>
              <a:gd name="connsiteX9" fmla="*/ 6864636 w 41814810"/>
              <a:gd name="connsiteY9" fmla="*/ 6770235 h 16916309"/>
              <a:gd name="connsiteX10" fmla="*/ 3920499 w 41814810"/>
              <a:gd name="connsiteY10" fmla="*/ 6045480 h 16916309"/>
              <a:gd name="connsiteX11" fmla="*/ 4097901 w 41814810"/>
              <a:gd name="connsiteY11" fmla="*/ 5326414 h 16916309"/>
              <a:gd name="connsiteX12" fmla="*/ 6171053 w 41814810"/>
              <a:gd name="connsiteY12" fmla="*/ 4771649 h 16916309"/>
              <a:gd name="connsiteX13" fmla="*/ 14041262 w 41814810"/>
              <a:gd name="connsiteY13" fmla="*/ 4411046 h 16916309"/>
              <a:gd name="connsiteX14" fmla="*/ 24195125 w 41814810"/>
              <a:gd name="connsiteY14" fmla="*/ 4731623 h 16916309"/>
              <a:gd name="connsiteX15" fmla="*/ 34082898 w 41814810"/>
              <a:gd name="connsiteY15" fmla="*/ 6153033 h 16916309"/>
              <a:gd name="connsiteX16" fmla="*/ 18536474 w 41814810"/>
              <a:gd name="connsiteY16" fmla="*/ 8272667 h 16916309"/>
              <a:gd name="connsiteX17" fmla="*/ 19430177 w 41814810"/>
              <a:gd name="connsiteY17" fmla="*/ 9727027 h 16916309"/>
              <a:gd name="connsiteX18" fmla="*/ 39906916 w 41814810"/>
              <a:gd name="connsiteY18" fmla="*/ 12427349 h 16916309"/>
              <a:gd name="connsiteX19" fmla="*/ 18244553 w 41814810"/>
              <a:gd name="connsiteY19" fmla="*/ 12950655 h 16916309"/>
              <a:gd name="connsiteX20" fmla="*/ 15058176 w 41814810"/>
              <a:gd name="connsiteY20" fmla="*/ 12110110 h 16916309"/>
              <a:gd name="connsiteX21" fmla="*/ 20097090 w 41814810"/>
              <a:gd name="connsiteY21" fmla="*/ 11361933 h 16916309"/>
              <a:gd name="connsiteX22" fmla="*/ 40252735 w 41814810"/>
              <a:gd name="connsiteY22" fmla="*/ 12091637 h 16916309"/>
              <a:gd name="connsiteX23" fmla="*/ 39981029 w 41814810"/>
              <a:gd name="connsiteY23" fmla="*/ 12867503 h 16916309"/>
              <a:gd name="connsiteX24" fmla="*/ 16243818 w 41814810"/>
              <a:gd name="connsiteY24" fmla="*/ 13024556 h 16916309"/>
              <a:gd name="connsiteX25" fmla="*/ 15651128 w 41814810"/>
              <a:gd name="connsiteY25" fmla="*/ 11278820 h 16916309"/>
              <a:gd name="connsiteX26" fmla="*/ 34028202 w 41814810"/>
              <a:gd name="connsiteY26" fmla="*/ 13523347 h 16916309"/>
              <a:gd name="connsiteX27" fmla="*/ 32360931 w 41814810"/>
              <a:gd name="connsiteY27" fmla="*/ 15241472 h 16916309"/>
              <a:gd name="connsiteX28" fmla="*/ 39906909 w 41814810"/>
              <a:gd name="connsiteY28" fmla="*/ 16916309 h 16916309"/>
              <a:gd name="connsiteX0" fmla="*/ 968 w 41814810"/>
              <a:gd name="connsiteY0" fmla="*/ 0 h 16916309"/>
              <a:gd name="connsiteX1" fmla="*/ 6359929 w 41814810"/>
              <a:gd name="connsiteY1" fmla="*/ 1544595 h 16916309"/>
              <a:gd name="connsiteX2" fmla="*/ 8875937 w 41814810"/>
              <a:gd name="connsiteY2" fmla="*/ 3407666 h 16916309"/>
              <a:gd name="connsiteX3" fmla="*/ 26833241 w 41814810"/>
              <a:gd name="connsiteY3" fmla="*/ 5488369 h 16916309"/>
              <a:gd name="connsiteX4" fmla="*/ 16655163 w 41814810"/>
              <a:gd name="connsiteY4" fmla="*/ 6616147 h 16916309"/>
              <a:gd name="connsiteX5" fmla="*/ 6812853 w 41814810"/>
              <a:gd name="connsiteY5" fmla="*/ 5950883 h 16916309"/>
              <a:gd name="connsiteX6" fmla="*/ 13897399 w 41814810"/>
              <a:gd name="connsiteY6" fmla="*/ 4587299 h 16916309"/>
              <a:gd name="connsiteX7" fmla="*/ 30100793 w 41814810"/>
              <a:gd name="connsiteY7" fmla="*/ 5406535 h 16916309"/>
              <a:gd name="connsiteX8" fmla="*/ 18501672 w 41814810"/>
              <a:gd name="connsiteY8" fmla="*/ 7005561 h 16916309"/>
              <a:gd name="connsiteX9" fmla="*/ 6864636 w 41814810"/>
              <a:gd name="connsiteY9" fmla="*/ 6770235 h 16916309"/>
              <a:gd name="connsiteX10" fmla="*/ 3920499 w 41814810"/>
              <a:gd name="connsiteY10" fmla="*/ 6045480 h 16916309"/>
              <a:gd name="connsiteX11" fmla="*/ 4097901 w 41814810"/>
              <a:gd name="connsiteY11" fmla="*/ 5326414 h 16916309"/>
              <a:gd name="connsiteX12" fmla="*/ 6171053 w 41814810"/>
              <a:gd name="connsiteY12" fmla="*/ 4771649 h 16916309"/>
              <a:gd name="connsiteX13" fmla="*/ 14041262 w 41814810"/>
              <a:gd name="connsiteY13" fmla="*/ 4411046 h 16916309"/>
              <a:gd name="connsiteX14" fmla="*/ 24195125 w 41814810"/>
              <a:gd name="connsiteY14" fmla="*/ 4731623 h 16916309"/>
              <a:gd name="connsiteX15" fmla="*/ 34082898 w 41814810"/>
              <a:gd name="connsiteY15" fmla="*/ 6153033 h 16916309"/>
              <a:gd name="connsiteX16" fmla="*/ 18536474 w 41814810"/>
              <a:gd name="connsiteY16" fmla="*/ 8272667 h 16916309"/>
              <a:gd name="connsiteX17" fmla="*/ 19430177 w 41814810"/>
              <a:gd name="connsiteY17" fmla="*/ 9727027 h 16916309"/>
              <a:gd name="connsiteX18" fmla="*/ 39906916 w 41814810"/>
              <a:gd name="connsiteY18" fmla="*/ 12427349 h 16916309"/>
              <a:gd name="connsiteX19" fmla="*/ 18244553 w 41814810"/>
              <a:gd name="connsiteY19" fmla="*/ 12950655 h 16916309"/>
              <a:gd name="connsiteX20" fmla="*/ 15058176 w 41814810"/>
              <a:gd name="connsiteY20" fmla="*/ 12110110 h 16916309"/>
              <a:gd name="connsiteX21" fmla="*/ 20097090 w 41814810"/>
              <a:gd name="connsiteY21" fmla="*/ 11361933 h 16916309"/>
              <a:gd name="connsiteX22" fmla="*/ 40252735 w 41814810"/>
              <a:gd name="connsiteY22" fmla="*/ 12091637 h 16916309"/>
              <a:gd name="connsiteX23" fmla="*/ 39981029 w 41814810"/>
              <a:gd name="connsiteY23" fmla="*/ 12867503 h 16916309"/>
              <a:gd name="connsiteX24" fmla="*/ 16243818 w 41814810"/>
              <a:gd name="connsiteY24" fmla="*/ 13024556 h 16916309"/>
              <a:gd name="connsiteX25" fmla="*/ 15651128 w 41814810"/>
              <a:gd name="connsiteY25" fmla="*/ 11278820 h 16916309"/>
              <a:gd name="connsiteX26" fmla="*/ 34028202 w 41814810"/>
              <a:gd name="connsiteY26" fmla="*/ 13523347 h 16916309"/>
              <a:gd name="connsiteX27" fmla="*/ 32360931 w 41814810"/>
              <a:gd name="connsiteY27" fmla="*/ 15241472 h 16916309"/>
              <a:gd name="connsiteX28" fmla="*/ 39906909 w 41814810"/>
              <a:gd name="connsiteY28" fmla="*/ 16916309 h 16916309"/>
              <a:gd name="connsiteX0" fmla="*/ 968 w 41814810"/>
              <a:gd name="connsiteY0" fmla="*/ 0 h 16916309"/>
              <a:gd name="connsiteX1" fmla="*/ 6359929 w 41814810"/>
              <a:gd name="connsiteY1" fmla="*/ 1544595 h 16916309"/>
              <a:gd name="connsiteX2" fmla="*/ 8875937 w 41814810"/>
              <a:gd name="connsiteY2" fmla="*/ 3407666 h 16916309"/>
              <a:gd name="connsiteX3" fmla="*/ 26833241 w 41814810"/>
              <a:gd name="connsiteY3" fmla="*/ 5488369 h 16916309"/>
              <a:gd name="connsiteX4" fmla="*/ 16655163 w 41814810"/>
              <a:gd name="connsiteY4" fmla="*/ 6616147 h 16916309"/>
              <a:gd name="connsiteX5" fmla="*/ 6812853 w 41814810"/>
              <a:gd name="connsiteY5" fmla="*/ 5950883 h 16916309"/>
              <a:gd name="connsiteX6" fmla="*/ 13897399 w 41814810"/>
              <a:gd name="connsiteY6" fmla="*/ 4587299 h 16916309"/>
              <a:gd name="connsiteX7" fmla="*/ 30100793 w 41814810"/>
              <a:gd name="connsiteY7" fmla="*/ 5406535 h 16916309"/>
              <a:gd name="connsiteX8" fmla="*/ 18501672 w 41814810"/>
              <a:gd name="connsiteY8" fmla="*/ 7005561 h 16916309"/>
              <a:gd name="connsiteX9" fmla="*/ 6864636 w 41814810"/>
              <a:gd name="connsiteY9" fmla="*/ 6770235 h 16916309"/>
              <a:gd name="connsiteX10" fmla="*/ 3920499 w 41814810"/>
              <a:gd name="connsiteY10" fmla="*/ 6045480 h 16916309"/>
              <a:gd name="connsiteX11" fmla="*/ 4097901 w 41814810"/>
              <a:gd name="connsiteY11" fmla="*/ 5326414 h 16916309"/>
              <a:gd name="connsiteX12" fmla="*/ 6171053 w 41814810"/>
              <a:gd name="connsiteY12" fmla="*/ 4771649 h 16916309"/>
              <a:gd name="connsiteX13" fmla="*/ 14041262 w 41814810"/>
              <a:gd name="connsiteY13" fmla="*/ 4411046 h 16916309"/>
              <a:gd name="connsiteX14" fmla="*/ 24195125 w 41814810"/>
              <a:gd name="connsiteY14" fmla="*/ 4731623 h 16916309"/>
              <a:gd name="connsiteX15" fmla="*/ 34082898 w 41814810"/>
              <a:gd name="connsiteY15" fmla="*/ 6153033 h 16916309"/>
              <a:gd name="connsiteX16" fmla="*/ 18536474 w 41814810"/>
              <a:gd name="connsiteY16" fmla="*/ 8272667 h 16916309"/>
              <a:gd name="connsiteX17" fmla="*/ 19430177 w 41814810"/>
              <a:gd name="connsiteY17" fmla="*/ 9727027 h 16916309"/>
              <a:gd name="connsiteX18" fmla="*/ 39906916 w 41814810"/>
              <a:gd name="connsiteY18" fmla="*/ 12427349 h 16916309"/>
              <a:gd name="connsiteX19" fmla="*/ 18244553 w 41814810"/>
              <a:gd name="connsiteY19" fmla="*/ 12950655 h 16916309"/>
              <a:gd name="connsiteX20" fmla="*/ 15058176 w 41814810"/>
              <a:gd name="connsiteY20" fmla="*/ 12110110 h 16916309"/>
              <a:gd name="connsiteX21" fmla="*/ 20097090 w 41814810"/>
              <a:gd name="connsiteY21" fmla="*/ 11361933 h 16916309"/>
              <a:gd name="connsiteX22" fmla="*/ 40252735 w 41814810"/>
              <a:gd name="connsiteY22" fmla="*/ 12091637 h 16916309"/>
              <a:gd name="connsiteX23" fmla="*/ 39981029 w 41814810"/>
              <a:gd name="connsiteY23" fmla="*/ 12867503 h 16916309"/>
              <a:gd name="connsiteX24" fmla="*/ 16243818 w 41814810"/>
              <a:gd name="connsiteY24" fmla="*/ 13024556 h 16916309"/>
              <a:gd name="connsiteX25" fmla="*/ 15651128 w 41814810"/>
              <a:gd name="connsiteY25" fmla="*/ 11278820 h 16916309"/>
              <a:gd name="connsiteX26" fmla="*/ 34398710 w 41814810"/>
              <a:gd name="connsiteY26" fmla="*/ 13638810 h 16916309"/>
              <a:gd name="connsiteX27" fmla="*/ 32360931 w 41814810"/>
              <a:gd name="connsiteY27" fmla="*/ 15241472 h 16916309"/>
              <a:gd name="connsiteX28" fmla="*/ 39906909 w 41814810"/>
              <a:gd name="connsiteY28" fmla="*/ 16916309 h 16916309"/>
              <a:gd name="connsiteX0" fmla="*/ 968 w 41814810"/>
              <a:gd name="connsiteY0" fmla="*/ 0 h 16916309"/>
              <a:gd name="connsiteX1" fmla="*/ 6359929 w 41814810"/>
              <a:gd name="connsiteY1" fmla="*/ 1544595 h 16916309"/>
              <a:gd name="connsiteX2" fmla="*/ 8875937 w 41814810"/>
              <a:gd name="connsiteY2" fmla="*/ 3407666 h 16916309"/>
              <a:gd name="connsiteX3" fmla="*/ 26833241 w 41814810"/>
              <a:gd name="connsiteY3" fmla="*/ 5488369 h 16916309"/>
              <a:gd name="connsiteX4" fmla="*/ 16655163 w 41814810"/>
              <a:gd name="connsiteY4" fmla="*/ 6616147 h 16916309"/>
              <a:gd name="connsiteX5" fmla="*/ 6812853 w 41814810"/>
              <a:gd name="connsiteY5" fmla="*/ 5950883 h 16916309"/>
              <a:gd name="connsiteX6" fmla="*/ 13897399 w 41814810"/>
              <a:gd name="connsiteY6" fmla="*/ 4587299 h 16916309"/>
              <a:gd name="connsiteX7" fmla="*/ 30100793 w 41814810"/>
              <a:gd name="connsiteY7" fmla="*/ 5406535 h 16916309"/>
              <a:gd name="connsiteX8" fmla="*/ 18501672 w 41814810"/>
              <a:gd name="connsiteY8" fmla="*/ 7005561 h 16916309"/>
              <a:gd name="connsiteX9" fmla="*/ 6864636 w 41814810"/>
              <a:gd name="connsiteY9" fmla="*/ 6770235 h 16916309"/>
              <a:gd name="connsiteX10" fmla="*/ 3920499 w 41814810"/>
              <a:gd name="connsiteY10" fmla="*/ 6045480 h 16916309"/>
              <a:gd name="connsiteX11" fmla="*/ 4097901 w 41814810"/>
              <a:gd name="connsiteY11" fmla="*/ 5326414 h 16916309"/>
              <a:gd name="connsiteX12" fmla="*/ 6171053 w 41814810"/>
              <a:gd name="connsiteY12" fmla="*/ 4771649 h 16916309"/>
              <a:gd name="connsiteX13" fmla="*/ 14041262 w 41814810"/>
              <a:gd name="connsiteY13" fmla="*/ 4411046 h 16916309"/>
              <a:gd name="connsiteX14" fmla="*/ 24195125 w 41814810"/>
              <a:gd name="connsiteY14" fmla="*/ 4731623 h 16916309"/>
              <a:gd name="connsiteX15" fmla="*/ 34082898 w 41814810"/>
              <a:gd name="connsiteY15" fmla="*/ 6153033 h 16916309"/>
              <a:gd name="connsiteX16" fmla="*/ 18536474 w 41814810"/>
              <a:gd name="connsiteY16" fmla="*/ 8272667 h 16916309"/>
              <a:gd name="connsiteX17" fmla="*/ 19430177 w 41814810"/>
              <a:gd name="connsiteY17" fmla="*/ 9727027 h 16916309"/>
              <a:gd name="connsiteX18" fmla="*/ 39906916 w 41814810"/>
              <a:gd name="connsiteY18" fmla="*/ 12427349 h 16916309"/>
              <a:gd name="connsiteX19" fmla="*/ 18244553 w 41814810"/>
              <a:gd name="connsiteY19" fmla="*/ 12950655 h 16916309"/>
              <a:gd name="connsiteX20" fmla="*/ 15058176 w 41814810"/>
              <a:gd name="connsiteY20" fmla="*/ 12110110 h 16916309"/>
              <a:gd name="connsiteX21" fmla="*/ 20097090 w 41814810"/>
              <a:gd name="connsiteY21" fmla="*/ 11361933 h 16916309"/>
              <a:gd name="connsiteX22" fmla="*/ 40252735 w 41814810"/>
              <a:gd name="connsiteY22" fmla="*/ 12091637 h 16916309"/>
              <a:gd name="connsiteX23" fmla="*/ 39981029 w 41814810"/>
              <a:gd name="connsiteY23" fmla="*/ 12867503 h 16916309"/>
              <a:gd name="connsiteX24" fmla="*/ 16243818 w 41814810"/>
              <a:gd name="connsiteY24" fmla="*/ 13024556 h 16916309"/>
              <a:gd name="connsiteX25" fmla="*/ 15651128 w 41814810"/>
              <a:gd name="connsiteY25" fmla="*/ 11278820 h 16916309"/>
              <a:gd name="connsiteX26" fmla="*/ 34398710 w 41814810"/>
              <a:gd name="connsiteY26" fmla="*/ 13638810 h 16916309"/>
              <a:gd name="connsiteX27" fmla="*/ 32360931 w 41814810"/>
              <a:gd name="connsiteY27" fmla="*/ 15241472 h 16916309"/>
              <a:gd name="connsiteX28" fmla="*/ 39906909 w 41814810"/>
              <a:gd name="connsiteY28" fmla="*/ 16916309 h 16916309"/>
              <a:gd name="connsiteX0" fmla="*/ 968 w 41814810"/>
              <a:gd name="connsiteY0" fmla="*/ 0 h 16916309"/>
              <a:gd name="connsiteX1" fmla="*/ 6359929 w 41814810"/>
              <a:gd name="connsiteY1" fmla="*/ 1544595 h 16916309"/>
              <a:gd name="connsiteX2" fmla="*/ 8875937 w 41814810"/>
              <a:gd name="connsiteY2" fmla="*/ 3407666 h 16916309"/>
              <a:gd name="connsiteX3" fmla="*/ 26833241 w 41814810"/>
              <a:gd name="connsiteY3" fmla="*/ 5488369 h 16916309"/>
              <a:gd name="connsiteX4" fmla="*/ 16655163 w 41814810"/>
              <a:gd name="connsiteY4" fmla="*/ 6616147 h 16916309"/>
              <a:gd name="connsiteX5" fmla="*/ 6812853 w 41814810"/>
              <a:gd name="connsiteY5" fmla="*/ 5950883 h 16916309"/>
              <a:gd name="connsiteX6" fmla="*/ 13897399 w 41814810"/>
              <a:gd name="connsiteY6" fmla="*/ 4587299 h 16916309"/>
              <a:gd name="connsiteX7" fmla="*/ 30100793 w 41814810"/>
              <a:gd name="connsiteY7" fmla="*/ 5406535 h 16916309"/>
              <a:gd name="connsiteX8" fmla="*/ 18501672 w 41814810"/>
              <a:gd name="connsiteY8" fmla="*/ 7005561 h 16916309"/>
              <a:gd name="connsiteX9" fmla="*/ 6864636 w 41814810"/>
              <a:gd name="connsiteY9" fmla="*/ 6770235 h 16916309"/>
              <a:gd name="connsiteX10" fmla="*/ 3920499 w 41814810"/>
              <a:gd name="connsiteY10" fmla="*/ 6045480 h 16916309"/>
              <a:gd name="connsiteX11" fmla="*/ 4097901 w 41814810"/>
              <a:gd name="connsiteY11" fmla="*/ 5326414 h 16916309"/>
              <a:gd name="connsiteX12" fmla="*/ 6171053 w 41814810"/>
              <a:gd name="connsiteY12" fmla="*/ 4771649 h 16916309"/>
              <a:gd name="connsiteX13" fmla="*/ 14041262 w 41814810"/>
              <a:gd name="connsiteY13" fmla="*/ 4411046 h 16916309"/>
              <a:gd name="connsiteX14" fmla="*/ 24195125 w 41814810"/>
              <a:gd name="connsiteY14" fmla="*/ 4731623 h 16916309"/>
              <a:gd name="connsiteX15" fmla="*/ 34082898 w 41814810"/>
              <a:gd name="connsiteY15" fmla="*/ 6153033 h 16916309"/>
              <a:gd name="connsiteX16" fmla="*/ 18536474 w 41814810"/>
              <a:gd name="connsiteY16" fmla="*/ 8272667 h 16916309"/>
              <a:gd name="connsiteX17" fmla="*/ 19430177 w 41814810"/>
              <a:gd name="connsiteY17" fmla="*/ 9727027 h 16916309"/>
              <a:gd name="connsiteX18" fmla="*/ 39906916 w 41814810"/>
              <a:gd name="connsiteY18" fmla="*/ 12427349 h 16916309"/>
              <a:gd name="connsiteX19" fmla="*/ 18244553 w 41814810"/>
              <a:gd name="connsiteY19" fmla="*/ 12950655 h 16916309"/>
              <a:gd name="connsiteX20" fmla="*/ 15058176 w 41814810"/>
              <a:gd name="connsiteY20" fmla="*/ 12110110 h 16916309"/>
              <a:gd name="connsiteX21" fmla="*/ 20097090 w 41814810"/>
              <a:gd name="connsiteY21" fmla="*/ 11361933 h 16916309"/>
              <a:gd name="connsiteX22" fmla="*/ 40252735 w 41814810"/>
              <a:gd name="connsiteY22" fmla="*/ 12091637 h 16916309"/>
              <a:gd name="connsiteX23" fmla="*/ 39981029 w 41814810"/>
              <a:gd name="connsiteY23" fmla="*/ 12867503 h 16916309"/>
              <a:gd name="connsiteX24" fmla="*/ 16243818 w 41814810"/>
              <a:gd name="connsiteY24" fmla="*/ 13024556 h 16916309"/>
              <a:gd name="connsiteX25" fmla="*/ 15651128 w 41814810"/>
              <a:gd name="connsiteY25" fmla="*/ 11278820 h 16916309"/>
              <a:gd name="connsiteX26" fmla="*/ 34398710 w 41814810"/>
              <a:gd name="connsiteY26" fmla="*/ 13638810 h 16916309"/>
              <a:gd name="connsiteX27" fmla="*/ 32360931 w 41814810"/>
              <a:gd name="connsiteY27" fmla="*/ 15241472 h 16916309"/>
              <a:gd name="connsiteX28" fmla="*/ 39906909 w 41814810"/>
              <a:gd name="connsiteY28" fmla="*/ 16916309 h 16916309"/>
              <a:gd name="connsiteX0" fmla="*/ 968 w 41814810"/>
              <a:gd name="connsiteY0" fmla="*/ 0 h 16916309"/>
              <a:gd name="connsiteX1" fmla="*/ 6359929 w 41814810"/>
              <a:gd name="connsiteY1" fmla="*/ 1544595 h 16916309"/>
              <a:gd name="connsiteX2" fmla="*/ 8875937 w 41814810"/>
              <a:gd name="connsiteY2" fmla="*/ 3407666 h 16916309"/>
              <a:gd name="connsiteX3" fmla="*/ 26833241 w 41814810"/>
              <a:gd name="connsiteY3" fmla="*/ 5488369 h 16916309"/>
              <a:gd name="connsiteX4" fmla="*/ 16655163 w 41814810"/>
              <a:gd name="connsiteY4" fmla="*/ 6616147 h 16916309"/>
              <a:gd name="connsiteX5" fmla="*/ 6812853 w 41814810"/>
              <a:gd name="connsiteY5" fmla="*/ 5950883 h 16916309"/>
              <a:gd name="connsiteX6" fmla="*/ 13897399 w 41814810"/>
              <a:gd name="connsiteY6" fmla="*/ 4587299 h 16916309"/>
              <a:gd name="connsiteX7" fmla="*/ 30100793 w 41814810"/>
              <a:gd name="connsiteY7" fmla="*/ 5406535 h 16916309"/>
              <a:gd name="connsiteX8" fmla="*/ 18501672 w 41814810"/>
              <a:gd name="connsiteY8" fmla="*/ 7005561 h 16916309"/>
              <a:gd name="connsiteX9" fmla="*/ 6864636 w 41814810"/>
              <a:gd name="connsiteY9" fmla="*/ 6770235 h 16916309"/>
              <a:gd name="connsiteX10" fmla="*/ 3920499 w 41814810"/>
              <a:gd name="connsiteY10" fmla="*/ 6045480 h 16916309"/>
              <a:gd name="connsiteX11" fmla="*/ 4097901 w 41814810"/>
              <a:gd name="connsiteY11" fmla="*/ 5326414 h 16916309"/>
              <a:gd name="connsiteX12" fmla="*/ 6171053 w 41814810"/>
              <a:gd name="connsiteY12" fmla="*/ 4771649 h 16916309"/>
              <a:gd name="connsiteX13" fmla="*/ 14041262 w 41814810"/>
              <a:gd name="connsiteY13" fmla="*/ 4411046 h 16916309"/>
              <a:gd name="connsiteX14" fmla="*/ 24195125 w 41814810"/>
              <a:gd name="connsiteY14" fmla="*/ 4731623 h 16916309"/>
              <a:gd name="connsiteX15" fmla="*/ 34082898 w 41814810"/>
              <a:gd name="connsiteY15" fmla="*/ 6153033 h 16916309"/>
              <a:gd name="connsiteX16" fmla="*/ 18536474 w 41814810"/>
              <a:gd name="connsiteY16" fmla="*/ 8272667 h 16916309"/>
              <a:gd name="connsiteX17" fmla="*/ 19430177 w 41814810"/>
              <a:gd name="connsiteY17" fmla="*/ 9727027 h 16916309"/>
              <a:gd name="connsiteX18" fmla="*/ 39906916 w 41814810"/>
              <a:gd name="connsiteY18" fmla="*/ 12427349 h 16916309"/>
              <a:gd name="connsiteX19" fmla="*/ 18244553 w 41814810"/>
              <a:gd name="connsiteY19" fmla="*/ 12950655 h 16916309"/>
              <a:gd name="connsiteX20" fmla="*/ 15058176 w 41814810"/>
              <a:gd name="connsiteY20" fmla="*/ 12110110 h 16916309"/>
              <a:gd name="connsiteX21" fmla="*/ 20097090 w 41814810"/>
              <a:gd name="connsiteY21" fmla="*/ 11361933 h 16916309"/>
              <a:gd name="connsiteX22" fmla="*/ 40252735 w 41814810"/>
              <a:gd name="connsiteY22" fmla="*/ 12091637 h 16916309"/>
              <a:gd name="connsiteX23" fmla="*/ 39981029 w 41814810"/>
              <a:gd name="connsiteY23" fmla="*/ 12867503 h 16916309"/>
              <a:gd name="connsiteX24" fmla="*/ 16243818 w 41814810"/>
              <a:gd name="connsiteY24" fmla="*/ 13024556 h 16916309"/>
              <a:gd name="connsiteX25" fmla="*/ 15651128 w 41814810"/>
              <a:gd name="connsiteY25" fmla="*/ 11278820 h 16916309"/>
              <a:gd name="connsiteX26" fmla="*/ 34398710 w 41814810"/>
              <a:gd name="connsiteY26" fmla="*/ 13638810 h 16916309"/>
              <a:gd name="connsiteX27" fmla="*/ 32360931 w 41814810"/>
              <a:gd name="connsiteY27" fmla="*/ 15241472 h 16916309"/>
              <a:gd name="connsiteX28" fmla="*/ 39906909 w 41814810"/>
              <a:gd name="connsiteY28" fmla="*/ 16916309 h 16916309"/>
              <a:gd name="connsiteX0" fmla="*/ 968 w 41814810"/>
              <a:gd name="connsiteY0" fmla="*/ 0 h 16916309"/>
              <a:gd name="connsiteX1" fmla="*/ 6359929 w 41814810"/>
              <a:gd name="connsiteY1" fmla="*/ 1544595 h 16916309"/>
              <a:gd name="connsiteX2" fmla="*/ 8875937 w 41814810"/>
              <a:gd name="connsiteY2" fmla="*/ 3407666 h 16916309"/>
              <a:gd name="connsiteX3" fmla="*/ 26833241 w 41814810"/>
              <a:gd name="connsiteY3" fmla="*/ 5488369 h 16916309"/>
              <a:gd name="connsiteX4" fmla="*/ 16655163 w 41814810"/>
              <a:gd name="connsiteY4" fmla="*/ 6616147 h 16916309"/>
              <a:gd name="connsiteX5" fmla="*/ 6812853 w 41814810"/>
              <a:gd name="connsiteY5" fmla="*/ 5950883 h 16916309"/>
              <a:gd name="connsiteX6" fmla="*/ 13897399 w 41814810"/>
              <a:gd name="connsiteY6" fmla="*/ 4587299 h 16916309"/>
              <a:gd name="connsiteX7" fmla="*/ 30100793 w 41814810"/>
              <a:gd name="connsiteY7" fmla="*/ 5406535 h 16916309"/>
              <a:gd name="connsiteX8" fmla="*/ 18501672 w 41814810"/>
              <a:gd name="connsiteY8" fmla="*/ 7005561 h 16916309"/>
              <a:gd name="connsiteX9" fmla="*/ 6864636 w 41814810"/>
              <a:gd name="connsiteY9" fmla="*/ 6770235 h 16916309"/>
              <a:gd name="connsiteX10" fmla="*/ 3920499 w 41814810"/>
              <a:gd name="connsiteY10" fmla="*/ 6045480 h 16916309"/>
              <a:gd name="connsiteX11" fmla="*/ 4097901 w 41814810"/>
              <a:gd name="connsiteY11" fmla="*/ 5326414 h 16916309"/>
              <a:gd name="connsiteX12" fmla="*/ 6171053 w 41814810"/>
              <a:gd name="connsiteY12" fmla="*/ 4771649 h 16916309"/>
              <a:gd name="connsiteX13" fmla="*/ 14041262 w 41814810"/>
              <a:gd name="connsiteY13" fmla="*/ 4411046 h 16916309"/>
              <a:gd name="connsiteX14" fmla="*/ 24195125 w 41814810"/>
              <a:gd name="connsiteY14" fmla="*/ 4731623 h 16916309"/>
              <a:gd name="connsiteX15" fmla="*/ 34082898 w 41814810"/>
              <a:gd name="connsiteY15" fmla="*/ 6153033 h 16916309"/>
              <a:gd name="connsiteX16" fmla="*/ 18536474 w 41814810"/>
              <a:gd name="connsiteY16" fmla="*/ 8272667 h 16916309"/>
              <a:gd name="connsiteX17" fmla="*/ 19430177 w 41814810"/>
              <a:gd name="connsiteY17" fmla="*/ 9727027 h 16916309"/>
              <a:gd name="connsiteX18" fmla="*/ 39906916 w 41814810"/>
              <a:gd name="connsiteY18" fmla="*/ 12427349 h 16916309"/>
              <a:gd name="connsiteX19" fmla="*/ 18244553 w 41814810"/>
              <a:gd name="connsiteY19" fmla="*/ 12950655 h 16916309"/>
              <a:gd name="connsiteX20" fmla="*/ 15058176 w 41814810"/>
              <a:gd name="connsiteY20" fmla="*/ 12110110 h 16916309"/>
              <a:gd name="connsiteX21" fmla="*/ 20097090 w 41814810"/>
              <a:gd name="connsiteY21" fmla="*/ 11361933 h 16916309"/>
              <a:gd name="connsiteX22" fmla="*/ 40252735 w 41814810"/>
              <a:gd name="connsiteY22" fmla="*/ 12091637 h 16916309"/>
              <a:gd name="connsiteX23" fmla="*/ 39981029 w 41814810"/>
              <a:gd name="connsiteY23" fmla="*/ 12867503 h 16916309"/>
              <a:gd name="connsiteX24" fmla="*/ 16243818 w 41814810"/>
              <a:gd name="connsiteY24" fmla="*/ 13024556 h 16916309"/>
              <a:gd name="connsiteX25" fmla="*/ 15651128 w 41814810"/>
              <a:gd name="connsiteY25" fmla="*/ 11278820 h 16916309"/>
              <a:gd name="connsiteX26" fmla="*/ 34398710 w 41814810"/>
              <a:gd name="connsiteY26" fmla="*/ 13638810 h 16916309"/>
              <a:gd name="connsiteX27" fmla="*/ 32360931 w 41814810"/>
              <a:gd name="connsiteY27" fmla="*/ 15241472 h 16916309"/>
              <a:gd name="connsiteX28" fmla="*/ 39906909 w 41814810"/>
              <a:gd name="connsiteY28" fmla="*/ 16916309 h 16916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1814810" h="16916309">
                <a:moveTo>
                  <a:pt x="968" y="0"/>
                </a:moveTo>
                <a:cubicBezTo>
                  <a:pt x="-70938" y="1008318"/>
                  <a:pt x="3895135" y="1077874"/>
                  <a:pt x="6359929" y="1544595"/>
                </a:cubicBezTo>
                <a:cubicBezTo>
                  <a:pt x="9228227" y="2098096"/>
                  <a:pt x="6406004" y="2741828"/>
                  <a:pt x="8875937" y="3407666"/>
                </a:cubicBezTo>
                <a:cubicBezTo>
                  <a:pt x="12983629" y="4127502"/>
                  <a:pt x="25073026" y="4196923"/>
                  <a:pt x="26833241" y="5488369"/>
                </a:cubicBezTo>
                <a:cubicBezTo>
                  <a:pt x="28390819" y="6166930"/>
                  <a:pt x="20648773" y="6587170"/>
                  <a:pt x="16655163" y="6616147"/>
                </a:cubicBezTo>
                <a:cubicBezTo>
                  <a:pt x="8030215" y="6630693"/>
                  <a:pt x="7272480" y="6289024"/>
                  <a:pt x="6812853" y="5950883"/>
                </a:cubicBezTo>
                <a:cubicBezTo>
                  <a:pt x="6353226" y="5612742"/>
                  <a:pt x="9213309" y="4698229"/>
                  <a:pt x="13897399" y="4587299"/>
                </a:cubicBezTo>
                <a:cubicBezTo>
                  <a:pt x="18581489" y="4476369"/>
                  <a:pt x="28035985" y="4874940"/>
                  <a:pt x="30100793" y="5406535"/>
                </a:cubicBezTo>
                <a:cubicBezTo>
                  <a:pt x="32165601" y="5938130"/>
                  <a:pt x="23075124" y="6880480"/>
                  <a:pt x="18501672" y="7005561"/>
                </a:cubicBezTo>
                <a:cubicBezTo>
                  <a:pt x="13928220" y="7130642"/>
                  <a:pt x="7983452" y="6922177"/>
                  <a:pt x="6864636" y="6770235"/>
                </a:cubicBezTo>
                <a:cubicBezTo>
                  <a:pt x="5577402" y="6625291"/>
                  <a:pt x="4054808" y="6330761"/>
                  <a:pt x="3920499" y="6045480"/>
                </a:cubicBezTo>
                <a:cubicBezTo>
                  <a:pt x="3599721" y="5800178"/>
                  <a:pt x="3881867" y="5480406"/>
                  <a:pt x="4097901" y="5326414"/>
                </a:cubicBezTo>
                <a:cubicBezTo>
                  <a:pt x="4313935" y="5172422"/>
                  <a:pt x="4841296" y="4921878"/>
                  <a:pt x="6171053" y="4771649"/>
                </a:cubicBezTo>
                <a:cubicBezTo>
                  <a:pt x="6939443" y="4636956"/>
                  <a:pt x="9820418" y="4436412"/>
                  <a:pt x="14041262" y="4411046"/>
                </a:cubicBezTo>
                <a:cubicBezTo>
                  <a:pt x="17447597" y="4412539"/>
                  <a:pt x="19928582" y="4472781"/>
                  <a:pt x="24195125" y="4731623"/>
                </a:cubicBezTo>
                <a:cubicBezTo>
                  <a:pt x="24588187" y="4822526"/>
                  <a:pt x="34399139" y="5484720"/>
                  <a:pt x="34082898" y="6153033"/>
                </a:cubicBezTo>
                <a:cubicBezTo>
                  <a:pt x="33766657" y="6821346"/>
                  <a:pt x="21003295" y="7792461"/>
                  <a:pt x="18536474" y="8272667"/>
                </a:cubicBezTo>
                <a:cubicBezTo>
                  <a:pt x="16069653" y="8752873"/>
                  <a:pt x="15868437" y="9034580"/>
                  <a:pt x="19430177" y="9727027"/>
                </a:cubicBezTo>
                <a:cubicBezTo>
                  <a:pt x="22991917" y="10419474"/>
                  <a:pt x="37634470" y="11880841"/>
                  <a:pt x="39906916" y="12427349"/>
                </a:cubicBezTo>
                <a:cubicBezTo>
                  <a:pt x="42179362" y="12973857"/>
                  <a:pt x="21892000" y="13005068"/>
                  <a:pt x="18244553" y="12950655"/>
                </a:cubicBezTo>
                <a:cubicBezTo>
                  <a:pt x="14597106" y="12896242"/>
                  <a:pt x="14749420" y="12374897"/>
                  <a:pt x="15058176" y="12110110"/>
                </a:cubicBezTo>
                <a:cubicBezTo>
                  <a:pt x="15366932" y="11845323"/>
                  <a:pt x="16626663" y="11428130"/>
                  <a:pt x="20097090" y="11361933"/>
                </a:cubicBezTo>
                <a:cubicBezTo>
                  <a:pt x="22196631" y="11281881"/>
                  <a:pt x="37445107" y="11711395"/>
                  <a:pt x="40252735" y="12091637"/>
                </a:cubicBezTo>
                <a:cubicBezTo>
                  <a:pt x="43060363" y="12471879"/>
                  <a:pt x="41524818" y="12630426"/>
                  <a:pt x="39981029" y="12867503"/>
                </a:cubicBezTo>
                <a:cubicBezTo>
                  <a:pt x="38437240" y="13104580"/>
                  <a:pt x="20669353" y="13270874"/>
                  <a:pt x="16243818" y="13024556"/>
                </a:cubicBezTo>
                <a:cubicBezTo>
                  <a:pt x="11003204" y="12815201"/>
                  <a:pt x="12489537" y="11620589"/>
                  <a:pt x="15651128" y="11278820"/>
                </a:cubicBezTo>
                <a:cubicBezTo>
                  <a:pt x="23036601" y="10225839"/>
                  <a:pt x="35763437" y="13481778"/>
                  <a:pt x="34398710" y="13638810"/>
                </a:cubicBezTo>
                <a:cubicBezTo>
                  <a:pt x="34614863" y="13889774"/>
                  <a:pt x="28307994" y="14561804"/>
                  <a:pt x="32360931" y="15241472"/>
                </a:cubicBezTo>
                <a:cubicBezTo>
                  <a:pt x="36452996" y="15726922"/>
                  <a:pt x="39394377" y="16691564"/>
                  <a:pt x="39906909" y="16916309"/>
                </a:cubicBezTo>
              </a:path>
            </a:pathLst>
          </a:custGeom>
          <a:noFill/>
          <a:ln w="28575" cap="rnd" cmpd="sng" algn="ctr">
            <a:solidFill>
              <a:schemeClr val="accent1"/>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 name="Rectangle 2"/>
          <p:cNvSpPr/>
          <p:nvPr/>
        </p:nvSpPr>
        <p:spPr>
          <a:xfrm>
            <a:off x="347204" y="4673512"/>
            <a:ext cx="1275817" cy="707886"/>
          </a:xfrm>
          <a:prstGeom prst="rect">
            <a:avLst/>
          </a:prstGeom>
        </p:spPr>
        <p:txBody>
          <a:bodyPr wrap="square">
            <a:spAutoFit/>
          </a:bodyPr>
          <a:lstStyle/>
          <a:p>
            <a:pPr algn="ctr">
              <a:buSzPct val="100000"/>
            </a:pPr>
            <a:r>
              <a:rPr lang="en-US" sz="800" dirty="0">
                <a:solidFill>
                  <a:schemeClr val="tx1">
                    <a:lumMod val="100000"/>
                  </a:schemeClr>
                </a:solidFill>
                <a:latin typeface="+mj-lt"/>
              </a:rPr>
              <a:t>Determined </a:t>
            </a:r>
            <a:r>
              <a:rPr lang="en-US" sz="800" dirty="0">
                <a:solidFill>
                  <a:srgbClr val="29BA74"/>
                </a:solidFill>
                <a:latin typeface="+mj-lt"/>
              </a:rPr>
              <a:t>monthly gross income </a:t>
            </a:r>
            <a:r>
              <a:rPr lang="en-US" sz="800" dirty="0">
                <a:solidFill>
                  <a:srgbClr val="575757"/>
                </a:solidFill>
                <a:latin typeface="+mj-lt"/>
              </a:rPr>
              <a:t>and checked eligibility for CCAP by </a:t>
            </a:r>
            <a:r>
              <a:rPr lang="en-US" sz="800" dirty="0">
                <a:solidFill>
                  <a:srgbClr val="29BA74"/>
                </a:solidFill>
                <a:latin typeface="+mj-lt"/>
              </a:rPr>
              <a:t>speaking with CCR&amp;R</a:t>
            </a:r>
            <a:endParaRPr lang="en-US" sz="800" dirty="0">
              <a:solidFill>
                <a:schemeClr val="tx1">
                  <a:lumMod val="100000"/>
                </a:schemeClr>
              </a:solidFill>
              <a:latin typeface="+mj-lt"/>
            </a:endParaRPr>
          </a:p>
        </p:txBody>
      </p:sp>
      <p:sp>
        <p:nvSpPr>
          <p:cNvPr id="83" name="Rectangle 82"/>
          <p:cNvSpPr/>
          <p:nvPr/>
        </p:nvSpPr>
        <p:spPr>
          <a:xfrm>
            <a:off x="4878054" y="3537869"/>
            <a:ext cx="1086674" cy="1077218"/>
          </a:xfrm>
          <a:prstGeom prst="rect">
            <a:avLst/>
          </a:prstGeom>
        </p:spPr>
        <p:txBody>
          <a:bodyPr wrap="square">
            <a:spAutoFit/>
          </a:bodyPr>
          <a:lstStyle/>
          <a:p>
            <a:pPr algn="ctr">
              <a:buSzPct val="100000"/>
            </a:pPr>
            <a:r>
              <a:rPr lang="en-US" sz="800" dirty="0">
                <a:solidFill>
                  <a:srgbClr val="29BA74"/>
                </a:solidFill>
                <a:latin typeface="+mj-lt"/>
              </a:rPr>
              <a:t>Spent 3-4 hours </a:t>
            </a:r>
            <a:r>
              <a:rPr lang="en-US" sz="800" dirty="0">
                <a:solidFill>
                  <a:schemeClr val="tx1">
                    <a:lumMod val="100000"/>
                  </a:schemeClr>
                </a:solidFill>
                <a:latin typeface="+mj-lt"/>
              </a:rPr>
              <a:t>filling out </a:t>
            </a:r>
            <a:r>
              <a:rPr lang="en-US" sz="800" dirty="0">
                <a:solidFill>
                  <a:srgbClr val="29BA74"/>
                </a:solidFill>
                <a:latin typeface="+mj-lt"/>
              </a:rPr>
              <a:t>17 page application </a:t>
            </a:r>
            <a:r>
              <a:rPr lang="en-US" sz="800" dirty="0">
                <a:solidFill>
                  <a:schemeClr val="tx1">
                    <a:lumMod val="100000"/>
                  </a:schemeClr>
                </a:solidFill>
                <a:latin typeface="+mj-lt"/>
              </a:rPr>
              <a:t>and collect supporting documentation (e.g. proof of employment) </a:t>
            </a:r>
          </a:p>
        </p:txBody>
      </p:sp>
      <p:sp>
        <p:nvSpPr>
          <p:cNvPr id="85" name="Rectangle 84"/>
          <p:cNvSpPr/>
          <p:nvPr/>
        </p:nvSpPr>
        <p:spPr>
          <a:xfrm>
            <a:off x="5203908" y="1988505"/>
            <a:ext cx="1023524" cy="1077218"/>
          </a:xfrm>
          <a:prstGeom prst="rect">
            <a:avLst/>
          </a:prstGeom>
        </p:spPr>
        <p:txBody>
          <a:bodyPr wrap="square">
            <a:spAutoFit/>
          </a:bodyPr>
          <a:lstStyle/>
          <a:p>
            <a:pPr algn="ctr">
              <a:buSzPct val="100000"/>
            </a:pPr>
            <a:r>
              <a:rPr lang="en-US" sz="800" dirty="0">
                <a:solidFill>
                  <a:srgbClr val="29BA74"/>
                </a:solidFill>
                <a:latin typeface="+mj-lt"/>
              </a:rPr>
              <a:t>Took 2 hours off work </a:t>
            </a:r>
            <a:r>
              <a:rPr lang="en-US" sz="800" dirty="0">
                <a:latin typeface="+mj-lt"/>
              </a:rPr>
              <a:t>to go to child resource &amp; referral center, </a:t>
            </a:r>
            <a:r>
              <a:rPr lang="en-US" sz="800" dirty="0">
                <a:solidFill>
                  <a:srgbClr val="29BA74"/>
                </a:solidFill>
                <a:latin typeface="+mj-lt"/>
              </a:rPr>
              <a:t>waited in line to submit application </a:t>
            </a:r>
          </a:p>
        </p:txBody>
      </p:sp>
      <p:sp>
        <p:nvSpPr>
          <p:cNvPr id="90" name="Rectangle 89"/>
          <p:cNvSpPr/>
          <p:nvPr/>
        </p:nvSpPr>
        <p:spPr>
          <a:xfrm>
            <a:off x="6840458" y="3488088"/>
            <a:ext cx="980761" cy="954107"/>
          </a:xfrm>
          <a:prstGeom prst="rect">
            <a:avLst/>
          </a:prstGeom>
        </p:spPr>
        <p:txBody>
          <a:bodyPr wrap="square">
            <a:spAutoFit/>
          </a:bodyPr>
          <a:lstStyle/>
          <a:p>
            <a:pPr algn="ctr">
              <a:buSzPct val="100000"/>
            </a:pPr>
            <a:r>
              <a:rPr lang="en-US" sz="800" dirty="0">
                <a:solidFill>
                  <a:srgbClr val="29BA74"/>
                </a:solidFill>
                <a:latin typeface="+mj-lt"/>
              </a:rPr>
              <a:t>Application bounced back </a:t>
            </a:r>
            <a:r>
              <a:rPr lang="en-US" sz="800" dirty="0">
                <a:latin typeface="+mj-lt"/>
              </a:rPr>
              <a:t>because another adult filing services from the same address</a:t>
            </a:r>
          </a:p>
        </p:txBody>
      </p:sp>
      <p:sp>
        <p:nvSpPr>
          <p:cNvPr id="94" name="TextBox 93"/>
          <p:cNvSpPr txBox="1"/>
          <p:nvPr/>
        </p:nvSpPr>
        <p:spPr>
          <a:xfrm>
            <a:off x="2799882" y="6183351"/>
            <a:ext cx="3236797" cy="485369"/>
          </a:xfrm>
          <a:prstGeom prst="rect">
            <a:avLst/>
          </a:prstGeom>
          <a:solidFill>
            <a:srgbClr val="FFFFFF"/>
          </a:solidFill>
          <a:ln w="9525" cap="rnd" cmpd="sng" algn="ctr">
            <a:solidFill>
              <a:srgbClr val="9A9A9A"/>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050" b="1" i="1" dirty="0">
                <a:solidFill>
                  <a:srgbClr val="575757"/>
                </a:solidFill>
              </a:rPr>
              <a:t>Process can take 2-8 weeks and requires significant time investment from families</a:t>
            </a:r>
          </a:p>
        </p:txBody>
      </p:sp>
      <p:sp>
        <p:nvSpPr>
          <p:cNvPr id="5" name="Rectangle 4"/>
          <p:cNvSpPr/>
          <p:nvPr/>
        </p:nvSpPr>
        <p:spPr>
          <a:xfrm>
            <a:off x="7203927" y="1921120"/>
            <a:ext cx="1042392" cy="707886"/>
          </a:xfrm>
          <a:prstGeom prst="rect">
            <a:avLst/>
          </a:prstGeom>
        </p:spPr>
        <p:txBody>
          <a:bodyPr wrap="square">
            <a:spAutoFit/>
          </a:bodyPr>
          <a:lstStyle/>
          <a:p>
            <a:pPr algn="ctr">
              <a:buSzPct val="100000"/>
            </a:pPr>
            <a:r>
              <a:rPr lang="en-US" sz="800" dirty="0">
                <a:solidFill>
                  <a:srgbClr val="29BA74"/>
                </a:solidFill>
                <a:latin typeface="+mj-lt"/>
              </a:rPr>
              <a:t>2 weeks later, </a:t>
            </a:r>
            <a:r>
              <a:rPr lang="en-US" sz="800" dirty="0">
                <a:solidFill>
                  <a:srgbClr val="575757"/>
                </a:solidFill>
                <a:latin typeface="+mj-lt"/>
              </a:rPr>
              <a:t>eligibility was  verified and </a:t>
            </a:r>
            <a:r>
              <a:rPr lang="en-US" sz="800" dirty="0">
                <a:solidFill>
                  <a:srgbClr val="29BA74"/>
                </a:solidFill>
                <a:latin typeface="+mj-lt"/>
              </a:rPr>
              <a:t>application got approved</a:t>
            </a:r>
            <a:endParaRPr lang="en-US" sz="800" dirty="0">
              <a:latin typeface="+mj-lt"/>
            </a:endParaRPr>
          </a:p>
        </p:txBody>
      </p:sp>
      <p:sp>
        <p:nvSpPr>
          <p:cNvPr id="100" name="Rectangle 99"/>
          <p:cNvSpPr/>
          <p:nvPr/>
        </p:nvSpPr>
        <p:spPr>
          <a:xfrm>
            <a:off x="2175225" y="4271762"/>
            <a:ext cx="983270" cy="707886"/>
          </a:xfrm>
          <a:prstGeom prst="rect">
            <a:avLst/>
          </a:prstGeom>
        </p:spPr>
        <p:txBody>
          <a:bodyPr wrap="square">
            <a:spAutoFit/>
          </a:bodyPr>
          <a:lstStyle/>
          <a:p>
            <a:pPr algn="ctr">
              <a:buSzPct val="100000"/>
            </a:pPr>
            <a:r>
              <a:rPr lang="en-US" sz="800" dirty="0">
                <a:latin typeface="+mj-lt"/>
              </a:rPr>
              <a:t>Visited ideal location, but </a:t>
            </a:r>
            <a:r>
              <a:rPr lang="en-US" sz="800" dirty="0">
                <a:solidFill>
                  <a:srgbClr val="29BA74"/>
                </a:solidFill>
                <a:latin typeface="+mj-lt"/>
              </a:rPr>
              <a:t>it did not open early enough </a:t>
            </a:r>
            <a:r>
              <a:rPr lang="en-US" sz="800" dirty="0">
                <a:latin typeface="+mj-lt"/>
              </a:rPr>
              <a:t>to meet needs</a:t>
            </a:r>
          </a:p>
        </p:txBody>
      </p:sp>
      <p:sp>
        <p:nvSpPr>
          <p:cNvPr id="6" name="Rectangle 5"/>
          <p:cNvSpPr/>
          <p:nvPr/>
        </p:nvSpPr>
        <p:spPr>
          <a:xfrm>
            <a:off x="3713924" y="2095369"/>
            <a:ext cx="1172501" cy="830997"/>
          </a:xfrm>
          <a:prstGeom prst="rect">
            <a:avLst/>
          </a:prstGeom>
        </p:spPr>
        <p:txBody>
          <a:bodyPr wrap="square">
            <a:spAutoFit/>
          </a:bodyPr>
          <a:lstStyle/>
          <a:p>
            <a:pPr algn="ctr">
              <a:buSzPct val="100000"/>
            </a:pPr>
            <a:r>
              <a:rPr lang="en-US" sz="800" dirty="0">
                <a:latin typeface="+mj-lt"/>
              </a:rPr>
              <a:t>Visited another facility ~15-20 min drive from home; </a:t>
            </a:r>
            <a:r>
              <a:rPr lang="en-US" sz="800" dirty="0">
                <a:solidFill>
                  <a:srgbClr val="29BA74"/>
                </a:solidFill>
                <a:latin typeface="+mj-lt"/>
              </a:rPr>
              <a:t>closest location accepting vouchers with availability</a:t>
            </a:r>
          </a:p>
        </p:txBody>
      </p:sp>
      <p:grpSp>
        <p:nvGrpSpPr>
          <p:cNvPr id="104" name="Group 103"/>
          <p:cNvGrpSpPr>
            <a:grpSpLocks noChangeAspect="1"/>
          </p:cNvGrpSpPr>
          <p:nvPr/>
        </p:nvGrpSpPr>
        <p:grpSpPr>
          <a:xfrm>
            <a:off x="3541636" y="2458450"/>
            <a:ext cx="161601" cy="161601"/>
            <a:chOff x="982662" y="3868738"/>
            <a:chExt cx="269875" cy="269875"/>
          </a:xfrm>
        </p:grpSpPr>
        <p:sp>
          <p:nvSpPr>
            <p:cNvPr id="105" name="Oval 16"/>
            <p:cNvSpPr>
              <a:spLocks noChangeArrowheads="1"/>
            </p:cNvSpPr>
            <p:nvPr/>
          </p:nvSpPr>
          <p:spPr bwMode="auto">
            <a:xfrm>
              <a:off x="982662" y="3868738"/>
              <a:ext cx="269875" cy="269875"/>
            </a:xfrm>
            <a:prstGeom prst="ellipse">
              <a:avLst/>
            </a:prstGeom>
            <a:solidFill>
              <a:schemeClr val="tx2"/>
            </a:solidFill>
            <a:ln>
              <a:noFill/>
            </a:ln>
          </p:spPr>
          <p:txBody>
            <a:bodyPr vert="horz" wrap="square" lIns="68580" tIns="34290" rIns="68580" bIns="34290" numCol="1" anchor="t" anchorCtr="0" compatLnSpc="1">
              <a:prstTxWarp prst="textNoShape">
                <a:avLst/>
              </a:prstTxWarp>
            </a:bodyPr>
            <a:lstStyle/>
            <a:p>
              <a:endParaRPr lang="en-US" sz="1350" dirty="0">
                <a:solidFill>
                  <a:schemeClr val="bg1"/>
                </a:solidFill>
              </a:endParaRPr>
            </a:p>
          </p:txBody>
        </p:sp>
        <p:sp>
          <p:nvSpPr>
            <p:cNvPr id="106" name="Freeform 17"/>
            <p:cNvSpPr>
              <a:spLocks/>
            </p:cNvSpPr>
            <p:nvPr/>
          </p:nvSpPr>
          <p:spPr bwMode="auto">
            <a:xfrm>
              <a:off x="1050925" y="3938588"/>
              <a:ext cx="133350" cy="128587"/>
            </a:xfrm>
            <a:custGeom>
              <a:avLst/>
              <a:gdLst>
                <a:gd name="T0" fmla="*/ 36 w 84"/>
                <a:gd name="T1" fmla="*/ 67 h 81"/>
                <a:gd name="T2" fmla="*/ 7 w 84"/>
                <a:gd name="T3" fmla="*/ 39 h 81"/>
                <a:gd name="T4" fmla="*/ 0 w 84"/>
                <a:gd name="T5" fmla="*/ 45 h 81"/>
                <a:gd name="T6" fmla="*/ 38 w 84"/>
                <a:gd name="T7" fmla="*/ 81 h 81"/>
                <a:gd name="T8" fmla="*/ 84 w 84"/>
                <a:gd name="T9" fmla="*/ 4 h 81"/>
                <a:gd name="T10" fmla="*/ 76 w 84"/>
                <a:gd name="T11" fmla="*/ 0 h 81"/>
                <a:gd name="T12" fmla="*/ 36 w 84"/>
                <a:gd name="T13" fmla="*/ 67 h 81"/>
              </a:gdLst>
              <a:ahLst/>
              <a:cxnLst>
                <a:cxn ang="0">
                  <a:pos x="T0" y="T1"/>
                </a:cxn>
                <a:cxn ang="0">
                  <a:pos x="T2" y="T3"/>
                </a:cxn>
                <a:cxn ang="0">
                  <a:pos x="T4" y="T5"/>
                </a:cxn>
                <a:cxn ang="0">
                  <a:pos x="T6" y="T7"/>
                </a:cxn>
                <a:cxn ang="0">
                  <a:pos x="T8" y="T9"/>
                </a:cxn>
                <a:cxn ang="0">
                  <a:pos x="T10" y="T11"/>
                </a:cxn>
                <a:cxn ang="0">
                  <a:pos x="T12" y="T13"/>
                </a:cxn>
              </a:cxnLst>
              <a:rect l="0" t="0" r="r" b="b"/>
              <a:pathLst>
                <a:path w="84" h="81">
                  <a:moveTo>
                    <a:pt x="36" y="67"/>
                  </a:moveTo>
                  <a:lnTo>
                    <a:pt x="7" y="39"/>
                  </a:lnTo>
                  <a:lnTo>
                    <a:pt x="0" y="45"/>
                  </a:lnTo>
                  <a:lnTo>
                    <a:pt x="38" y="81"/>
                  </a:lnTo>
                  <a:lnTo>
                    <a:pt x="84" y="4"/>
                  </a:lnTo>
                  <a:lnTo>
                    <a:pt x="76" y="0"/>
                  </a:lnTo>
                  <a:lnTo>
                    <a:pt x="36" y="67"/>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350" dirty="0">
                <a:solidFill>
                  <a:schemeClr val="bg1"/>
                </a:solidFill>
              </a:endParaRPr>
            </a:p>
          </p:txBody>
        </p:sp>
      </p:grpSp>
      <p:sp>
        <p:nvSpPr>
          <p:cNvPr id="37" name="AutoShape 16"/>
          <p:cNvSpPr>
            <a:spLocks noChangeAspect="1" noChangeArrowheads="1" noTextEdit="1"/>
          </p:cNvSpPr>
          <p:nvPr/>
        </p:nvSpPr>
        <p:spPr bwMode="auto">
          <a:xfrm>
            <a:off x="1707952" y="4015074"/>
            <a:ext cx="241128" cy="241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grpSp>
        <p:nvGrpSpPr>
          <p:cNvPr id="41" name="Group 40"/>
          <p:cNvGrpSpPr/>
          <p:nvPr/>
        </p:nvGrpSpPr>
        <p:grpSpPr>
          <a:xfrm>
            <a:off x="2936236" y="3957050"/>
            <a:ext cx="235768" cy="235999"/>
            <a:chOff x="2388127" y="4661244"/>
            <a:chExt cx="321504" cy="321819"/>
          </a:xfrm>
        </p:grpSpPr>
        <p:sp>
          <p:nvSpPr>
            <p:cNvPr id="42" name="AutoShape 7">
              <a:extLst>
                <a:ext uri="{FF2B5EF4-FFF2-40B4-BE49-F238E27FC236}">
                  <a16:creationId xmlns:a16="http://schemas.microsoft.com/office/drawing/2014/main" id="{584904E7-2F9D-4983-918C-B0CCAAEB0761}"/>
                </a:ext>
              </a:extLst>
            </p:cNvPr>
            <p:cNvSpPr>
              <a:spLocks noChangeAspect="1" noChangeArrowheads="1" noTextEdit="1"/>
            </p:cNvSpPr>
            <p:nvPr/>
          </p:nvSpPr>
          <p:spPr bwMode="auto">
            <a:xfrm>
              <a:off x="2388127" y="4661244"/>
              <a:ext cx="321504" cy="321819"/>
            </a:xfrm>
            <a:prstGeom prst="rect">
              <a:avLst/>
            </a:prstGeom>
            <a:solidFill>
              <a:srgbClr val="FFFFFF"/>
            </a:solidFill>
            <a:ln>
              <a:noFill/>
            </a:ln>
          </p:spPr>
          <p:txBody>
            <a:bodyPr vert="horz" wrap="square" lIns="68580" tIns="34290" rIns="68580" bIns="34290" numCol="1" anchor="t" anchorCtr="0" compatLnSpc="1">
              <a:prstTxWarp prst="textNoShape">
                <a:avLst/>
              </a:prstTxWarp>
            </a:bodyPr>
            <a:lstStyle/>
            <a:p>
              <a:endParaRPr lang="en-US" sz="1350" dirty="0"/>
            </a:p>
          </p:txBody>
        </p:sp>
        <p:sp>
          <p:nvSpPr>
            <p:cNvPr id="43" name="AutoShape 16"/>
            <p:cNvSpPr>
              <a:spLocks noChangeAspect="1" noChangeArrowheads="1" noTextEdit="1"/>
            </p:cNvSpPr>
            <p:nvPr/>
          </p:nvSpPr>
          <p:spPr bwMode="auto">
            <a:xfrm>
              <a:off x="2388127" y="4661244"/>
              <a:ext cx="321504" cy="321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44" name="Freeform 18"/>
            <p:cNvSpPr>
              <a:spLocks noEditPoints="1"/>
            </p:cNvSpPr>
            <p:nvPr/>
          </p:nvSpPr>
          <p:spPr bwMode="auto">
            <a:xfrm>
              <a:off x="2434439" y="4712481"/>
              <a:ext cx="228874" cy="219346"/>
            </a:xfrm>
            <a:custGeom>
              <a:avLst/>
              <a:gdLst>
                <a:gd name="T0" fmla="*/ 440 w 880"/>
                <a:gd name="T1" fmla="*/ 0 h 880"/>
                <a:gd name="T2" fmla="*/ 0 w 880"/>
                <a:gd name="T3" fmla="*/ 440 h 880"/>
                <a:gd name="T4" fmla="*/ 440 w 880"/>
                <a:gd name="T5" fmla="*/ 880 h 880"/>
                <a:gd name="T6" fmla="*/ 880 w 880"/>
                <a:gd name="T7" fmla="*/ 440 h 880"/>
                <a:gd name="T8" fmla="*/ 440 w 880"/>
                <a:gd name="T9" fmla="*/ 0 h 880"/>
                <a:gd name="T10" fmla="*/ 648 w 880"/>
                <a:gd name="T11" fmla="*/ 325 h 880"/>
                <a:gd name="T12" fmla="*/ 452 w 880"/>
                <a:gd name="T13" fmla="*/ 458 h 880"/>
                <a:gd name="T14" fmla="*/ 452 w 880"/>
                <a:gd name="T15" fmla="*/ 458 h 880"/>
                <a:gd name="T16" fmla="*/ 450 w 880"/>
                <a:gd name="T17" fmla="*/ 460 h 880"/>
                <a:gd name="T18" fmla="*/ 449 w 880"/>
                <a:gd name="T19" fmla="*/ 460 h 880"/>
                <a:gd name="T20" fmla="*/ 446 w 880"/>
                <a:gd name="T21" fmla="*/ 461 h 880"/>
                <a:gd name="T22" fmla="*/ 446 w 880"/>
                <a:gd name="T23" fmla="*/ 461 h 880"/>
                <a:gd name="T24" fmla="*/ 444 w 880"/>
                <a:gd name="T25" fmla="*/ 462 h 880"/>
                <a:gd name="T26" fmla="*/ 443 w 880"/>
                <a:gd name="T27" fmla="*/ 462 h 880"/>
                <a:gd name="T28" fmla="*/ 440 w 880"/>
                <a:gd name="T29" fmla="*/ 462 h 880"/>
                <a:gd name="T30" fmla="*/ 440 w 880"/>
                <a:gd name="T31" fmla="*/ 462 h 880"/>
                <a:gd name="T32" fmla="*/ 440 w 880"/>
                <a:gd name="T33" fmla="*/ 462 h 880"/>
                <a:gd name="T34" fmla="*/ 438 w 880"/>
                <a:gd name="T35" fmla="*/ 462 h 880"/>
                <a:gd name="T36" fmla="*/ 437 w 880"/>
                <a:gd name="T37" fmla="*/ 462 h 880"/>
                <a:gd name="T38" fmla="*/ 435 w 880"/>
                <a:gd name="T39" fmla="*/ 461 h 880"/>
                <a:gd name="T40" fmla="*/ 434 w 880"/>
                <a:gd name="T41" fmla="*/ 461 h 880"/>
                <a:gd name="T42" fmla="*/ 433 w 880"/>
                <a:gd name="T43" fmla="*/ 461 h 880"/>
                <a:gd name="T44" fmla="*/ 432 w 880"/>
                <a:gd name="T45" fmla="*/ 460 h 880"/>
                <a:gd name="T46" fmla="*/ 430 w 880"/>
                <a:gd name="T47" fmla="*/ 460 h 880"/>
                <a:gd name="T48" fmla="*/ 430 w 880"/>
                <a:gd name="T49" fmla="*/ 459 h 880"/>
                <a:gd name="T50" fmla="*/ 428 w 880"/>
                <a:gd name="T51" fmla="*/ 458 h 880"/>
                <a:gd name="T52" fmla="*/ 427 w 880"/>
                <a:gd name="T53" fmla="*/ 458 h 880"/>
                <a:gd name="T54" fmla="*/ 426 w 880"/>
                <a:gd name="T55" fmla="*/ 457 h 880"/>
                <a:gd name="T56" fmla="*/ 425 w 880"/>
                <a:gd name="T57" fmla="*/ 456 h 880"/>
                <a:gd name="T58" fmla="*/ 424 w 880"/>
                <a:gd name="T59" fmla="*/ 455 h 880"/>
                <a:gd name="T60" fmla="*/ 423 w 880"/>
                <a:gd name="T61" fmla="*/ 454 h 880"/>
                <a:gd name="T62" fmla="*/ 422 w 880"/>
                <a:gd name="T63" fmla="*/ 452 h 880"/>
                <a:gd name="T64" fmla="*/ 422 w 880"/>
                <a:gd name="T65" fmla="*/ 452 h 880"/>
                <a:gd name="T66" fmla="*/ 422 w 880"/>
                <a:gd name="T67" fmla="*/ 452 h 880"/>
                <a:gd name="T68" fmla="*/ 420 w 880"/>
                <a:gd name="T69" fmla="*/ 448 h 880"/>
                <a:gd name="T70" fmla="*/ 420 w 880"/>
                <a:gd name="T71" fmla="*/ 448 h 880"/>
                <a:gd name="T72" fmla="*/ 418 w 880"/>
                <a:gd name="T73" fmla="*/ 444 h 880"/>
                <a:gd name="T74" fmla="*/ 418 w 880"/>
                <a:gd name="T75" fmla="*/ 444 h 880"/>
                <a:gd name="T76" fmla="*/ 418 w 880"/>
                <a:gd name="T77" fmla="*/ 440 h 880"/>
                <a:gd name="T78" fmla="*/ 418 w 880"/>
                <a:gd name="T79" fmla="*/ 440 h 880"/>
                <a:gd name="T80" fmla="*/ 418 w 880"/>
                <a:gd name="T81" fmla="*/ 440 h 880"/>
                <a:gd name="T82" fmla="*/ 418 w 880"/>
                <a:gd name="T83" fmla="*/ 108 h 880"/>
                <a:gd name="T84" fmla="*/ 440 w 880"/>
                <a:gd name="T85" fmla="*/ 86 h 880"/>
                <a:gd name="T86" fmla="*/ 462 w 880"/>
                <a:gd name="T87" fmla="*/ 108 h 880"/>
                <a:gd name="T88" fmla="*/ 462 w 880"/>
                <a:gd name="T89" fmla="*/ 398 h 880"/>
                <a:gd name="T90" fmla="*/ 623 w 880"/>
                <a:gd name="T91" fmla="*/ 289 h 880"/>
                <a:gd name="T92" fmla="*/ 654 w 880"/>
                <a:gd name="T93" fmla="*/ 295 h 880"/>
                <a:gd name="T94" fmla="*/ 648 w 880"/>
                <a:gd name="T95" fmla="*/ 325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0" h="880">
                  <a:moveTo>
                    <a:pt x="440" y="0"/>
                  </a:moveTo>
                  <a:cubicBezTo>
                    <a:pt x="197" y="0"/>
                    <a:pt x="0" y="197"/>
                    <a:pt x="0" y="440"/>
                  </a:cubicBezTo>
                  <a:cubicBezTo>
                    <a:pt x="0" y="683"/>
                    <a:pt x="197" y="880"/>
                    <a:pt x="440" y="880"/>
                  </a:cubicBezTo>
                  <a:cubicBezTo>
                    <a:pt x="683" y="880"/>
                    <a:pt x="880" y="683"/>
                    <a:pt x="880" y="440"/>
                  </a:cubicBezTo>
                  <a:cubicBezTo>
                    <a:pt x="880" y="197"/>
                    <a:pt x="683" y="0"/>
                    <a:pt x="440" y="0"/>
                  </a:cubicBezTo>
                  <a:close/>
                  <a:moveTo>
                    <a:pt x="648" y="325"/>
                  </a:moveTo>
                  <a:cubicBezTo>
                    <a:pt x="452" y="458"/>
                    <a:pt x="452" y="458"/>
                    <a:pt x="452" y="458"/>
                  </a:cubicBezTo>
                  <a:cubicBezTo>
                    <a:pt x="452" y="458"/>
                    <a:pt x="452" y="458"/>
                    <a:pt x="452" y="458"/>
                  </a:cubicBezTo>
                  <a:cubicBezTo>
                    <a:pt x="452" y="459"/>
                    <a:pt x="451" y="459"/>
                    <a:pt x="450" y="460"/>
                  </a:cubicBezTo>
                  <a:cubicBezTo>
                    <a:pt x="450" y="460"/>
                    <a:pt x="449" y="460"/>
                    <a:pt x="449" y="460"/>
                  </a:cubicBezTo>
                  <a:cubicBezTo>
                    <a:pt x="448" y="460"/>
                    <a:pt x="447" y="461"/>
                    <a:pt x="446" y="461"/>
                  </a:cubicBezTo>
                  <a:cubicBezTo>
                    <a:pt x="446" y="461"/>
                    <a:pt x="446" y="461"/>
                    <a:pt x="446" y="461"/>
                  </a:cubicBezTo>
                  <a:cubicBezTo>
                    <a:pt x="445" y="461"/>
                    <a:pt x="444" y="462"/>
                    <a:pt x="444" y="462"/>
                  </a:cubicBezTo>
                  <a:cubicBezTo>
                    <a:pt x="443" y="462"/>
                    <a:pt x="443" y="462"/>
                    <a:pt x="443" y="462"/>
                  </a:cubicBezTo>
                  <a:cubicBezTo>
                    <a:pt x="442" y="462"/>
                    <a:pt x="441" y="462"/>
                    <a:pt x="440" y="462"/>
                  </a:cubicBezTo>
                  <a:cubicBezTo>
                    <a:pt x="440" y="462"/>
                    <a:pt x="440" y="462"/>
                    <a:pt x="440" y="462"/>
                  </a:cubicBezTo>
                  <a:cubicBezTo>
                    <a:pt x="440" y="462"/>
                    <a:pt x="440" y="462"/>
                    <a:pt x="440" y="462"/>
                  </a:cubicBezTo>
                  <a:cubicBezTo>
                    <a:pt x="439" y="462"/>
                    <a:pt x="438" y="462"/>
                    <a:pt x="438" y="462"/>
                  </a:cubicBezTo>
                  <a:cubicBezTo>
                    <a:pt x="437" y="462"/>
                    <a:pt x="437" y="462"/>
                    <a:pt x="437" y="462"/>
                  </a:cubicBezTo>
                  <a:cubicBezTo>
                    <a:pt x="436" y="462"/>
                    <a:pt x="436" y="462"/>
                    <a:pt x="435" y="461"/>
                  </a:cubicBezTo>
                  <a:cubicBezTo>
                    <a:pt x="435" y="461"/>
                    <a:pt x="435" y="461"/>
                    <a:pt x="434" y="461"/>
                  </a:cubicBezTo>
                  <a:cubicBezTo>
                    <a:pt x="434" y="461"/>
                    <a:pt x="433" y="461"/>
                    <a:pt x="433" y="461"/>
                  </a:cubicBezTo>
                  <a:cubicBezTo>
                    <a:pt x="432" y="461"/>
                    <a:pt x="432" y="461"/>
                    <a:pt x="432" y="460"/>
                  </a:cubicBezTo>
                  <a:cubicBezTo>
                    <a:pt x="431" y="460"/>
                    <a:pt x="431" y="460"/>
                    <a:pt x="430" y="460"/>
                  </a:cubicBezTo>
                  <a:cubicBezTo>
                    <a:pt x="430" y="460"/>
                    <a:pt x="430" y="460"/>
                    <a:pt x="430" y="459"/>
                  </a:cubicBezTo>
                  <a:cubicBezTo>
                    <a:pt x="429" y="459"/>
                    <a:pt x="428" y="459"/>
                    <a:pt x="428" y="458"/>
                  </a:cubicBezTo>
                  <a:cubicBezTo>
                    <a:pt x="427" y="458"/>
                    <a:pt x="427" y="458"/>
                    <a:pt x="427" y="458"/>
                  </a:cubicBezTo>
                  <a:cubicBezTo>
                    <a:pt x="427" y="457"/>
                    <a:pt x="426" y="457"/>
                    <a:pt x="426" y="457"/>
                  </a:cubicBezTo>
                  <a:cubicBezTo>
                    <a:pt x="426" y="457"/>
                    <a:pt x="425" y="456"/>
                    <a:pt x="425" y="456"/>
                  </a:cubicBezTo>
                  <a:cubicBezTo>
                    <a:pt x="425" y="456"/>
                    <a:pt x="424" y="455"/>
                    <a:pt x="424" y="455"/>
                  </a:cubicBezTo>
                  <a:cubicBezTo>
                    <a:pt x="424" y="455"/>
                    <a:pt x="424" y="455"/>
                    <a:pt x="423" y="454"/>
                  </a:cubicBezTo>
                  <a:cubicBezTo>
                    <a:pt x="423" y="454"/>
                    <a:pt x="422" y="453"/>
                    <a:pt x="422" y="452"/>
                  </a:cubicBezTo>
                  <a:cubicBezTo>
                    <a:pt x="422" y="452"/>
                    <a:pt x="422" y="452"/>
                    <a:pt x="422" y="452"/>
                  </a:cubicBezTo>
                  <a:cubicBezTo>
                    <a:pt x="422" y="452"/>
                    <a:pt x="422" y="452"/>
                    <a:pt x="422" y="452"/>
                  </a:cubicBezTo>
                  <a:cubicBezTo>
                    <a:pt x="421" y="451"/>
                    <a:pt x="420" y="450"/>
                    <a:pt x="420" y="448"/>
                  </a:cubicBezTo>
                  <a:cubicBezTo>
                    <a:pt x="420" y="448"/>
                    <a:pt x="420" y="448"/>
                    <a:pt x="420" y="448"/>
                  </a:cubicBezTo>
                  <a:cubicBezTo>
                    <a:pt x="419" y="447"/>
                    <a:pt x="419" y="446"/>
                    <a:pt x="418" y="444"/>
                  </a:cubicBezTo>
                  <a:cubicBezTo>
                    <a:pt x="418" y="444"/>
                    <a:pt x="418" y="444"/>
                    <a:pt x="418" y="444"/>
                  </a:cubicBezTo>
                  <a:cubicBezTo>
                    <a:pt x="418" y="443"/>
                    <a:pt x="418" y="442"/>
                    <a:pt x="418" y="440"/>
                  </a:cubicBezTo>
                  <a:cubicBezTo>
                    <a:pt x="418" y="440"/>
                    <a:pt x="418" y="440"/>
                    <a:pt x="418" y="440"/>
                  </a:cubicBezTo>
                  <a:cubicBezTo>
                    <a:pt x="418" y="440"/>
                    <a:pt x="418" y="440"/>
                    <a:pt x="418" y="440"/>
                  </a:cubicBezTo>
                  <a:cubicBezTo>
                    <a:pt x="418" y="108"/>
                    <a:pt x="418" y="108"/>
                    <a:pt x="418" y="108"/>
                  </a:cubicBezTo>
                  <a:cubicBezTo>
                    <a:pt x="418" y="96"/>
                    <a:pt x="428" y="86"/>
                    <a:pt x="440" y="86"/>
                  </a:cubicBezTo>
                  <a:cubicBezTo>
                    <a:pt x="452" y="86"/>
                    <a:pt x="462" y="96"/>
                    <a:pt x="462" y="108"/>
                  </a:cubicBezTo>
                  <a:cubicBezTo>
                    <a:pt x="462" y="398"/>
                    <a:pt x="462" y="398"/>
                    <a:pt x="462" y="398"/>
                  </a:cubicBezTo>
                  <a:cubicBezTo>
                    <a:pt x="623" y="289"/>
                    <a:pt x="623" y="289"/>
                    <a:pt x="623" y="289"/>
                  </a:cubicBezTo>
                  <a:cubicBezTo>
                    <a:pt x="633" y="282"/>
                    <a:pt x="647" y="285"/>
                    <a:pt x="654" y="295"/>
                  </a:cubicBezTo>
                  <a:cubicBezTo>
                    <a:pt x="661" y="305"/>
                    <a:pt x="658" y="318"/>
                    <a:pt x="648" y="325"/>
                  </a:cubicBezTo>
                  <a:close/>
                </a:path>
              </a:pathLst>
            </a:custGeom>
            <a:solidFill>
              <a:srgbClr val="E71C57"/>
            </a:solidFill>
            <a:ln>
              <a:noFill/>
            </a:ln>
          </p:spPr>
          <p:txBody>
            <a:bodyPr vert="horz" wrap="square" lIns="68580" tIns="34290" rIns="68580" bIns="34290" numCol="1" anchor="t" anchorCtr="0" compatLnSpc="1">
              <a:prstTxWarp prst="textNoShape">
                <a:avLst/>
              </a:prstTxWarp>
            </a:bodyPr>
            <a:lstStyle/>
            <a:p>
              <a:endParaRPr lang="en-US" sz="1350" dirty="0"/>
            </a:p>
          </p:txBody>
        </p:sp>
      </p:grpSp>
      <p:sp>
        <p:nvSpPr>
          <p:cNvPr id="50" name="Rectangle 49"/>
          <p:cNvSpPr/>
          <p:nvPr/>
        </p:nvSpPr>
        <p:spPr>
          <a:xfrm>
            <a:off x="5968331" y="3848477"/>
            <a:ext cx="853222" cy="830997"/>
          </a:xfrm>
          <a:prstGeom prst="rect">
            <a:avLst/>
          </a:prstGeom>
        </p:spPr>
        <p:txBody>
          <a:bodyPr wrap="square">
            <a:spAutoFit/>
          </a:bodyPr>
          <a:lstStyle/>
          <a:p>
            <a:pPr algn="ctr">
              <a:buSzPct val="100000"/>
            </a:pPr>
            <a:r>
              <a:rPr lang="en-US" sz="800" dirty="0">
                <a:solidFill>
                  <a:srgbClr val="29BA74"/>
                </a:solidFill>
                <a:latin typeface="+mj-lt"/>
              </a:rPr>
              <a:t>Application bounced back </a:t>
            </a:r>
            <a:r>
              <a:rPr lang="en-US" sz="800" dirty="0">
                <a:latin typeface="+mj-lt"/>
              </a:rPr>
              <a:t>with error in current address</a:t>
            </a:r>
          </a:p>
        </p:txBody>
      </p:sp>
      <p:sp>
        <p:nvSpPr>
          <p:cNvPr id="52" name="AutoShape 7">
            <a:extLst>
              <a:ext uri="{FF2B5EF4-FFF2-40B4-BE49-F238E27FC236}">
                <a16:creationId xmlns:a16="http://schemas.microsoft.com/office/drawing/2014/main" id="{584904E7-2F9D-4983-918C-B0CCAAEB0761}"/>
              </a:ext>
            </a:extLst>
          </p:cNvPr>
          <p:cNvSpPr>
            <a:spLocks noChangeAspect="1" noChangeArrowheads="1" noTextEdit="1"/>
          </p:cNvSpPr>
          <p:nvPr/>
        </p:nvSpPr>
        <p:spPr bwMode="auto">
          <a:xfrm>
            <a:off x="6117700" y="3605013"/>
            <a:ext cx="159346" cy="129092"/>
          </a:xfrm>
          <a:prstGeom prst="rect">
            <a:avLst/>
          </a:prstGeom>
          <a:solidFill>
            <a:srgbClr val="FFFFFF"/>
          </a:solidFill>
          <a:ln>
            <a:noFill/>
          </a:ln>
        </p:spPr>
        <p:txBody>
          <a:bodyPr vert="horz" wrap="square" lIns="68580" tIns="34290" rIns="68580" bIns="34290" numCol="1" anchor="t" anchorCtr="0" compatLnSpc="1">
            <a:prstTxWarp prst="textNoShape">
              <a:avLst/>
            </a:prstTxWarp>
          </a:bodyPr>
          <a:lstStyle/>
          <a:p>
            <a:endParaRPr lang="en-US" sz="1350" dirty="0"/>
          </a:p>
        </p:txBody>
      </p:sp>
      <p:grpSp>
        <p:nvGrpSpPr>
          <p:cNvPr id="11" name="Group 10"/>
          <p:cNvGrpSpPr/>
          <p:nvPr/>
        </p:nvGrpSpPr>
        <p:grpSpPr>
          <a:xfrm>
            <a:off x="4854845" y="3433186"/>
            <a:ext cx="143369" cy="241364"/>
            <a:chOff x="6205847" y="3019531"/>
            <a:chExt cx="191159" cy="321819"/>
          </a:xfrm>
        </p:grpSpPr>
        <p:sp>
          <p:nvSpPr>
            <p:cNvPr id="54" name="AutoShape 7">
              <a:extLst>
                <a:ext uri="{FF2B5EF4-FFF2-40B4-BE49-F238E27FC236}">
                  <a16:creationId xmlns:a16="http://schemas.microsoft.com/office/drawing/2014/main" id="{584904E7-2F9D-4983-918C-B0CCAAEB0761}"/>
                </a:ext>
              </a:extLst>
            </p:cNvPr>
            <p:cNvSpPr>
              <a:spLocks noChangeAspect="1" noChangeArrowheads="1" noTextEdit="1"/>
            </p:cNvSpPr>
            <p:nvPr/>
          </p:nvSpPr>
          <p:spPr bwMode="auto">
            <a:xfrm>
              <a:off x="6205847" y="3019531"/>
              <a:ext cx="191159" cy="321819"/>
            </a:xfrm>
            <a:prstGeom prst="rect">
              <a:avLst/>
            </a:prstGeom>
            <a:solidFill>
              <a:srgbClr val="FFFFFF"/>
            </a:solidFill>
            <a:ln>
              <a:noFill/>
            </a:ln>
          </p:spPr>
          <p:txBody>
            <a:bodyPr vert="horz" wrap="square" lIns="68580" tIns="34290" rIns="68580" bIns="34290" numCol="1" anchor="t" anchorCtr="0" compatLnSpc="1">
              <a:prstTxWarp prst="textNoShape">
                <a:avLst/>
              </a:prstTxWarp>
            </a:bodyPr>
            <a:lstStyle/>
            <a:p>
              <a:endParaRPr lang="en-US" sz="1350" dirty="0"/>
            </a:p>
          </p:txBody>
        </p:sp>
        <p:sp>
          <p:nvSpPr>
            <p:cNvPr id="57" name="Freeform 5"/>
            <p:cNvSpPr>
              <a:spLocks noEditPoints="1"/>
            </p:cNvSpPr>
            <p:nvPr/>
          </p:nvSpPr>
          <p:spPr bwMode="auto">
            <a:xfrm>
              <a:off x="6218018" y="3083299"/>
              <a:ext cx="160322" cy="194284"/>
            </a:xfrm>
            <a:custGeom>
              <a:avLst/>
              <a:gdLst>
                <a:gd name="T0" fmla="*/ 587 w 640"/>
                <a:gd name="T1" fmla="*/ 135 h 761"/>
                <a:gd name="T2" fmla="*/ 500 w 640"/>
                <a:gd name="T3" fmla="*/ 135 h 761"/>
                <a:gd name="T4" fmla="*/ 500 w 640"/>
                <a:gd name="T5" fmla="*/ 135 h 761"/>
                <a:gd name="T6" fmla="*/ 500 w 640"/>
                <a:gd name="T7" fmla="*/ 49 h 761"/>
                <a:gd name="T8" fmla="*/ 587 w 640"/>
                <a:gd name="T9" fmla="*/ 135 h 761"/>
                <a:gd name="T10" fmla="*/ 640 w 640"/>
                <a:gd name="T11" fmla="*/ 179 h 761"/>
                <a:gd name="T12" fmla="*/ 640 w 640"/>
                <a:gd name="T13" fmla="*/ 739 h 761"/>
                <a:gd name="T14" fmla="*/ 618 w 640"/>
                <a:gd name="T15" fmla="*/ 761 h 761"/>
                <a:gd name="T16" fmla="*/ 22 w 640"/>
                <a:gd name="T17" fmla="*/ 761 h 761"/>
                <a:gd name="T18" fmla="*/ 0 w 640"/>
                <a:gd name="T19" fmla="*/ 739 h 761"/>
                <a:gd name="T20" fmla="*/ 0 w 640"/>
                <a:gd name="T21" fmla="*/ 22 h 761"/>
                <a:gd name="T22" fmla="*/ 22 w 640"/>
                <a:gd name="T23" fmla="*/ 0 h 761"/>
                <a:gd name="T24" fmla="*/ 456 w 640"/>
                <a:gd name="T25" fmla="*/ 0 h 761"/>
                <a:gd name="T26" fmla="*/ 456 w 640"/>
                <a:gd name="T27" fmla="*/ 135 h 761"/>
                <a:gd name="T28" fmla="*/ 469 w 640"/>
                <a:gd name="T29" fmla="*/ 167 h 761"/>
                <a:gd name="T30" fmla="*/ 500 w 640"/>
                <a:gd name="T31" fmla="*/ 179 h 761"/>
                <a:gd name="T32" fmla="*/ 640 w 640"/>
                <a:gd name="T33" fmla="*/ 179 h 761"/>
                <a:gd name="T34" fmla="*/ 342 w 640"/>
                <a:gd name="T35" fmla="*/ 632 h 761"/>
                <a:gd name="T36" fmla="*/ 320 w 640"/>
                <a:gd name="T37" fmla="*/ 610 h 761"/>
                <a:gd name="T38" fmla="*/ 126 w 640"/>
                <a:gd name="T39" fmla="*/ 610 h 761"/>
                <a:gd name="T40" fmla="*/ 104 w 640"/>
                <a:gd name="T41" fmla="*/ 632 h 761"/>
                <a:gd name="T42" fmla="*/ 126 w 640"/>
                <a:gd name="T43" fmla="*/ 654 h 761"/>
                <a:gd name="T44" fmla="*/ 320 w 640"/>
                <a:gd name="T45" fmla="*/ 654 h 761"/>
                <a:gd name="T46" fmla="*/ 342 w 640"/>
                <a:gd name="T47" fmla="*/ 632 h 761"/>
                <a:gd name="T48" fmla="*/ 552 w 640"/>
                <a:gd name="T49" fmla="*/ 531 h 761"/>
                <a:gd name="T50" fmla="*/ 530 w 640"/>
                <a:gd name="T51" fmla="*/ 509 h 761"/>
                <a:gd name="T52" fmla="*/ 126 w 640"/>
                <a:gd name="T53" fmla="*/ 509 h 761"/>
                <a:gd name="T54" fmla="*/ 104 w 640"/>
                <a:gd name="T55" fmla="*/ 531 h 761"/>
                <a:gd name="T56" fmla="*/ 126 w 640"/>
                <a:gd name="T57" fmla="*/ 553 h 761"/>
                <a:gd name="T58" fmla="*/ 530 w 640"/>
                <a:gd name="T59" fmla="*/ 553 h 761"/>
                <a:gd name="T60" fmla="*/ 552 w 640"/>
                <a:gd name="T61" fmla="*/ 531 h 761"/>
                <a:gd name="T62" fmla="*/ 552 w 640"/>
                <a:gd name="T63" fmla="*/ 430 h 761"/>
                <a:gd name="T64" fmla="*/ 530 w 640"/>
                <a:gd name="T65" fmla="*/ 408 h 761"/>
                <a:gd name="T66" fmla="*/ 126 w 640"/>
                <a:gd name="T67" fmla="*/ 408 h 761"/>
                <a:gd name="T68" fmla="*/ 104 w 640"/>
                <a:gd name="T69" fmla="*/ 430 h 761"/>
                <a:gd name="T70" fmla="*/ 126 w 640"/>
                <a:gd name="T71" fmla="*/ 452 h 761"/>
                <a:gd name="T72" fmla="*/ 530 w 640"/>
                <a:gd name="T73" fmla="*/ 452 h 761"/>
                <a:gd name="T74" fmla="*/ 552 w 640"/>
                <a:gd name="T75" fmla="*/ 430 h 761"/>
                <a:gd name="T76" fmla="*/ 552 w 640"/>
                <a:gd name="T77" fmla="*/ 329 h 761"/>
                <a:gd name="T78" fmla="*/ 530 w 640"/>
                <a:gd name="T79" fmla="*/ 307 h 761"/>
                <a:gd name="T80" fmla="*/ 126 w 640"/>
                <a:gd name="T81" fmla="*/ 307 h 761"/>
                <a:gd name="T82" fmla="*/ 104 w 640"/>
                <a:gd name="T83" fmla="*/ 329 h 761"/>
                <a:gd name="T84" fmla="*/ 126 w 640"/>
                <a:gd name="T85" fmla="*/ 351 h 761"/>
                <a:gd name="T86" fmla="*/ 530 w 640"/>
                <a:gd name="T87" fmla="*/ 351 h 761"/>
                <a:gd name="T88" fmla="*/ 552 w 640"/>
                <a:gd name="T89" fmla="*/ 329 h 761"/>
                <a:gd name="T90" fmla="*/ 552 w 640"/>
                <a:gd name="T91" fmla="*/ 228 h 761"/>
                <a:gd name="T92" fmla="*/ 530 w 640"/>
                <a:gd name="T93" fmla="*/ 206 h 761"/>
                <a:gd name="T94" fmla="*/ 126 w 640"/>
                <a:gd name="T95" fmla="*/ 206 h 761"/>
                <a:gd name="T96" fmla="*/ 104 w 640"/>
                <a:gd name="T97" fmla="*/ 228 h 761"/>
                <a:gd name="T98" fmla="*/ 126 w 640"/>
                <a:gd name="T99" fmla="*/ 250 h 761"/>
                <a:gd name="T100" fmla="*/ 530 w 640"/>
                <a:gd name="T101" fmla="*/ 250 h 761"/>
                <a:gd name="T102" fmla="*/ 552 w 640"/>
                <a:gd name="T103" fmla="*/ 228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0" h="761">
                  <a:moveTo>
                    <a:pt x="587" y="135"/>
                  </a:moveTo>
                  <a:cubicBezTo>
                    <a:pt x="500" y="135"/>
                    <a:pt x="500" y="135"/>
                    <a:pt x="500" y="135"/>
                  </a:cubicBezTo>
                  <a:cubicBezTo>
                    <a:pt x="500" y="135"/>
                    <a:pt x="500" y="135"/>
                    <a:pt x="500" y="135"/>
                  </a:cubicBezTo>
                  <a:cubicBezTo>
                    <a:pt x="500" y="49"/>
                    <a:pt x="500" y="49"/>
                    <a:pt x="500" y="49"/>
                  </a:cubicBezTo>
                  <a:lnTo>
                    <a:pt x="587" y="135"/>
                  </a:lnTo>
                  <a:close/>
                  <a:moveTo>
                    <a:pt x="640" y="179"/>
                  </a:moveTo>
                  <a:cubicBezTo>
                    <a:pt x="640" y="739"/>
                    <a:pt x="640" y="739"/>
                    <a:pt x="640" y="739"/>
                  </a:cubicBezTo>
                  <a:cubicBezTo>
                    <a:pt x="640" y="751"/>
                    <a:pt x="630" y="761"/>
                    <a:pt x="618" y="761"/>
                  </a:cubicBezTo>
                  <a:cubicBezTo>
                    <a:pt x="22" y="761"/>
                    <a:pt x="22" y="761"/>
                    <a:pt x="22" y="761"/>
                  </a:cubicBezTo>
                  <a:cubicBezTo>
                    <a:pt x="10" y="761"/>
                    <a:pt x="0" y="751"/>
                    <a:pt x="0" y="739"/>
                  </a:cubicBezTo>
                  <a:cubicBezTo>
                    <a:pt x="0" y="22"/>
                    <a:pt x="0" y="22"/>
                    <a:pt x="0" y="22"/>
                  </a:cubicBezTo>
                  <a:cubicBezTo>
                    <a:pt x="0" y="10"/>
                    <a:pt x="10" y="0"/>
                    <a:pt x="22" y="0"/>
                  </a:cubicBezTo>
                  <a:cubicBezTo>
                    <a:pt x="456" y="0"/>
                    <a:pt x="456" y="0"/>
                    <a:pt x="456" y="0"/>
                  </a:cubicBezTo>
                  <a:cubicBezTo>
                    <a:pt x="456" y="135"/>
                    <a:pt x="456" y="135"/>
                    <a:pt x="456" y="135"/>
                  </a:cubicBezTo>
                  <a:cubicBezTo>
                    <a:pt x="456" y="148"/>
                    <a:pt x="461" y="159"/>
                    <a:pt x="469" y="167"/>
                  </a:cubicBezTo>
                  <a:cubicBezTo>
                    <a:pt x="477" y="174"/>
                    <a:pt x="488" y="179"/>
                    <a:pt x="500" y="179"/>
                  </a:cubicBezTo>
                  <a:lnTo>
                    <a:pt x="640" y="179"/>
                  </a:lnTo>
                  <a:close/>
                  <a:moveTo>
                    <a:pt x="342" y="632"/>
                  </a:moveTo>
                  <a:cubicBezTo>
                    <a:pt x="342" y="620"/>
                    <a:pt x="332" y="610"/>
                    <a:pt x="320" y="610"/>
                  </a:cubicBezTo>
                  <a:cubicBezTo>
                    <a:pt x="126" y="610"/>
                    <a:pt x="126" y="610"/>
                    <a:pt x="126" y="610"/>
                  </a:cubicBezTo>
                  <a:cubicBezTo>
                    <a:pt x="114" y="610"/>
                    <a:pt x="104" y="620"/>
                    <a:pt x="104" y="632"/>
                  </a:cubicBezTo>
                  <a:cubicBezTo>
                    <a:pt x="104" y="644"/>
                    <a:pt x="114" y="654"/>
                    <a:pt x="126" y="654"/>
                  </a:cubicBezTo>
                  <a:cubicBezTo>
                    <a:pt x="320" y="654"/>
                    <a:pt x="320" y="654"/>
                    <a:pt x="320" y="654"/>
                  </a:cubicBezTo>
                  <a:cubicBezTo>
                    <a:pt x="332" y="654"/>
                    <a:pt x="342" y="644"/>
                    <a:pt x="342" y="632"/>
                  </a:cubicBezTo>
                  <a:close/>
                  <a:moveTo>
                    <a:pt x="552" y="531"/>
                  </a:moveTo>
                  <a:cubicBezTo>
                    <a:pt x="552" y="519"/>
                    <a:pt x="542" y="509"/>
                    <a:pt x="530" y="509"/>
                  </a:cubicBezTo>
                  <a:cubicBezTo>
                    <a:pt x="126" y="509"/>
                    <a:pt x="126" y="509"/>
                    <a:pt x="126" y="509"/>
                  </a:cubicBezTo>
                  <a:cubicBezTo>
                    <a:pt x="114" y="509"/>
                    <a:pt x="104" y="519"/>
                    <a:pt x="104" y="531"/>
                  </a:cubicBezTo>
                  <a:cubicBezTo>
                    <a:pt x="104" y="543"/>
                    <a:pt x="114" y="553"/>
                    <a:pt x="126" y="553"/>
                  </a:cubicBezTo>
                  <a:cubicBezTo>
                    <a:pt x="530" y="553"/>
                    <a:pt x="530" y="553"/>
                    <a:pt x="530" y="553"/>
                  </a:cubicBezTo>
                  <a:cubicBezTo>
                    <a:pt x="542" y="553"/>
                    <a:pt x="552" y="543"/>
                    <a:pt x="552" y="531"/>
                  </a:cubicBezTo>
                  <a:close/>
                  <a:moveTo>
                    <a:pt x="552" y="430"/>
                  </a:moveTo>
                  <a:cubicBezTo>
                    <a:pt x="552" y="418"/>
                    <a:pt x="542" y="408"/>
                    <a:pt x="530" y="408"/>
                  </a:cubicBezTo>
                  <a:cubicBezTo>
                    <a:pt x="126" y="408"/>
                    <a:pt x="126" y="408"/>
                    <a:pt x="126" y="408"/>
                  </a:cubicBezTo>
                  <a:cubicBezTo>
                    <a:pt x="114" y="408"/>
                    <a:pt x="104" y="418"/>
                    <a:pt x="104" y="430"/>
                  </a:cubicBezTo>
                  <a:cubicBezTo>
                    <a:pt x="104" y="442"/>
                    <a:pt x="114" y="452"/>
                    <a:pt x="126" y="452"/>
                  </a:cubicBezTo>
                  <a:cubicBezTo>
                    <a:pt x="530" y="452"/>
                    <a:pt x="530" y="452"/>
                    <a:pt x="530" y="452"/>
                  </a:cubicBezTo>
                  <a:cubicBezTo>
                    <a:pt x="542" y="452"/>
                    <a:pt x="552" y="442"/>
                    <a:pt x="552" y="430"/>
                  </a:cubicBezTo>
                  <a:close/>
                  <a:moveTo>
                    <a:pt x="552" y="329"/>
                  </a:moveTo>
                  <a:cubicBezTo>
                    <a:pt x="552" y="317"/>
                    <a:pt x="542" y="307"/>
                    <a:pt x="530" y="307"/>
                  </a:cubicBezTo>
                  <a:cubicBezTo>
                    <a:pt x="126" y="307"/>
                    <a:pt x="126" y="307"/>
                    <a:pt x="126" y="307"/>
                  </a:cubicBezTo>
                  <a:cubicBezTo>
                    <a:pt x="114" y="307"/>
                    <a:pt x="104" y="317"/>
                    <a:pt x="104" y="329"/>
                  </a:cubicBezTo>
                  <a:cubicBezTo>
                    <a:pt x="104" y="341"/>
                    <a:pt x="114" y="351"/>
                    <a:pt x="126" y="351"/>
                  </a:cubicBezTo>
                  <a:cubicBezTo>
                    <a:pt x="530" y="351"/>
                    <a:pt x="530" y="351"/>
                    <a:pt x="530" y="351"/>
                  </a:cubicBezTo>
                  <a:cubicBezTo>
                    <a:pt x="542" y="351"/>
                    <a:pt x="552" y="341"/>
                    <a:pt x="552" y="329"/>
                  </a:cubicBezTo>
                  <a:close/>
                  <a:moveTo>
                    <a:pt x="552" y="228"/>
                  </a:moveTo>
                  <a:cubicBezTo>
                    <a:pt x="552" y="216"/>
                    <a:pt x="542" y="206"/>
                    <a:pt x="530" y="206"/>
                  </a:cubicBezTo>
                  <a:cubicBezTo>
                    <a:pt x="126" y="206"/>
                    <a:pt x="126" y="206"/>
                    <a:pt x="126" y="206"/>
                  </a:cubicBezTo>
                  <a:cubicBezTo>
                    <a:pt x="114" y="206"/>
                    <a:pt x="104" y="216"/>
                    <a:pt x="104" y="228"/>
                  </a:cubicBezTo>
                  <a:cubicBezTo>
                    <a:pt x="104" y="240"/>
                    <a:pt x="114" y="250"/>
                    <a:pt x="126" y="250"/>
                  </a:cubicBezTo>
                  <a:cubicBezTo>
                    <a:pt x="530" y="250"/>
                    <a:pt x="530" y="250"/>
                    <a:pt x="530" y="250"/>
                  </a:cubicBezTo>
                  <a:cubicBezTo>
                    <a:pt x="542" y="250"/>
                    <a:pt x="552" y="240"/>
                    <a:pt x="552" y="228"/>
                  </a:cubicBezTo>
                  <a:close/>
                </a:path>
              </a:pathLst>
            </a:custGeom>
            <a:solidFill>
              <a:srgbClr val="E71C57"/>
            </a:solidFill>
            <a:ln>
              <a:noFill/>
            </a:ln>
          </p:spPr>
          <p:txBody>
            <a:bodyPr vert="horz" wrap="square" lIns="68580" tIns="34290" rIns="68580" bIns="34290" numCol="1" anchor="t" anchorCtr="0" compatLnSpc="1">
              <a:prstTxWarp prst="textNoShape">
                <a:avLst/>
              </a:prstTxWarp>
            </a:bodyPr>
            <a:lstStyle/>
            <a:p>
              <a:endParaRPr lang="en-US" sz="1350" dirty="0"/>
            </a:p>
          </p:txBody>
        </p:sp>
      </p:grpSp>
      <p:sp>
        <p:nvSpPr>
          <p:cNvPr id="62" name="AutoShape 16"/>
          <p:cNvSpPr>
            <a:spLocks noChangeAspect="1" noChangeArrowheads="1" noTextEdit="1"/>
          </p:cNvSpPr>
          <p:nvPr/>
        </p:nvSpPr>
        <p:spPr bwMode="auto">
          <a:xfrm>
            <a:off x="7179100" y="3949255"/>
            <a:ext cx="241128" cy="241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69" name="AutoShape 3"/>
          <p:cNvSpPr>
            <a:spLocks noChangeAspect="1" noChangeArrowheads="1" noTextEdit="1"/>
          </p:cNvSpPr>
          <p:nvPr/>
        </p:nvSpPr>
        <p:spPr bwMode="auto">
          <a:xfrm>
            <a:off x="7217489" y="3987682"/>
            <a:ext cx="164349" cy="164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grpSp>
        <p:nvGrpSpPr>
          <p:cNvPr id="71" name="Group 70"/>
          <p:cNvGrpSpPr/>
          <p:nvPr/>
        </p:nvGrpSpPr>
        <p:grpSpPr>
          <a:xfrm>
            <a:off x="1019808" y="4215960"/>
            <a:ext cx="235768" cy="235999"/>
            <a:chOff x="2388127" y="4661244"/>
            <a:chExt cx="321504" cy="321819"/>
          </a:xfrm>
        </p:grpSpPr>
        <p:sp>
          <p:nvSpPr>
            <p:cNvPr id="72" name="AutoShape 7">
              <a:extLst>
                <a:ext uri="{FF2B5EF4-FFF2-40B4-BE49-F238E27FC236}">
                  <a16:creationId xmlns:a16="http://schemas.microsoft.com/office/drawing/2014/main" id="{584904E7-2F9D-4983-918C-B0CCAAEB0761}"/>
                </a:ext>
              </a:extLst>
            </p:cNvPr>
            <p:cNvSpPr>
              <a:spLocks noChangeAspect="1" noChangeArrowheads="1" noTextEdit="1"/>
            </p:cNvSpPr>
            <p:nvPr/>
          </p:nvSpPr>
          <p:spPr bwMode="auto">
            <a:xfrm>
              <a:off x="2413065" y="4703590"/>
              <a:ext cx="279200" cy="200814"/>
            </a:xfrm>
            <a:prstGeom prst="rect">
              <a:avLst/>
            </a:prstGeom>
            <a:solidFill>
              <a:srgbClr val="FFFFFF"/>
            </a:solidFill>
            <a:ln>
              <a:noFill/>
            </a:ln>
          </p:spPr>
          <p:txBody>
            <a:bodyPr vert="horz" wrap="square" lIns="68580" tIns="34290" rIns="68580" bIns="34290" numCol="1" anchor="t" anchorCtr="0" compatLnSpc="1">
              <a:prstTxWarp prst="textNoShape">
                <a:avLst/>
              </a:prstTxWarp>
            </a:bodyPr>
            <a:lstStyle/>
            <a:p>
              <a:endParaRPr lang="en-US" sz="1350" dirty="0"/>
            </a:p>
          </p:txBody>
        </p:sp>
        <p:sp>
          <p:nvSpPr>
            <p:cNvPr id="73" name="AutoShape 16"/>
            <p:cNvSpPr>
              <a:spLocks noChangeAspect="1" noChangeArrowheads="1" noTextEdit="1"/>
            </p:cNvSpPr>
            <p:nvPr/>
          </p:nvSpPr>
          <p:spPr bwMode="auto">
            <a:xfrm>
              <a:off x="2388127" y="4661244"/>
              <a:ext cx="321504" cy="321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75" name="Freeform 18"/>
            <p:cNvSpPr>
              <a:spLocks noEditPoints="1"/>
            </p:cNvSpPr>
            <p:nvPr/>
          </p:nvSpPr>
          <p:spPr bwMode="auto">
            <a:xfrm>
              <a:off x="2434442" y="4712481"/>
              <a:ext cx="228874" cy="219346"/>
            </a:xfrm>
            <a:custGeom>
              <a:avLst/>
              <a:gdLst>
                <a:gd name="T0" fmla="*/ 440 w 880"/>
                <a:gd name="T1" fmla="*/ 0 h 880"/>
                <a:gd name="T2" fmla="*/ 0 w 880"/>
                <a:gd name="T3" fmla="*/ 440 h 880"/>
                <a:gd name="T4" fmla="*/ 440 w 880"/>
                <a:gd name="T5" fmla="*/ 880 h 880"/>
                <a:gd name="T6" fmla="*/ 880 w 880"/>
                <a:gd name="T7" fmla="*/ 440 h 880"/>
                <a:gd name="T8" fmla="*/ 440 w 880"/>
                <a:gd name="T9" fmla="*/ 0 h 880"/>
                <a:gd name="T10" fmla="*/ 648 w 880"/>
                <a:gd name="T11" fmla="*/ 325 h 880"/>
                <a:gd name="T12" fmla="*/ 452 w 880"/>
                <a:gd name="T13" fmla="*/ 458 h 880"/>
                <a:gd name="T14" fmla="*/ 452 w 880"/>
                <a:gd name="T15" fmla="*/ 458 h 880"/>
                <a:gd name="T16" fmla="*/ 450 w 880"/>
                <a:gd name="T17" fmla="*/ 460 h 880"/>
                <a:gd name="T18" fmla="*/ 449 w 880"/>
                <a:gd name="T19" fmla="*/ 460 h 880"/>
                <a:gd name="T20" fmla="*/ 446 w 880"/>
                <a:gd name="T21" fmla="*/ 461 h 880"/>
                <a:gd name="T22" fmla="*/ 446 w 880"/>
                <a:gd name="T23" fmla="*/ 461 h 880"/>
                <a:gd name="T24" fmla="*/ 444 w 880"/>
                <a:gd name="T25" fmla="*/ 462 h 880"/>
                <a:gd name="T26" fmla="*/ 443 w 880"/>
                <a:gd name="T27" fmla="*/ 462 h 880"/>
                <a:gd name="T28" fmla="*/ 440 w 880"/>
                <a:gd name="T29" fmla="*/ 462 h 880"/>
                <a:gd name="T30" fmla="*/ 440 w 880"/>
                <a:gd name="T31" fmla="*/ 462 h 880"/>
                <a:gd name="T32" fmla="*/ 440 w 880"/>
                <a:gd name="T33" fmla="*/ 462 h 880"/>
                <a:gd name="T34" fmla="*/ 438 w 880"/>
                <a:gd name="T35" fmla="*/ 462 h 880"/>
                <a:gd name="T36" fmla="*/ 437 w 880"/>
                <a:gd name="T37" fmla="*/ 462 h 880"/>
                <a:gd name="T38" fmla="*/ 435 w 880"/>
                <a:gd name="T39" fmla="*/ 461 h 880"/>
                <a:gd name="T40" fmla="*/ 434 w 880"/>
                <a:gd name="T41" fmla="*/ 461 h 880"/>
                <a:gd name="T42" fmla="*/ 433 w 880"/>
                <a:gd name="T43" fmla="*/ 461 h 880"/>
                <a:gd name="T44" fmla="*/ 432 w 880"/>
                <a:gd name="T45" fmla="*/ 460 h 880"/>
                <a:gd name="T46" fmla="*/ 430 w 880"/>
                <a:gd name="T47" fmla="*/ 460 h 880"/>
                <a:gd name="T48" fmla="*/ 430 w 880"/>
                <a:gd name="T49" fmla="*/ 459 h 880"/>
                <a:gd name="T50" fmla="*/ 428 w 880"/>
                <a:gd name="T51" fmla="*/ 458 h 880"/>
                <a:gd name="T52" fmla="*/ 427 w 880"/>
                <a:gd name="T53" fmla="*/ 458 h 880"/>
                <a:gd name="T54" fmla="*/ 426 w 880"/>
                <a:gd name="T55" fmla="*/ 457 h 880"/>
                <a:gd name="T56" fmla="*/ 425 w 880"/>
                <a:gd name="T57" fmla="*/ 456 h 880"/>
                <a:gd name="T58" fmla="*/ 424 w 880"/>
                <a:gd name="T59" fmla="*/ 455 h 880"/>
                <a:gd name="T60" fmla="*/ 423 w 880"/>
                <a:gd name="T61" fmla="*/ 454 h 880"/>
                <a:gd name="T62" fmla="*/ 422 w 880"/>
                <a:gd name="T63" fmla="*/ 452 h 880"/>
                <a:gd name="T64" fmla="*/ 422 w 880"/>
                <a:gd name="T65" fmla="*/ 452 h 880"/>
                <a:gd name="T66" fmla="*/ 422 w 880"/>
                <a:gd name="T67" fmla="*/ 452 h 880"/>
                <a:gd name="T68" fmla="*/ 420 w 880"/>
                <a:gd name="T69" fmla="*/ 448 h 880"/>
                <a:gd name="T70" fmla="*/ 420 w 880"/>
                <a:gd name="T71" fmla="*/ 448 h 880"/>
                <a:gd name="T72" fmla="*/ 418 w 880"/>
                <a:gd name="T73" fmla="*/ 444 h 880"/>
                <a:gd name="T74" fmla="*/ 418 w 880"/>
                <a:gd name="T75" fmla="*/ 444 h 880"/>
                <a:gd name="T76" fmla="*/ 418 w 880"/>
                <a:gd name="T77" fmla="*/ 440 h 880"/>
                <a:gd name="T78" fmla="*/ 418 w 880"/>
                <a:gd name="T79" fmla="*/ 440 h 880"/>
                <a:gd name="T80" fmla="*/ 418 w 880"/>
                <a:gd name="T81" fmla="*/ 440 h 880"/>
                <a:gd name="T82" fmla="*/ 418 w 880"/>
                <a:gd name="T83" fmla="*/ 108 h 880"/>
                <a:gd name="T84" fmla="*/ 440 w 880"/>
                <a:gd name="T85" fmla="*/ 86 h 880"/>
                <a:gd name="T86" fmla="*/ 462 w 880"/>
                <a:gd name="T87" fmla="*/ 108 h 880"/>
                <a:gd name="T88" fmla="*/ 462 w 880"/>
                <a:gd name="T89" fmla="*/ 398 h 880"/>
                <a:gd name="T90" fmla="*/ 623 w 880"/>
                <a:gd name="T91" fmla="*/ 289 h 880"/>
                <a:gd name="T92" fmla="*/ 654 w 880"/>
                <a:gd name="T93" fmla="*/ 295 h 880"/>
                <a:gd name="T94" fmla="*/ 648 w 880"/>
                <a:gd name="T95" fmla="*/ 325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0" h="880">
                  <a:moveTo>
                    <a:pt x="440" y="0"/>
                  </a:moveTo>
                  <a:cubicBezTo>
                    <a:pt x="197" y="0"/>
                    <a:pt x="0" y="197"/>
                    <a:pt x="0" y="440"/>
                  </a:cubicBezTo>
                  <a:cubicBezTo>
                    <a:pt x="0" y="683"/>
                    <a:pt x="197" y="880"/>
                    <a:pt x="440" y="880"/>
                  </a:cubicBezTo>
                  <a:cubicBezTo>
                    <a:pt x="683" y="880"/>
                    <a:pt x="880" y="683"/>
                    <a:pt x="880" y="440"/>
                  </a:cubicBezTo>
                  <a:cubicBezTo>
                    <a:pt x="880" y="197"/>
                    <a:pt x="683" y="0"/>
                    <a:pt x="440" y="0"/>
                  </a:cubicBezTo>
                  <a:close/>
                  <a:moveTo>
                    <a:pt x="648" y="325"/>
                  </a:moveTo>
                  <a:cubicBezTo>
                    <a:pt x="452" y="458"/>
                    <a:pt x="452" y="458"/>
                    <a:pt x="452" y="458"/>
                  </a:cubicBezTo>
                  <a:cubicBezTo>
                    <a:pt x="452" y="458"/>
                    <a:pt x="452" y="458"/>
                    <a:pt x="452" y="458"/>
                  </a:cubicBezTo>
                  <a:cubicBezTo>
                    <a:pt x="452" y="459"/>
                    <a:pt x="451" y="459"/>
                    <a:pt x="450" y="460"/>
                  </a:cubicBezTo>
                  <a:cubicBezTo>
                    <a:pt x="450" y="460"/>
                    <a:pt x="449" y="460"/>
                    <a:pt x="449" y="460"/>
                  </a:cubicBezTo>
                  <a:cubicBezTo>
                    <a:pt x="448" y="460"/>
                    <a:pt x="447" y="461"/>
                    <a:pt x="446" y="461"/>
                  </a:cubicBezTo>
                  <a:cubicBezTo>
                    <a:pt x="446" y="461"/>
                    <a:pt x="446" y="461"/>
                    <a:pt x="446" y="461"/>
                  </a:cubicBezTo>
                  <a:cubicBezTo>
                    <a:pt x="445" y="461"/>
                    <a:pt x="444" y="462"/>
                    <a:pt x="444" y="462"/>
                  </a:cubicBezTo>
                  <a:cubicBezTo>
                    <a:pt x="443" y="462"/>
                    <a:pt x="443" y="462"/>
                    <a:pt x="443" y="462"/>
                  </a:cubicBezTo>
                  <a:cubicBezTo>
                    <a:pt x="442" y="462"/>
                    <a:pt x="441" y="462"/>
                    <a:pt x="440" y="462"/>
                  </a:cubicBezTo>
                  <a:cubicBezTo>
                    <a:pt x="440" y="462"/>
                    <a:pt x="440" y="462"/>
                    <a:pt x="440" y="462"/>
                  </a:cubicBezTo>
                  <a:cubicBezTo>
                    <a:pt x="440" y="462"/>
                    <a:pt x="440" y="462"/>
                    <a:pt x="440" y="462"/>
                  </a:cubicBezTo>
                  <a:cubicBezTo>
                    <a:pt x="439" y="462"/>
                    <a:pt x="438" y="462"/>
                    <a:pt x="438" y="462"/>
                  </a:cubicBezTo>
                  <a:cubicBezTo>
                    <a:pt x="437" y="462"/>
                    <a:pt x="437" y="462"/>
                    <a:pt x="437" y="462"/>
                  </a:cubicBezTo>
                  <a:cubicBezTo>
                    <a:pt x="436" y="462"/>
                    <a:pt x="436" y="462"/>
                    <a:pt x="435" y="461"/>
                  </a:cubicBezTo>
                  <a:cubicBezTo>
                    <a:pt x="435" y="461"/>
                    <a:pt x="435" y="461"/>
                    <a:pt x="434" y="461"/>
                  </a:cubicBezTo>
                  <a:cubicBezTo>
                    <a:pt x="434" y="461"/>
                    <a:pt x="433" y="461"/>
                    <a:pt x="433" y="461"/>
                  </a:cubicBezTo>
                  <a:cubicBezTo>
                    <a:pt x="432" y="461"/>
                    <a:pt x="432" y="461"/>
                    <a:pt x="432" y="460"/>
                  </a:cubicBezTo>
                  <a:cubicBezTo>
                    <a:pt x="431" y="460"/>
                    <a:pt x="431" y="460"/>
                    <a:pt x="430" y="460"/>
                  </a:cubicBezTo>
                  <a:cubicBezTo>
                    <a:pt x="430" y="460"/>
                    <a:pt x="430" y="460"/>
                    <a:pt x="430" y="459"/>
                  </a:cubicBezTo>
                  <a:cubicBezTo>
                    <a:pt x="429" y="459"/>
                    <a:pt x="428" y="459"/>
                    <a:pt x="428" y="458"/>
                  </a:cubicBezTo>
                  <a:cubicBezTo>
                    <a:pt x="427" y="458"/>
                    <a:pt x="427" y="458"/>
                    <a:pt x="427" y="458"/>
                  </a:cubicBezTo>
                  <a:cubicBezTo>
                    <a:pt x="427" y="457"/>
                    <a:pt x="426" y="457"/>
                    <a:pt x="426" y="457"/>
                  </a:cubicBezTo>
                  <a:cubicBezTo>
                    <a:pt x="426" y="457"/>
                    <a:pt x="425" y="456"/>
                    <a:pt x="425" y="456"/>
                  </a:cubicBezTo>
                  <a:cubicBezTo>
                    <a:pt x="425" y="456"/>
                    <a:pt x="424" y="455"/>
                    <a:pt x="424" y="455"/>
                  </a:cubicBezTo>
                  <a:cubicBezTo>
                    <a:pt x="424" y="455"/>
                    <a:pt x="424" y="455"/>
                    <a:pt x="423" y="454"/>
                  </a:cubicBezTo>
                  <a:cubicBezTo>
                    <a:pt x="423" y="454"/>
                    <a:pt x="422" y="453"/>
                    <a:pt x="422" y="452"/>
                  </a:cubicBezTo>
                  <a:cubicBezTo>
                    <a:pt x="422" y="452"/>
                    <a:pt x="422" y="452"/>
                    <a:pt x="422" y="452"/>
                  </a:cubicBezTo>
                  <a:cubicBezTo>
                    <a:pt x="422" y="452"/>
                    <a:pt x="422" y="452"/>
                    <a:pt x="422" y="452"/>
                  </a:cubicBezTo>
                  <a:cubicBezTo>
                    <a:pt x="421" y="451"/>
                    <a:pt x="420" y="450"/>
                    <a:pt x="420" y="448"/>
                  </a:cubicBezTo>
                  <a:cubicBezTo>
                    <a:pt x="420" y="448"/>
                    <a:pt x="420" y="448"/>
                    <a:pt x="420" y="448"/>
                  </a:cubicBezTo>
                  <a:cubicBezTo>
                    <a:pt x="419" y="447"/>
                    <a:pt x="419" y="446"/>
                    <a:pt x="418" y="444"/>
                  </a:cubicBezTo>
                  <a:cubicBezTo>
                    <a:pt x="418" y="444"/>
                    <a:pt x="418" y="444"/>
                    <a:pt x="418" y="444"/>
                  </a:cubicBezTo>
                  <a:cubicBezTo>
                    <a:pt x="418" y="443"/>
                    <a:pt x="418" y="442"/>
                    <a:pt x="418" y="440"/>
                  </a:cubicBezTo>
                  <a:cubicBezTo>
                    <a:pt x="418" y="440"/>
                    <a:pt x="418" y="440"/>
                    <a:pt x="418" y="440"/>
                  </a:cubicBezTo>
                  <a:cubicBezTo>
                    <a:pt x="418" y="440"/>
                    <a:pt x="418" y="440"/>
                    <a:pt x="418" y="440"/>
                  </a:cubicBezTo>
                  <a:cubicBezTo>
                    <a:pt x="418" y="108"/>
                    <a:pt x="418" y="108"/>
                    <a:pt x="418" y="108"/>
                  </a:cubicBezTo>
                  <a:cubicBezTo>
                    <a:pt x="418" y="96"/>
                    <a:pt x="428" y="86"/>
                    <a:pt x="440" y="86"/>
                  </a:cubicBezTo>
                  <a:cubicBezTo>
                    <a:pt x="452" y="86"/>
                    <a:pt x="462" y="96"/>
                    <a:pt x="462" y="108"/>
                  </a:cubicBezTo>
                  <a:cubicBezTo>
                    <a:pt x="462" y="398"/>
                    <a:pt x="462" y="398"/>
                    <a:pt x="462" y="398"/>
                  </a:cubicBezTo>
                  <a:cubicBezTo>
                    <a:pt x="623" y="289"/>
                    <a:pt x="623" y="289"/>
                    <a:pt x="623" y="289"/>
                  </a:cubicBezTo>
                  <a:cubicBezTo>
                    <a:pt x="633" y="282"/>
                    <a:pt x="647" y="285"/>
                    <a:pt x="654" y="295"/>
                  </a:cubicBezTo>
                  <a:cubicBezTo>
                    <a:pt x="661" y="305"/>
                    <a:pt x="658" y="318"/>
                    <a:pt x="648" y="325"/>
                  </a:cubicBezTo>
                  <a:close/>
                </a:path>
              </a:pathLst>
            </a:custGeom>
            <a:solidFill>
              <a:srgbClr val="E71C57"/>
            </a:solidFill>
            <a:ln>
              <a:noFill/>
            </a:ln>
          </p:spPr>
          <p:txBody>
            <a:bodyPr vert="horz" wrap="square" lIns="68580" tIns="34290" rIns="68580" bIns="34290" numCol="1" anchor="t" anchorCtr="0" compatLnSpc="1">
              <a:prstTxWarp prst="textNoShape">
                <a:avLst/>
              </a:prstTxWarp>
            </a:bodyPr>
            <a:lstStyle/>
            <a:p>
              <a:endParaRPr lang="en-US" sz="1350" dirty="0"/>
            </a:p>
          </p:txBody>
        </p:sp>
      </p:grpSp>
      <p:sp>
        <p:nvSpPr>
          <p:cNvPr id="78" name="AutoShape 16"/>
          <p:cNvSpPr>
            <a:spLocks noChangeAspect="1" noChangeArrowheads="1" noTextEdit="1"/>
          </p:cNvSpPr>
          <p:nvPr/>
        </p:nvSpPr>
        <p:spPr bwMode="auto">
          <a:xfrm>
            <a:off x="3704596" y="3944056"/>
            <a:ext cx="191511" cy="19169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92" name="AutoShape 36"/>
          <p:cNvSpPr>
            <a:spLocks noChangeAspect="1" noChangeArrowheads="1" noTextEdit="1"/>
          </p:cNvSpPr>
          <p:nvPr/>
        </p:nvSpPr>
        <p:spPr bwMode="auto">
          <a:xfrm>
            <a:off x="2674655" y="3357913"/>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grpSp>
        <p:nvGrpSpPr>
          <p:cNvPr id="8" name="Group 7"/>
          <p:cNvGrpSpPr/>
          <p:nvPr/>
        </p:nvGrpSpPr>
        <p:grpSpPr>
          <a:xfrm>
            <a:off x="2188226" y="3889065"/>
            <a:ext cx="218505" cy="169490"/>
            <a:chOff x="2882241" y="4041282"/>
            <a:chExt cx="291340" cy="225986"/>
          </a:xfrm>
        </p:grpSpPr>
        <p:sp>
          <p:nvSpPr>
            <p:cNvPr id="77" name="AutoShape 7">
              <a:extLst>
                <a:ext uri="{FF2B5EF4-FFF2-40B4-BE49-F238E27FC236}">
                  <a16:creationId xmlns:a16="http://schemas.microsoft.com/office/drawing/2014/main" id="{584904E7-2F9D-4983-918C-B0CCAAEB0761}"/>
                </a:ext>
              </a:extLst>
            </p:cNvPr>
            <p:cNvSpPr>
              <a:spLocks noChangeAspect="1" noChangeArrowheads="1" noTextEdit="1"/>
            </p:cNvSpPr>
            <p:nvPr/>
          </p:nvSpPr>
          <p:spPr bwMode="auto">
            <a:xfrm>
              <a:off x="2947816" y="4041282"/>
              <a:ext cx="225765" cy="225986"/>
            </a:xfrm>
            <a:prstGeom prst="rect">
              <a:avLst/>
            </a:prstGeom>
            <a:solidFill>
              <a:srgbClr val="FFFFFF"/>
            </a:solidFill>
            <a:ln>
              <a:noFill/>
            </a:ln>
          </p:spPr>
          <p:txBody>
            <a:bodyPr vert="horz" wrap="square" lIns="68580" tIns="34290" rIns="68580" bIns="34290" numCol="1" anchor="t" anchorCtr="0" compatLnSpc="1">
              <a:prstTxWarp prst="textNoShape">
                <a:avLst/>
              </a:prstTxWarp>
            </a:bodyPr>
            <a:lstStyle/>
            <a:p>
              <a:endParaRPr lang="en-US" sz="1350" dirty="0"/>
            </a:p>
          </p:txBody>
        </p:sp>
        <p:sp>
          <p:nvSpPr>
            <p:cNvPr id="96" name="Freeform 38"/>
            <p:cNvSpPr>
              <a:spLocks noEditPoints="1"/>
            </p:cNvSpPr>
            <p:nvPr/>
          </p:nvSpPr>
          <p:spPr bwMode="auto">
            <a:xfrm>
              <a:off x="2882241" y="4066289"/>
              <a:ext cx="268324" cy="112768"/>
            </a:xfrm>
            <a:custGeom>
              <a:avLst/>
              <a:gdLst>
                <a:gd name="T0" fmla="*/ 843 w 880"/>
                <a:gd name="T1" fmla="*/ 131 h 327"/>
                <a:gd name="T2" fmla="*/ 655 w 880"/>
                <a:gd name="T3" fmla="*/ 107 h 327"/>
                <a:gd name="T4" fmla="*/ 643 w 880"/>
                <a:gd name="T5" fmla="*/ 101 h 327"/>
                <a:gd name="T6" fmla="*/ 575 w 880"/>
                <a:gd name="T7" fmla="*/ 17 h 327"/>
                <a:gd name="T8" fmla="*/ 539 w 880"/>
                <a:gd name="T9" fmla="*/ 0 h 327"/>
                <a:gd name="T10" fmla="*/ 251 w 880"/>
                <a:gd name="T11" fmla="*/ 0 h 327"/>
                <a:gd name="T12" fmla="*/ 217 w 880"/>
                <a:gd name="T13" fmla="*/ 15 h 327"/>
                <a:gd name="T14" fmla="*/ 141 w 880"/>
                <a:gd name="T15" fmla="*/ 102 h 327"/>
                <a:gd name="T16" fmla="*/ 132 w 880"/>
                <a:gd name="T17" fmla="*/ 108 h 327"/>
                <a:gd name="T18" fmla="*/ 33 w 880"/>
                <a:gd name="T19" fmla="*/ 129 h 327"/>
                <a:gd name="T20" fmla="*/ 0 w 880"/>
                <a:gd name="T21" fmla="*/ 165 h 327"/>
                <a:gd name="T22" fmla="*/ 6 w 880"/>
                <a:gd name="T23" fmla="*/ 240 h 327"/>
                <a:gd name="T24" fmla="*/ 28 w 880"/>
                <a:gd name="T25" fmla="*/ 261 h 327"/>
                <a:gd name="T26" fmla="*/ 75 w 880"/>
                <a:gd name="T27" fmla="*/ 261 h 327"/>
                <a:gd name="T28" fmla="*/ 91 w 880"/>
                <a:gd name="T29" fmla="*/ 261 h 327"/>
                <a:gd name="T30" fmla="*/ 182 w 880"/>
                <a:gd name="T31" fmla="*/ 327 h 327"/>
                <a:gd name="T32" fmla="*/ 273 w 880"/>
                <a:gd name="T33" fmla="*/ 261 h 327"/>
                <a:gd name="T34" fmla="*/ 627 w 880"/>
                <a:gd name="T35" fmla="*/ 261 h 327"/>
                <a:gd name="T36" fmla="*/ 718 w 880"/>
                <a:gd name="T37" fmla="*/ 327 h 327"/>
                <a:gd name="T38" fmla="*/ 809 w 880"/>
                <a:gd name="T39" fmla="*/ 261 h 327"/>
                <a:gd name="T40" fmla="*/ 824 w 880"/>
                <a:gd name="T41" fmla="*/ 261 h 327"/>
                <a:gd name="T42" fmla="*/ 866 w 880"/>
                <a:gd name="T43" fmla="*/ 261 h 327"/>
                <a:gd name="T44" fmla="*/ 873 w 880"/>
                <a:gd name="T45" fmla="*/ 255 h 327"/>
                <a:gd name="T46" fmla="*/ 880 w 880"/>
                <a:gd name="T47" fmla="*/ 169 h 327"/>
                <a:gd name="T48" fmla="*/ 843 w 880"/>
                <a:gd name="T49" fmla="*/ 131 h 327"/>
                <a:gd name="T50" fmla="*/ 182 w 880"/>
                <a:gd name="T51" fmla="*/ 294 h 327"/>
                <a:gd name="T52" fmla="*/ 127 w 880"/>
                <a:gd name="T53" fmla="*/ 261 h 327"/>
                <a:gd name="T54" fmla="*/ 120 w 880"/>
                <a:gd name="T55" fmla="*/ 231 h 327"/>
                <a:gd name="T56" fmla="*/ 182 w 880"/>
                <a:gd name="T57" fmla="*/ 168 h 327"/>
                <a:gd name="T58" fmla="*/ 244 w 880"/>
                <a:gd name="T59" fmla="*/ 231 h 327"/>
                <a:gd name="T60" fmla="*/ 237 w 880"/>
                <a:gd name="T61" fmla="*/ 261 h 327"/>
                <a:gd name="T62" fmla="*/ 182 w 880"/>
                <a:gd name="T63" fmla="*/ 294 h 327"/>
                <a:gd name="T64" fmla="*/ 371 w 880"/>
                <a:gd name="T65" fmla="*/ 99 h 327"/>
                <a:gd name="T66" fmla="*/ 214 w 880"/>
                <a:gd name="T67" fmla="*/ 99 h 327"/>
                <a:gd name="T68" fmla="*/ 212 w 880"/>
                <a:gd name="T69" fmla="*/ 95 h 327"/>
                <a:gd name="T70" fmla="*/ 238 w 880"/>
                <a:gd name="T71" fmla="*/ 44 h 327"/>
                <a:gd name="T72" fmla="*/ 271 w 880"/>
                <a:gd name="T73" fmla="*/ 28 h 327"/>
                <a:gd name="T74" fmla="*/ 361 w 880"/>
                <a:gd name="T75" fmla="*/ 28 h 327"/>
                <a:gd name="T76" fmla="*/ 364 w 880"/>
                <a:gd name="T77" fmla="*/ 31 h 327"/>
                <a:gd name="T78" fmla="*/ 374 w 880"/>
                <a:gd name="T79" fmla="*/ 96 h 327"/>
                <a:gd name="T80" fmla="*/ 371 w 880"/>
                <a:gd name="T81" fmla="*/ 99 h 327"/>
                <a:gd name="T82" fmla="*/ 604 w 880"/>
                <a:gd name="T83" fmla="*/ 99 h 327"/>
                <a:gd name="T84" fmla="*/ 406 w 880"/>
                <a:gd name="T85" fmla="*/ 99 h 327"/>
                <a:gd name="T86" fmla="*/ 403 w 880"/>
                <a:gd name="T87" fmla="*/ 96 h 327"/>
                <a:gd name="T88" fmla="*/ 393 w 880"/>
                <a:gd name="T89" fmla="*/ 32 h 327"/>
                <a:gd name="T90" fmla="*/ 396 w 880"/>
                <a:gd name="T91" fmla="*/ 28 h 327"/>
                <a:gd name="T92" fmla="*/ 530 w 880"/>
                <a:gd name="T93" fmla="*/ 28 h 327"/>
                <a:gd name="T94" fmla="*/ 568 w 880"/>
                <a:gd name="T95" fmla="*/ 46 h 327"/>
                <a:gd name="T96" fmla="*/ 607 w 880"/>
                <a:gd name="T97" fmla="*/ 95 h 327"/>
                <a:gd name="T98" fmla="*/ 604 w 880"/>
                <a:gd name="T99" fmla="*/ 99 h 327"/>
                <a:gd name="T100" fmla="*/ 718 w 880"/>
                <a:gd name="T101" fmla="*/ 294 h 327"/>
                <a:gd name="T102" fmla="*/ 663 w 880"/>
                <a:gd name="T103" fmla="*/ 261 h 327"/>
                <a:gd name="T104" fmla="*/ 656 w 880"/>
                <a:gd name="T105" fmla="*/ 231 h 327"/>
                <a:gd name="T106" fmla="*/ 718 w 880"/>
                <a:gd name="T107" fmla="*/ 168 h 327"/>
                <a:gd name="T108" fmla="*/ 780 w 880"/>
                <a:gd name="T109" fmla="*/ 231 h 327"/>
                <a:gd name="T110" fmla="*/ 773 w 880"/>
                <a:gd name="T111" fmla="*/ 261 h 327"/>
                <a:gd name="T112" fmla="*/ 718 w 880"/>
                <a:gd name="T113" fmla="*/ 294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80" h="327">
                  <a:moveTo>
                    <a:pt x="843" y="131"/>
                  </a:moveTo>
                  <a:cubicBezTo>
                    <a:pt x="788" y="124"/>
                    <a:pt x="683" y="111"/>
                    <a:pt x="655" y="107"/>
                  </a:cubicBezTo>
                  <a:cubicBezTo>
                    <a:pt x="650" y="107"/>
                    <a:pt x="646" y="104"/>
                    <a:pt x="643" y="101"/>
                  </a:cubicBezTo>
                  <a:cubicBezTo>
                    <a:pt x="643" y="101"/>
                    <a:pt x="643" y="101"/>
                    <a:pt x="575" y="17"/>
                  </a:cubicBezTo>
                  <a:cubicBezTo>
                    <a:pt x="566" y="6"/>
                    <a:pt x="553" y="0"/>
                    <a:pt x="539" y="0"/>
                  </a:cubicBezTo>
                  <a:cubicBezTo>
                    <a:pt x="539" y="0"/>
                    <a:pt x="539" y="0"/>
                    <a:pt x="251" y="0"/>
                  </a:cubicBezTo>
                  <a:cubicBezTo>
                    <a:pt x="238" y="0"/>
                    <a:pt x="225" y="5"/>
                    <a:pt x="217" y="15"/>
                  </a:cubicBezTo>
                  <a:cubicBezTo>
                    <a:pt x="217" y="15"/>
                    <a:pt x="217" y="15"/>
                    <a:pt x="141" y="102"/>
                  </a:cubicBezTo>
                  <a:cubicBezTo>
                    <a:pt x="139" y="105"/>
                    <a:pt x="135" y="107"/>
                    <a:pt x="132" y="108"/>
                  </a:cubicBezTo>
                  <a:cubicBezTo>
                    <a:pt x="132" y="108"/>
                    <a:pt x="132" y="108"/>
                    <a:pt x="33" y="129"/>
                  </a:cubicBezTo>
                  <a:cubicBezTo>
                    <a:pt x="16" y="132"/>
                    <a:pt x="2" y="147"/>
                    <a:pt x="0" y="165"/>
                  </a:cubicBezTo>
                  <a:cubicBezTo>
                    <a:pt x="0" y="165"/>
                    <a:pt x="0" y="165"/>
                    <a:pt x="6" y="240"/>
                  </a:cubicBezTo>
                  <a:cubicBezTo>
                    <a:pt x="6" y="252"/>
                    <a:pt x="16" y="261"/>
                    <a:pt x="28" y="261"/>
                  </a:cubicBezTo>
                  <a:cubicBezTo>
                    <a:pt x="28" y="261"/>
                    <a:pt x="28" y="261"/>
                    <a:pt x="75" y="261"/>
                  </a:cubicBezTo>
                  <a:cubicBezTo>
                    <a:pt x="91" y="261"/>
                    <a:pt x="91" y="261"/>
                    <a:pt x="91" y="261"/>
                  </a:cubicBezTo>
                  <a:cubicBezTo>
                    <a:pt x="103" y="299"/>
                    <a:pt x="140" y="327"/>
                    <a:pt x="182" y="327"/>
                  </a:cubicBezTo>
                  <a:cubicBezTo>
                    <a:pt x="224" y="327"/>
                    <a:pt x="260" y="299"/>
                    <a:pt x="273" y="261"/>
                  </a:cubicBezTo>
                  <a:cubicBezTo>
                    <a:pt x="627" y="261"/>
                    <a:pt x="627" y="261"/>
                    <a:pt x="627" y="261"/>
                  </a:cubicBezTo>
                  <a:cubicBezTo>
                    <a:pt x="639" y="299"/>
                    <a:pt x="676" y="327"/>
                    <a:pt x="718" y="327"/>
                  </a:cubicBezTo>
                  <a:cubicBezTo>
                    <a:pt x="760" y="327"/>
                    <a:pt x="796" y="299"/>
                    <a:pt x="809" y="261"/>
                  </a:cubicBezTo>
                  <a:cubicBezTo>
                    <a:pt x="824" y="261"/>
                    <a:pt x="824" y="261"/>
                    <a:pt x="824" y="261"/>
                  </a:cubicBezTo>
                  <a:cubicBezTo>
                    <a:pt x="824" y="261"/>
                    <a:pt x="824" y="261"/>
                    <a:pt x="866" y="261"/>
                  </a:cubicBezTo>
                  <a:cubicBezTo>
                    <a:pt x="869" y="261"/>
                    <a:pt x="873" y="258"/>
                    <a:pt x="873" y="255"/>
                  </a:cubicBezTo>
                  <a:cubicBezTo>
                    <a:pt x="873" y="255"/>
                    <a:pt x="873" y="255"/>
                    <a:pt x="880" y="169"/>
                  </a:cubicBezTo>
                  <a:cubicBezTo>
                    <a:pt x="879" y="149"/>
                    <a:pt x="863" y="133"/>
                    <a:pt x="843" y="131"/>
                  </a:cubicBezTo>
                  <a:close/>
                  <a:moveTo>
                    <a:pt x="182" y="294"/>
                  </a:moveTo>
                  <a:cubicBezTo>
                    <a:pt x="158" y="294"/>
                    <a:pt x="138" y="281"/>
                    <a:pt x="127" y="261"/>
                  </a:cubicBezTo>
                  <a:cubicBezTo>
                    <a:pt x="122" y="252"/>
                    <a:pt x="120" y="242"/>
                    <a:pt x="120" y="231"/>
                  </a:cubicBezTo>
                  <a:cubicBezTo>
                    <a:pt x="120" y="196"/>
                    <a:pt x="148" y="168"/>
                    <a:pt x="182" y="168"/>
                  </a:cubicBezTo>
                  <a:cubicBezTo>
                    <a:pt x="216" y="168"/>
                    <a:pt x="244" y="196"/>
                    <a:pt x="244" y="231"/>
                  </a:cubicBezTo>
                  <a:cubicBezTo>
                    <a:pt x="244" y="242"/>
                    <a:pt x="242" y="252"/>
                    <a:pt x="237" y="261"/>
                  </a:cubicBezTo>
                  <a:cubicBezTo>
                    <a:pt x="226" y="281"/>
                    <a:pt x="206" y="294"/>
                    <a:pt x="182" y="294"/>
                  </a:cubicBezTo>
                  <a:close/>
                  <a:moveTo>
                    <a:pt x="371" y="99"/>
                  </a:moveTo>
                  <a:cubicBezTo>
                    <a:pt x="371" y="99"/>
                    <a:pt x="371" y="99"/>
                    <a:pt x="214" y="99"/>
                  </a:cubicBezTo>
                  <a:cubicBezTo>
                    <a:pt x="212" y="99"/>
                    <a:pt x="211" y="97"/>
                    <a:pt x="212" y="95"/>
                  </a:cubicBezTo>
                  <a:cubicBezTo>
                    <a:pt x="212" y="95"/>
                    <a:pt x="212" y="95"/>
                    <a:pt x="238" y="44"/>
                  </a:cubicBezTo>
                  <a:cubicBezTo>
                    <a:pt x="245" y="29"/>
                    <a:pt x="258" y="28"/>
                    <a:pt x="271" y="28"/>
                  </a:cubicBezTo>
                  <a:cubicBezTo>
                    <a:pt x="271" y="28"/>
                    <a:pt x="271" y="28"/>
                    <a:pt x="361" y="28"/>
                  </a:cubicBezTo>
                  <a:cubicBezTo>
                    <a:pt x="362" y="28"/>
                    <a:pt x="363" y="29"/>
                    <a:pt x="364" y="31"/>
                  </a:cubicBezTo>
                  <a:cubicBezTo>
                    <a:pt x="364" y="31"/>
                    <a:pt x="364" y="31"/>
                    <a:pt x="374" y="96"/>
                  </a:cubicBezTo>
                  <a:cubicBezTo>
                    <a:pt x="374" y="98"/>
                    <a:pt x="373" y="99"/>
                    <a:pt x="371" y="99"/>
                  </a:cubicBezTo>
                  <a:close/>
                  <a:moveTo>
                    <a:pt x="604" y="99"/>
                  </a:moveTo>
                  <a:cubicBezTo>
                    <a:pt x="604" y="99"/>
                    <a:pt x="604" y="99"/>
                    <a:pt x="406" y="99"/>
                  </a:cubicBezTo>
                  <a:cubicBezTo>
                    <a:pt x="404" y="99"/>
                    <a:pt x="403" y="98"/>
                    <a:pt x="403" y="96"/>
                  </a:cubicBezTo>
                  <a:cubicBezTo>
                    <a:pt x="403" y="96"/>
                    <a:pt x="403" y="96"/>
                    <a:pt x="393" y="32"/>
                  </a:cubicBezTo>
                  <a:cubicBezTo>
                    <a:pt x="392" y="30"/>
                    <a:pt x="394" y="28"/>
                    <a:pt x="396" y="28"/>
                  </a:cubicBezTo>
                  <a:cubicBezTo>
                    <a:pt x="396" y="28"/>
                    <a:pt x="396" y="28"/>
                    <a:pt x="530" y="28"/>
                  </a:cubicBezTo>
                  <a:cubicBezTo>
                    <a:pt x="547" y="28"/>
                    <a:pt x="556" y="29"/>
                    <a:pt x="568" y="46"/>
                  </a:cubicBezTo>
                  <a:cubicBezTo>
                    <a:pt x="568" y="46"/>
                    <a:pt x="568" y="46"/>
                    <a:pt x="607" y="95"/>
                  </a:cubicBezTo>
                  <a:cubicBezTo>
                    <a:pt x="608" y="97"/>
                    <a:pt x="607" y="99"/>
                    <a:pt x="604" y="99"/>
                  </a:cubicBezTo>
                  <a:close/>
                  <a:moveTo>
                    <a:pt x="718" y="294"/>
                  </a:moveTo>
                  <a:cubicBezTo>
                    <a:pt x="694" y="294"/>
                    <a:pt x="674" y="281"/>
                    <a:pt x="663" y="261"/>
                  </a:cubicBezTo>
                  <a:cubicBezTo>
                    <a:pt x="658" y="252"/>
                    <a:pt x="656" y="242"/>
                    <a:pt x="656" y="231"/>
                  </a:cubicBezTo>
                  <a:cubicBezTo>
                    <a:pt x="656" y="196"/>
                    <a:pt x="684" y="168"/>
                    <a:pt x="718" y="168"/>
                  </a:cubicBezTo>
                  <a:cubicBezTo>
                    <a:pt x="752" y="168"/>
                    <a:pt x="780" y="196"/>
                    <a:pt x="780" y="231"/>
                  </a:cubicBezTo>
                  <a:cubicBezTo>
                    <a:pt x="780" y="242"/>
                    <a:pt x="778" y="252"/>
                    <a:pt x="773" y="261"/>
                  </a:cubicBezTo>
                  <a:cubicBezTo>
                    <a:pt x="762" y="281"/>
                    <a:pt x="742" y="294"/>
                    <a:pt x="718" y="294"/>
                  </a:cubicBezTo>
                  <a:close/>
                </a:path>
              </a:pathLst>
            </a:custGeom>
            <a:solidFill>
              <a:srgbClr val="E71C57"/>
            </a:solidFill>
            <a:ln>
              <a:noFill/>
            </a:ln>
          </p:spPr>
          <p:txBody>
            <a:bodyPr vert="horz" wrap="square" lIns="68580" tIns="34290" rIns="68580" bIns="34290" numCol="1" anchor="t" anchorCtr="0" compatLnSpc="1">
              <a:prstTxWarp prst="textNoShape">
                <a:avLst/>
              </a:prstTxWarp>
            </a:bodyPr>
            <a:lstStyle/>
            <a:p>
              <a:endParaRPr lang="en-US" sz="1350" dirty="0"/>
            </a:p>
          </p:txBody>
        </p:sp>
      </p:grpSp>
      <p:sp>
        <p:nvSpPr>
          <p:cNvPr id="4" name="TextBox 3"/>
          <p:cNvSpPr txBox="1"/>
          <p:nvPr/>
        </p:nvSpPr>
        <p:spPr>
          <a:xfrm>
            <a:off x="478207" y="1765949"/>
            <a:ext cx="1156283" cy="312843"/>
          </a:xfrm>
          <a:prstGeom prst="rect">
            <a:avLst/>
          </a:prstGeom>
          <a:noFill/>
          <a:ln w="9525" cap="rnd" cmpd="sng" algn="ctr">
            <a:solidFill>
              <a:srgbClr val="29BA74"/>
            </a:solidFill>
            <a:prstDash val="solid"/>
            <a:round/>
            <a:headEnd type="none" w="med" len="med"/>
            <a:tailEnd type="none" w="med" len="me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900" i="1" dirty="0">
                <a:solidFill>
                  <a:srgbClr val="29BA74"/>
                </a:solidFill>
              </a:rPr>
              <a:t>Illustrative process</a:t>
            </a:r>
            <a:endParaRPr lang="en-US" sz="1200" i="1" dirty="0">
              <a:solidFill>
                <a:srgbClr val="29BA74"/>
              </a:solidFill>
            </a:endParaRPr>
          </a:p>
        </p:txBody>
      </p:sp>
      <p:sp>
        <p:nvSpPr>
          <p:cNvPr id="56" name="Rectangle 55"/>
          <p:cNvSpPr/>
          <p:nvPr/>
        </p:nvSpPr>
        <p:spPr>
          <a:xfrm>
            <a:off x="418359" y="3821261"/>
            <a:ext cx="903665" cy="707886"/>
          </a:xfrm>
          <a:prstGeom prst="rect">
            <a:avLst/>
          </a:prstGeom>
        </p:spPr>
        <p:txBody>
          <a:bodyPr wrap="square">
            <a:spAutoFit/>
          </a:bodyPr>
          <a:lstStyle/>
          <a:p>
            <a:pPr algn="ctr">
              <a:buSzPct val="100000"/>
            </a:pPr>
            <a:r>
              <a:rPr lang="en-US" sz="800" dirty="0">
                <a:solidFill>
                  <a:srgbClr val="29BA74"/>
                </a:solidFill>
                <a:latin typeface="+mj-lt"/>
              </a:rPr>
              <a:t>Looked for child care </a:t>
            </a:r>
            <a:r>
              <a:rPr lang="en-US" sz="800" dirty="0">
                <a:latin typeface="+mj-lt"/>
              </a:rPr>
              <a:t>options accepting voucher</a:t>
            </a:r>
          </a:p>
        </p:txBody>
      </p:sp>
      <p:sp>
        <p:nvSpPr>
          <p:cNvPr id="58" name="Rectangle 57"/>
          <p:cNvSpPr/>
          <p:nvPr/>
        </p:nvSpPr>
        <p:spPr>
          <a:xfrm>
            <a:off x="1573471" y="3337476"/>
            <a:ext cx="921101" cy="707886"/>
          </a:xfrm>
          <a:prstGeom prst="rect">
            <a:avLst/>
          </a:prstGeom>
        </p:spPr>
        <p:txBody>
          <a:bodyPr wrap="square">
            <a:spAutoFit/>
          </a:bodyPr>
          <a:lstStyle/>
          <a:p>
            <a:pPr algn="ctr">
              <a:buSzPct val="100000"/>
            </a:pPr>
            <a:r>
              <a:rPr lang="en-US" sz="800" dirty="0">
                <a:solidFill>
                  <a:srgbClr val="575757"/>
                </a:solidFill>
                <a:latin typeface="+mj-lt"/>
              </a:rPr>
              <a:t>Took </a:t>
            </a:r>
            <a:r>
              <a:rPr lang="en-US" sz="800" dirty="0">
                <a:solidFill>
                  <a:srgbClr val="29BA74"/>
                </a:solidFill>
                <a:latin typeface="+mj-lt"/>
              </a:rPr>
              <a:t>2 hours off work to visit </a:t>
            </a:r>
            <a:r>
              <a:rPr lang="en-US" sz="800" dirty="0">
                <a:solidFill>
                  <a:srgbClr val="575757"/>
                </a:solidFill>
                <a:latin typeface="+mj-lt"/>
              </a:rPr>
              <a:t>selected child care facility</a:t>
            </a:r>
          </a:p>
        </p:txBody>
      </p:sp>
      <p:sp>
        <p:nvSpPr>
          <p:cNvPr id="47" name="Freeform 9"/>
          <p:cNvSpPr>
            <a:spLocks noEditPoints="1"/>
          </p:cNvSpPr>
          <p:nvPr/>
        </p:nvSpPr>
        <p:spPr bwMode="auto">
          <a:xfrm>
            <a:off x="6163083" y="3529363"/>
            <a:ext cx="164054" cy="151601"/>
          </a:xfrm>
          <a:custGeom>
            <a:avLst/>
            <a:gdLst>
              <a:gd name="T0" fmla="*/ 866 w 874"/>
              <a:gd name="T1" fmla="*/ 724 h 757"/>
              <a:gd name="T2" fmla="*/ 456 w 874"/>
              <a:gd name="T3" fmla="*/ 14 h 757"/>
              <a:gd name="T4" fmla="*/ 418 w 874"/>
              <a:gd name="T5" fmla="*/ 14 h 757"/>
              <a:gd name="T6" fmla="*/ 8 w 874"/>
              <a:gd name="T7" fmla="*/ 724 h 757"/>
              <a:gd name="T8" fmla="*/ 27 w 874"/>
              <a:gd name="T9" fmla="*/ 757 h 757"/>
              <a:gd name="T10" fmla="*/ 847 w 874"/>
              <a:gd name="T11" fmla="*/ 757 h 757"/>
              <a:gd name="T12" fmla="*/ 866 w 874"/>
              <a:gd name="T13" fmla="*/ 724 h 757"/>
              <a:gd name="T14" fmla="*/ 397 w 874"/>
              <a:gd name="T15" fmla="*/ 206 h 757"/>
              <a:gd name="T16" fmla="*/ 477 w 874"/>
              <a:gd name="T17" fmla="*/ 206 h 757"/>
              <a:gd name="T18" fmla="*/ 477 w 874"/>
              <a:gd name="T19" fmla="*/ 332 h 757"/>
              <a:gd name="T20" fmla="*/ 453 w 874"/>
              <a:gd name="T21" fmla="*/ 548 h 757"/>
              <a:gd name="T22" fmla="*/ 421 w 874"/>
              <a:gd name="T23" fmla="*/ 548 h 757"/>
              <a:gd name="T24" fmla="*/ 397 w 874"/>
              <a:gd name="T25" fmla="*/ 332 h 757"/>
              <a:gd name="T26" fmla="*/ 397 w 874"/>
              <a:gd name="T27" fmla="*/ 206 h 757"/>
              <a:gd name="T28" fmla="*/ 473 w 874"/>
              <a:gd name="T29" fmla="*/ 658 h 757"/>
              <a:gd name="T30" fmla="*/ 438 w 874"/>
              <a:gd name="T31" fmla="*/ 673 h 757"/>
              <a:gd name="T32" fmla="*/ 402 w 874"/>
              <a:gd name="T33" fmla="*/ 658 h 757"/>
              <a:gd name="T34" fmla="*/ 386 w 874"/>
              <a:gd name="T35" fmla="*/ 622 h 757"/>
              <a:gd name="T36" fmla="*/ 402 w 874"/>
              <a:gd name="T37" fmla="*/ 586 h 757"/>
              <a:gd name="T38" fmla="*/ 438 w 874"/>
              <a:gd name="T39" fmla="*/ 571 h 757"/>
              <a:gd name="T40" fmla="*/ 473 w 874"/>
              <a:gd name="T41" fmla="*/ 586 h 757"/>
              <a:gd name="T42" fmla="*/ 488 w 874"/>
              <a:gd name="T43" fmla="*/ 622 h 757"/>
              <a:gd name="T44" fmla="*/ 473 w 874"/>
              <a:gd name="T45" fmla="*/ 658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4" h="757">
                <a:moveTo>
                  <a:pt x="866" y="724"/>
                </a:moveTo>
                <a:cubicBezTo>
                  <a:pt x="456" y="14"/>
                  <a:pt x="456" y="14"/>
                  <a:pt x="456" y="14"/>
                </a:cubicBezTo>
                <a:cubicBezTo>
                  <a:pt x="448" y="0"/>
                  <a:pt x="426" y="0"/>
                  <a:pt x="418" y="14"/>
                </a:cubicBezTo>
                <a:cubicBezTo>
                  <a:pt x="8" y="724"/>
                  <a:pt x="8" y="724"/>
                  <a:pt x="8" y="724"/>
                </a:cubicBezTo>
                <a:cubicBezTo>
                  <a:pt x="0" y="738"/>
                  <a:pt x="10" y="757"/>
                  <a:pt x="27" y="757"/>
                </a:cubicBezTo>
                <a:cubicBezTo>
                  <a:pt x="847" y="757"/>
                  <a:pt x="847" y="757"/>
                  <a:pt x="847" y="757"/>
                </a:cubicBezTo>
                <a:cubicBezTo>
                  <a:pt x="864" y="757"/>
                  <a:pt x="874" y="738"/>
                  <a:pt x="866" y="724"/>
                </a:cubicBezTo>
                <a:close/>
                <a:moveTo>
                  <a:pt x="397" y="206"/>
                </a:moveTo>
                <a:cubicBezTo>
                  <a:pt x="477" y="206"/>
                  <a:pt x="477" y="206"/>
                  <a:pt x="477" y="206"/>
                </a:cubicBezTo>
                <a:cubicBezTo>
                  <a:pt x="477" y="332"/>
                  <a:pt x="477" y="332"/>
                  <a:pt x="477" y="332"/>
                </a:cubicBezTo>
                <a:cubicBezTo>
                  <a:pt x="477" y="373"/>
                  <a:pt x="470" y="446"/>
                  <a:pt x="453" y="548"/>
                </a:cubicBezTo>
                <a:cubicBezTo>
                  <a:pt x="421" y="548"/>
                  <a:pt x="421" y="548"/>
                  <a:pt x="421" y="548"/>
                </a:cubicBezTo>
                <a:cubicBezTo>
                  <a:pt x="405" y="446"/>
                  <a:pt x="397" y="373"/>
                  <a:pt x="397" y="332"/>
                </a:cubicBezTo>
                <a:lnTo>
                  <a:pt x="397" y="206"/>
                </a:lnTo>
                <a:close/>
                <a:moveTo>
                  <a:pt x="473" y="658"/>
                </a:moveTo>
                <a:cubicBezTo>
                  <a:pt x="464" y="668"/>
                  <a:pt x="452" y="673"/>
                  <a:pt x="438" y="673"/>
                </a:cubicBezTo>
                <a:cubicBezTo>
                  <a:pt x="423" y="673"/>
                  <a:pt x="411" y="668"/>
                  <a:pt x="402" y="658"/>
                </a:cubicBezTo>
                <a:cubicBezTo>
                  <a:pt x="392" y="648"/>
                  <a:pt x="386" y="636"/>
                  <a:pt x="386" y="622"/>
                </a:cubicBezTo>
                <a:cubicBezTo>
                  <a:pt x="386" y="608"/>
                  <a:pt x="392" y="596"/>
                  <a:pt x="402" y="586"/>
                </a:cubicBezTo>
                <a:cubicBezTo>
                  <a:pt x="411" y="576"/>
                  <a:pt x="423" y="571"/>
                  <a:pt x="438" y="571"/>
                </a:cubicBezTo>
                <a:cubicBezTo>
                  <a:pt x="452" y="571"/>
                  <a:pt x="464" y="576"/>
                  <a:pt x="473" y="586"/>
                </a:cubicBezTo>
                <a:cubicBezTo>
                  <a:pt x="483" y="596"/>
                  <a:pt x="488" y="608"/>
                  <a:pt x="488" y="622"/>
                </a:cubicBezTo>
                <a:cubicBezTo>
                  <a:pt x="488" y="636"/>
                  <a:pt x="483" y="648"/>
                  <a:pt x="473" y="658"/>
                </a:cubicBezTo>
                <a:close/>
              </a:path>
            </a:pathLst>
          </a:custGeom>
          <a:solidFill>
            <a:srgbClr val="E71C57"/>
          </a:solidFill>
          <a:ln>
            <a:noFill/>
          </a:ln>
        </p:spPr>
        <p:txBody>
          <a:bodyPr vert="horz" wrap="square" lIns="68580" tIns="34290" rIns="68580" bIns="34290" numCol="1" anchor="t" anchorCtr="0" compatLnSpc="1">
            <a:prstTxWarp prst="textNoShape">
              <a:avLst/>
            </a:prstTxWarp>
          </a:bodyPr>
          <a:lstStyle/>
          <a:p>
            <a:endParaRPr lang="en-US" sz="1350" dirty="0"/>
          </a:p>
        </p:txBody>
      </p:sp>
      <p:sp>
        <p:nvSpPr>
          <p:cNvPr id="59" name="Rectangle 58"/>
          <p:cNvSpPr/>
          <p:nvPr/>
        </p:nvSpPr>
        <p:spPr>
          <a:xfrm>
            <a:off x="3816675" y="4046290"/>
            <a:ext cx="1082840" cy="1323439"/>
          </a:xfrm>
          <a:prstGeom prst="rect">
            <a:avLst/>
          </a:prstGeom>
        </p:spPr>
        <p:txBody>
          <a:bodyPr wrap="square">
            <a:spAutoFit/>
          </a:bodyPr>
          <a:lstStyle/>
          <a:p>
            <a:pPr algn="ctr">
              <a:buSzPct val="100000"/>
            </a:pPr>
            <a:r>
              <a:rPr lang="en-US" sz="800" dirty="0">
                <a:latin typeface="+mj-lt"/>
              </a:rPr>
              <a:t>Visited another location ~10 mins away, </a:t>
            </a:r>
            <a:r>
              <a:rPr lang="en-US" sz="800" dirty="0">
                <a:solidFill>
                  <a:srgbClr val="29BA74"/>
                </a:solidFill>
                <a:latin typeface="+mj-lt"/>
              </a:rPr>
              <a:t>required additional payment </a:t>
            </a:r>
            <a:r>
              <a:rPr lang="en-US" sz="800" dirty="0">
                <a:latin typeface="+mj-lt"/>
              </a:rPr>
              <a:t>for difference between market rate and state reimbursement</a:t>
            </a:r>
          </a:p>
        </p:txBody>
      </p:sp>
      <p:grpSp>
        <p:nvGrpSpPr>
          <p:cNvPr id="60" name="Group 59"/>
          <p:cNvGrpSpPr/>
          <p:nvPr/>
        </p:nvGrpSpPr>
        <p:grpSpPr>
          <a:xfrm>
            <a:off x="2849350" y="2858054"/>
            <a:ext cx="218506" cy="96189"/>
            <a:chOff x="2859224" y="4066289"/>
            <a:chExt cx="291341" cy="128252"/>
          </a:xfrm>
        </p:grpSpPr>
        <p:sp>
          <p:nvSpPr>
            <p:cNvPr id="63" name="AutoShape 7">
              <a:extLst>
                <a:ext uri="{FF2B5EF4-FFF2-40B4-BE49-F238E27FC236}">
                  <a16:creationId xmlns:a16="http://schemas.microsoft.com/office/drawing/2014/main" id="{584904E7-2F9D-4983-918C-B0CCAAEB0761}"/>
                </a:ext>
              </a:extLst>
            </p:cNvPr>
            <p:cNvSpPr>
              <a:spLocks noChangeAspect="1" noChangeArrowheads="1" noTextEdit="1"/>
            </p:cNvSpPr>
            <p:nvPr/>
          </p:nvSpPr>
          <p:spPr bwMode="auto">
            <a:xfrm>
              <a:off x="2859224" y="4087365"/>
              <a:ext cx="291341" cy="107176"/>
            </a:xfrm>
            <a:prstGeom prst="rect">
              <a:avLst/>
            </a:prstGeom>
            <a:solidFill>
              <a:srgbClr val="FFFFFF"/>
            </a:solidFill>
            <a:ln>
              <a:noFill/>
            </a:ln>
          </p:spPr>
          <p:txBody>
            <a:bodyPr vert="horz" wrap="square" lIns="68580" tIns="34290" rIns="68580" bIns="34290" numCol="1" anchor="t" anchorCtr="0" compatLnSpc="1">
              <a:prstTxWarp prst="textNoShape">
                <a:avLst/>
              </a:prstTxWarp>
            </a:bodyPr>
            <a:lstStyle/>
            <a:p>
              <a:endParaRPr lang="en-US" sz="1350" dirty="0"/>
            </a:p>
          </p:txBody>
        </p:sp>
        <p:sp>
          <p:nvSpPr>
            <p:cNvPr id="64" name="Freeform 38"/>
            <p:cNvSpPr>
              <a:spLocks noEditPoints="1"/>
            </p:cNvSpPr>
            <p:nvPr/>
          </p:nvSpPr>
          <p:spPr bwMode="auto">
            <a:xfrm>
              <a:off x="2882241" y="4066289"/>
              <a:ext cx="268324" cy="112768"/>
            </a:xfrm>
            <a:custGeom>
              <a:avLst/>
              <a:gdLst>
                <a:gd name="T0" fmla="*/ 843 w 880"/>
                <a:gd name="T1" fmla="*/ 131 h 327"/>
                <a:gd name="T2" fmla="*/ 655 w 880"/>
                <a:gd name="T3" fmla="*/ 107 h 327"/>
                <a:gd name="T4" fmla="*/ 643 w 880"/>
                <a:gd name="T5" fmla="*/ 101 h 327"/>
                <a:gd name="T6" fmla="*/ 575 w 880"/>
                <a:gd name="T7" fmla="*/ 17 h 327"/>
                <a:gd name="T8" fmla="*/ 539 w 880"/>
                <a:gd name="T9" fmla="*/ 0 h 327"/>
                <a:gd name="T10" fmla="*/ 251 w 880"/>
                <a:gd name="T11" fmla="*/ 0 h 327"/>
                <a:gd name="T12" fmla="*/ 217 w 880"/>
                <a:gd name="T13" fmla="*/ 15 h 327"/>
                <a:gd name="T14" fmla="*/ 141 w 880"/>
                <a:gd name="T15" fmla="*/ 102 h 327"/>
                <a:gd name="T16" fmla="*/ 132 w 880"/>
                <a:gd name="T17" fmla="*/ 108 h 327"/>
                <a:gd name="T18" fmla="*/ 33 w 880"/>
                <a:gd name="T19" fmla="*/ 129 h 327"/>
                <a:gd name="T20" fmla="*/ 0 w 880"/>
                <a:gd name="T21" fmla="*/ 165 h 327"/>
                <a:gd name="T22" fmla="*/ 6 w 880"/>
                <a:gd name="T23" fmla="*/ 240 h 327"/>
                <a:gd name="T24" fmla="*/ 28 w 880"/>
                <a:gd name="T25" fmla="*/ 261 h 327"/>
                <a:gd name="T26" fmla="*/ 75 w 880"/>
                <a:gd name="T27" fmla="*/ 261 h 327"/>
                <a:gd name="T28" fmla="*/ 91 w 880"/>
                <a:gd name="T29" fmla="*/ 261 h 327"/>
                <a:gd name="T30" fmla="*/ 182 w 880"/>
                <a:gd name="T31" fmla="*/ 327 h 327"/>
                <a:gd name="T32" fmla="*/ 273 w 880"/>
                <a:gd name="T33" fmla="*/ 261 h 327"/>
                <a:gd name="T34" fmla="*/ 627 w 880"/>
                <a:gd name="T35" fmla="*/ 261 h 327"/>
                <a:gd name="T36" fmla="*/ 718 w 880"/>
                <a:gd name="T37" fmla="*/ 327 h 327"/>
                <a:gd name="T38" fmla="*/ 809 w 880"/>
                <a:gd name="T39" fmla="*/ 261 h 327"/>
                <a:gd name="T40" fmla="*/ 824 w 880"/>
                <a:gd name="T41" fmla="*/ 261 h 327"/>
                <a:gd name="T42" fmla="*/ 866 w 880"/>
                <a:gd name="T43" fmla="*/ 261 h 327"/>
                <a:gd name="T44" fmla="*/ 873 w 880"/>
                <a:gd name="T45" fmla="*/ 255 h 327"/>
                <a:gd name="T46" fmla="*/ 880 w 880"/>
                <a:gd name="T47" fmla="*/ 169 h 327"/>
                <a:gd name="T48" fmla="*/ 843 w 880"/>
                <a:gd name="T49" fmla="*/ 131 h 327"/>
                <a:gd name="T50" fmla="*/ 182 w 880"/>
                <a:gd name="T51" fmla="*/ 294 h 327"/>
                <a:gd name="T52" fmla="*/ 127 w 880"/>
                <a:gd name="T53" fmla="*/ 261 h 327"/>
                <a:gd name="T54" fmla="*/ 120 w 880"/>
                <a:gd name="T55" fmla="*/ 231 h 327"/>
                <a:gd name="T56" fmla="*/ 182 w 880"/>
                <a:gd name="T57" fmla="*/ 168 h 327"/>
                <a:gd name="T58" fmla="*/ 244 w 880"/>
                <a:gd name="T59" fmla="*/ 231 h 327"/>
                <a:gd name="T60" fmla="*/ 237 w 880"/>
                <a:gd name="T61" fmla="*/ 261 h 327"/>
                <a:gd name="T62" fmla="*/ 182 w 880"/>
                <a:gd name="T63" fmla="*/ 294 h 327"/>
                <a:gd name="T64" fmla="*/ 371 w 880"/>
                <a:gd name="T65" fmla="*/ 99 h 327"/>
                <a:gd name="T66" fmla="*/ 214 w 880"/>
                <a:gd name="T67" fmla="*/ 99 h 327"/>
                <a:gd name="T68" fmla="*/ 212 w 880"/>
                <a:gd name="T69" fmla="*/ 95 h 327"/>
                <a:gd name="T70" fmla="*/ 238 w 880"/>
                <a:gd name="T71" fmla="*/ 44 h 327"/>
                <a:gd name="T72" fmla="*/ 271 w 880"/>
                <a:gd name="T73" fmla="*/ 28 h 327"/>
                <a:gd name="T74" fmla="*/ 361 w 880"/>
                <a:gd name="T75" fmla="*/ 28 h 327"/>
                <a:gd name="T76" fmla="*/ 364 w 880"/>
                <a:gd name="T77" fmla="*/ 31 h 327"/>
                <a:gd name="T78" fmla="*/ 374 w 880"/>
                <a:gd name="T79" fmla="*/ 96 h 327"/>
                <a:gd name="T80" fmla="*/ 371 w 880"/>
                <a:gd name="T81" fmla="*/ 99 h 327"/>
                <a:gd name="T82" fmla="*/ 604 w 880"/>
                <a:gd name="T83" fmla="*/ 99 h 327"/>
                <a:gd name="T84" fmla="*/ 406 w 880"/>
                <a:gd name="T85" fmla="*/ 99 h 327"/>
                <a:gd name="T86" fmla="*/ 403 w 880"/>
                <a:gd name="T87" fmla="*/ 96 h 327"/>
                <a:gd name="T88" fmla="*/ 393 w 880"/>
                <a:gd name="T89" fmla="*/ 32 h 327"/>
                <a:gd name="T90" fmla="*/ 396 w 880"/>
                <a:gd name="T91" fmla="*/ 28 h 327"/>
                <a:gd name="T92" fmla="*/ 530 w 880"/>
                <a:gd name="T93" fmla="*/ 28 h 327"/>
                <a:gd name="T94" fmla="*/ 568 w 880"/>
                <a:gd name="T95" fmla="*/ 46 h 327"/>
                <a:gd name="T96" fmla="*/ 607 w 880"/>
                <a:gd name="T97" fmla="*/ 95 h 327"/>
                <a:gd name="T98" fmla="*/ 604 w 880"/>
                <a:gd name="T99" fmla="*/ 99 h 327"/>
                <a:gd name="T100" fmla="*/ 718 w 880"/>
                <a:gd name="T101" fmla="*/ 294 h 327"/>
                <a:gd name="T102" fmla="*/ 663 w 880"/>
                <a:gd name="T103" fmla="*/ 261 h 327"/>
                <a:gd name="T104" fmla="*/ 656 w 880"/>
                <a:gd name="T105" fmla="*/ 231 h 327"/>
                <a:gd name="T106" fmla="*/ 718 w 880"/>
                <a:gd name="T107" fmla="*/ 168 h 327"/>
                <a:gd name="T108" fmla="*/ 780 w 880"/>
                <a:gd name="T109" fmla="*/ 231 h 327"/>
                <a:gd name="T110" fmla="*/ 773 w 880"/>
                <a:gd name="T111" fmla="*/ 261 h 327"/>
                <a:gd name="T112" fmla="*/ 718 w 880"/>
                <a:gd name="T113" fmla="*/ 294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80" h="327">
                  <a:moveTo>
                    <a:pt x="843" y="131"/>
                  </a:moveTo>
                  <a:cubicBezTo>
                    <a:pt x="788" y="124"/>
                    <a:pt x="683" y="111"/>
                    <a:pt x="655" y="107"/>
                  </a:cubicBezTo>
                  <a:cubicBezTo>
                    <a:pt x="650" y="107"/>
                    <a:pt x="646" y="104"/>
                    <a:pt x="643" y="101"/>
                  </a:cubicBezTo>
                  <a:cubicBezTo>
                    <a:pt x="643" y="101"/>
                    <a:pt x="643" y="101"/>
                    <a:pt x="575" y="17"/>
                  </a:cubicBezTo>
                  <a:cubicBezTo>
                    <a:pt x="566" y="6"/>
                    <a:pt x="553" y="0"/>
                    <a:pt x="539" y="0"/>
                  </a:cubicBezTo>
                  <a:cubicBezTo>
                    <a:pt x="539" y="0"/>
                    <a:pt x="539" y="0"/>
                    <a:pt x="251" y="0"/>
                  </a:cubicBezTo>
                  <a:cubicBezTo>
                    <a:pt x="238" y="0"/>
                    <a:pt x="225" y="5"/>
                    <a:pt x="217" y="15"/>
                  </a:cubicBezTo>
                  <a:cubicBezTo>
                    <a:pt x="217" y="15"/>
                    <a:pt x="217" y="15"/>
                    <a:pt x="141" y="102"/>
                  </a:cubicBezTo>
                  <a:cubicBezTo>
                    <a:pt x="139" y="105"/>
                    <a:pt x="135" y="107"/>
                    <a:pt x="132" y="108"/>
                  </a:cubicBezTo>
                  <a:cubicBezTo>
                    <a:pt x="132" y="108"/>
                    <a:pt x="132" y="108"/>
                    <a:pt x="33" y="129"/>
                  </a:cubicBezTo>
                  <a:cubicBezTo>
                    <a:pt x="16" y="132"/>
                    <a:pt x="2" y="147"/>
                    <a:pt x="0" y="165"/>
                  </a:cubicBezTo>
                  <a:cubicBezTo>
                    <a:pt x="0" y="165"/>
                    <a:pt x="0" y="165"/>
                    <a:pt x="6" y="240"/>
                  </a:cubicBezTo>
                  <a:cubicBezTo>
                    <a:pt x="6" y="252"/>
                    <a:pt x="16" y="261"/>
                    <a:pt x="28" y="261"/>
                  </a:cubicBezTo>
                  <a:cubicBezTo>
                    <a:pt x="28" y="261"/>
                    <a:pt x="28" y="261"/>
                    <a:pt x="75" y="261"/>
                  </a:cubicBezTo>
                  <a:cubicBezTo>
                    <a:pt x="91" y="261"/>
                    <a:pt x="91" y="261"/>
                    <a:pt x="91" y="261"/>
                  </a:cubicBezTo>
                  <a:cubicBezTo>
                    <a:pt x="103" y="299"/>
                    <a:pt x="140" y="327"/>
                    <a:pt x="182" y="327"/>
                  </a:cubicBezTo>
                  <a:cubicBezTo>
                    <a:pt x="224" y="327"/>
                    <a:pt x="260" y="299"/>
                    <a:pt x="273" y="261"/>
                  </a:cubicBezTo>
                  <a:cubicBezTo>
                    <a:pt x="627" y="261"/>
                    <a:pt x="627" y="261"/>
                    <a:pt x="627" y="261"/>
                  </a:cubicBezTo>
                  <a:cubicBezTo>
                    <a:pt x="639" y="299"/>
                    <a:pt x="676" y="327"/>
                    <a:pt x="718" y="327"/>
                  </a:cubicBezTo>
                  <a:cubicBezTo>
                    <a:pt x="760" y="327"/>
                    <a:pt x="796" y="299"/>
                    <a:pt x="809" y="261"/>
                  </a:cubicBezTo>
                  <a:cubicBezTo>
                    <a:pt x="824" y="261"/>
                    <a:pt x="824" y="261"/>
                    <a:pt x="824" y="261"/>
                  </a:cubicBezTo>
                  <a:cubicBezTo>
                    <a:pt x="824" y="261"/>
                    <a:pt x="824" y="261"/>
                    <a:pt x="866" y="261"/>
                  </a:cubicBezTo>
                  <a:cubicBezTo>
                    <a:pt x="869" y="261"/>
                    <a:pt x="873" y="258"/>
                    <a:pt x="873" y="255"/>
                  </a:cubicBezTo>
                  <a:cubicBezTo>
                    <a:pt x="873" y="255"/>
                    <a:pt x="873" y="255"/>
                    <a:pt x="880" y="169"/>
                  </a:cubicBezTo>
                  <a:cubicBezTo>
                    <a:pt x="879" y="149"/>
                    <a:pt x="863" y="133"/>
                    <a:pt x="843" y="131"/>
                  </a:cubicBezTo>
                  <a:close/>
                  <a:moveTo>
                    <a:pt x="182" y="294"/>
                  </a:moveTo>
                  <a:cubicBezTo>
                    <a:pt x="158" y="294"/>
                    <a:pt x="138" y="281"/>
                    <a:pt x="127" y="261"/>
                  </a:cubicBezTo>
                  <a:cubicBezTo>
                    <a:pt x="122" y="252"/>
                    <a:pt x="120" y="242"/>
                    <a:pt x="120" y="231"/>
                  </a:cubicBezTo>
                  <a:cubicBezTo>
                    <a:pt x="120" y="196"/>
                    <a:pt x="148" y="168"/>
                    <a:pt x="182" y="168"/>
                  </a:cubicBezTo>
                  <a:cubicBezTo>
                    <a:pt x="216" y="168"/>
                    <a:pt x="244" y="196"/>
                    <a:pt x="244" y="231"/>
                  </a:cubicBezTo>
                  <a:cubicBezTo>
                    <a:pt x="244" y="242"/>
                    <a:pt x="242" y="252"/>
                    <a:pt x="237" y="261"/>
                  </a:cubicBezTo>
                  <a:cubicBezTo>
                    <a:pt x="226" y="281"/>
                    <a:pt x="206" y="294"/>
                    <a:pt x="182" y="294"/>
                  </a:cubicBezTo>
                  <a:close/>
                  <a:moveTo>
                    <a:pt x="371" y="99"/>
                  </a:moveTo>
                  <a:cubicBezTo>
                    <a:pt x="371" y="99"/>
                    <a:pt x="371" y="99"/>
                    <a:pt x="214" y="99"/>
                  </a:cubicBezTo>
                  <a:cubicBezTo>
                    <a:pt x="212" y="99"/>
                    <a:pt x="211" y="97"/>
                    <a:pt x="212" y="95"/>
                  </a:cubicBezTo>
                  <a:cubicBezTo>
                    <a:pt x="212" y="95"/>
                    <a:pt x="212" y="95"/>
                    <a:pt x="238" y="44"/>
                  </a:cubicBezTo>
                  <a:cubicBezTo>
                    <a:pt x="245" y="29"/>
                    <a:pt x="258" y="28"/>
                    <a:pt x="271" y="28"/>
                  </a:cubicBezTo>
                  <a:cubicBezTo>
                    <a:pt x="271" y="28"/>
                    <a:pt x="271" y="28"/>
                    <a:pt x="361" y="28"/>
                  </a:cubicBezTo>
                  <a:cubicBezTo>
                    <a:pt x="362" y="28"/>
                    <a:pt x="363" y="29"/>
                    <a:pt x="364" y="31"/>
                  </a:cubicBezTo>
                  <a:cubicBezTo>
                    <a:pt x="364" y="31"/>
                    <a:pt x="364" y="31"/>
                    <a:pt x="374" y="96"/>
                  </a:cubicBezTo>
                  <a:cubicBezTo>
                    <a:pt x="374" y="98"/>
                    <a:pt x="373" y="99"/>
                    <a:pt x="371" y="99"/>
                  </a:cubicBezTo>
                  <a:close/>
                  <a:moveTo>
                    <a:pt x="604" y="99"/>
                  </a:moveTo>
                  <a:cubicBezTo>
                    <a:pt x="604" y="99"/>
                    <a:pt x="604" y="99"/>
                    <a:pt x="406" y="99"/>
                  </a:cubicBezTo>
                  <a:cubicBezTo>
                    <a:pt x="404" y="99"/>
                    <a:pt x="403" y="98"/>
                    <a:pt x="403" y="96"/>
                  </a:cubicBezTo>
                  <a:cubicBezTo>
                    <a:pt x="403" y="96"/>
                    <a:pt x="403" y="96"/>
                    <a:pt x="393" y="32"/>
                  </a:cubicBezTo>
                  <a:cubicBezTo>
                    <a:pt x="392" y="30"/>
                    <a:pt x="394" y="28"/>
                    <a:pt x="396" y="28"/>
                  </a:cubicBezTo>
                  <a:cubicBezTo>
                    <a:pt x="396" y="28"/>
                    <a:pt x="396" y="28"/>
                    <a:pt x="530" y="28"/>
                  </a:cubicBezTo>
                  <a:cubicBezTo>
                    <a:pt x="547" y="28"/>
                    <a:pt x="556" y="29"/>
                    <a:pt x="568" y="46"/>
                  </a:cubicBezTo>
                  <a:cubicBezTo>
                    <a:pt x="568" y="46"/>
                    <a:pt x="568" y="46"/>
                    <a:pt x="607" y="95"/>
                  </a:cubicBezTo>
                  <a:cubicBezTo>
                    <a:pt x="608" y="97"/>
                    <a:pt x="607" y="99"/>
                    <a:pt x="604" y="99"/>
                  </a:cubicBezTo>
                  <a:close/>
                  <a:moveTo>
                    <a:pt x="718" y="294"/>
                  </a:moveTo>
                  <a:cubicBezTo>
                    <a:pt x="694" y="294"/>
                    <a:pt x="674" y="281"/>
                    <a:pt x="663" y="261"/>
                  </a:cubicBezTo>
                  <a:cubicBezTo>
                    <a:pt x="658" y="252"/>
                    <a:pt x="656" y="242"/>
                    <a:pt x="656" y="231"/>
                  </a:cubicBezTo>
                  <a:cubicBezTo>
                    <a:pt x="656" y="196"/>
                    <a:pt x="684" y="168"/>
                    <a:pt x="718" y="168"/>
                  </a:cubicBezTo>
                  <a:cubicBezTo>
                    <a:pt x="752" y="168"/>
                    <a:pt x="780" y="196"/>
                    <a:pt x="780" y="231"/>
                  </a:cubicBezTo>
                  <a:cubicBezTo>
                    <a:pt x="780" y="242"/>
                    <a:pt x="778" y="252"/>
                    <a:pt x="773" y="261"/>
                  </a:cubicBezTo>
                  <a:cubicBezTo>
                    <a:pt x="762" y="281"/>
                    <a:pt x="742" y="294"/>
                    <a:pt x="718" y="294"/>
                  </a:cubicBezTo>
                  <a:close/>
                </a:path>
              </a:pathLst>
            </a:custGeom>
            <a:solidFill>
              <a:srgbClr val="E71C57"/>
            </a:solidFill>
            <a:ln>
              <a:noFill/>
            </a:ln>
          </p:spPr>
          <p:txBody>
            <a:bodyPr vert="horz" wrap="square" lIns="68580" tIns="34290" rIns="68580" bIns="34290" numCol="1" anchor="t" anchorCtr="0" compatLnSpc="1">
              <a:prstTxWarp prst="textNoShape">
                <a:avLst/>
              </a:prstTxWarp>
            </a:bodyPr>
            <a:lstStyle/>
            <a:p>
              <a:endParaRPr lang="en-US" sz="1350" dirty="0"/>
            </a:p>
          </p:txBody>
        </p:sp>
      </p:grpSp>
      <p:sp>
        <p:nvSpPr>
          <p:cNvPr id="65" name="Rectangle 64"/>
          <p:cNvSpPr/>
          <p:nvPr/>
        </p:nvSpPr>
        <p:spPr>
          <a:xfrm>
            <a:off x="1989078" y="2625957"/>
            <a:ext cx="921101" cy="707886"/>
          </a:xfrm>
          <a:prstGeom prst="rect">
            <a:avLst/>
          </a:prstGeom>
        </p:spPr>
        <p:txBody>
          <a:bodyPr wrap="square">
            <a:spAutoFit/>
          </a:bodyPr>
          <a:lstStyle/>
          <a:p>
            <a:pPr algn="ctr">
              <a:buSzPct val="100000"/>
            </a:pPr>
            <a:r>
              <a:rPr lang="en-US" sz="800" dirty="0">
                <a:solidFill>
                  <a:srgbClr val="575757"/>
                </a:solidFill>
                <a:latin typeface="+mj-lt"/>
              </a:rPr>
              <a:t>Took </a:t>
            </a:r>
            <a:r>
              <a:rPr lang="en-US" sz="800" dirty="0">
                <a:solidFill>
                  <a:srgbClr val="29BA74"/>
                </a:solidFill>
                <a:latin typeface="+mj-lt"/>
              </a:rPr>
              <a:t>more time off work </a:t>
            </a:r>
            <a:r>
              <a:rPr lang="en-US" sz="800" dirty="0">
                <a:solidFill>
                  <a:srgbClr val="575757"/>
                </a:solidFill>
                <a:latin typeface="+mj-lt"/>
              </a:rPr>
              <a:t>to visit additional locations</a:t>
            </a:r>
          </a:p>
        </p:txBody>
      </p:sp>
      <p:sp>
        <p:nvSpPr>
          <p:cNvPr id="70" name="Freeform 5"/>
          <p:cNvSpPr>
            <a:spLocks noEditPoints="1"/>
          </p:cNvSpPr>
          <p:nvPr/>
        </p:nvSpPr>
        <p:spPr bwMode="auto">
          <a:xfrm>
            <a:off x="3746636" y="4006598"/>
            <a:ext cx="182258" cy="182448"/>
          </a:xfrm>
          <a:custGeom>
            <a:avLst/>
            <a:gdLst>
              <a:gd name="T0" fmla="*/ 440 w 880"/>
              <a:gd name="T1" fmla="*/ 88 h 880"/>
              <a:gd name="T2" fmla="*/ 88 w 880"/>
              <a:gd name="T3" fmla="*/ 440 h 880"/>
              <a:gd name="T4" fmla="*/ 440 w 880"/>
              <a:gd name="T5" fmla="*/ 792 h 880"/>
              <a:gd name="T6" fmla="*/ 792 w 880"/>
              <a:gd name="T7" fmla="*/ 440 h 880"/>
              <a:gd name="T8" fmla="*/ 440 w 880"/>
              <a:gd name="T9" fmla="*/ 88 h 880"/>
              <a:gd name="T10" fmla="*/ 532 w 880"/>
              <a:gd name="T11" fmla="*/ 590 h 880"/>
              <a:gd name="T12" fmla="*/ 467 w 880"/>
              <a:gd name="T13" fmla="*/ 627 h 880"/>
              <a:gd name="T14" fmla="*/ 467 w 880"/>
              <a:gd name="T15" fmla="*/ 687 h 880"/>
              <a:gd name="T16" fmla="*/ 407 w 880"/>
              <a:gd name="T17" fmla="*/ 687 h 880"/>
              <a:gd name="T18" fmla="*/ 407 w 880"/>
              <a:gd name="T19" fmla="*/ 632 h 880"/>
              <a:gd name="T20" fmla="*/ 324 w 880"/>
              <a:gd name="T21" fmla="*/ 605 h 880"/>
              <a:gd name="T22" fmla="*/ 349 w 880"/>
              <a:gd name="T23" fmla="*/ 544 h 880"/>
              <a:gd name="T24" fmla="*/ 428 w 880"/>
              <a:gd name="T25" fmla="*/ 572 h 880"/>
              <a:gd name="T26" fmla="*/ 488 w 880"/>
              <a:gd name="T27" fmla="*/ 531 h 880"/>
              <a:gd name="T28" fmla="*/ 473 w 880"/>
              <a:gd name="T29" fmla="*/ 492 h 880"/>
              <a:gd name="T30" fmla="*/ 415 w 880"/>
              <a:gd name="T31" fmla="*/ 452 h 880"/>
              <a:gd name="T32" fmla="*/ 357 w 880"/>
              <a:gd name="T33" fmla="*/ 417 h 880"/>
              <a:gd name="T34" fmla="*/ 333 w 880"/>
              <a:gd name="T35" fmla="*/ 383 h 880"/>
              <a:gd name="T36" fmla="*/ 325 w 880"/>
              <a:gd name="T37" fmla="*/ 339 h 880"/>
              <a:gd name="T38" fmla="*/ 347 w 880"/>
              <a:gd name="T39" fmla="*/ 276 h 880"/>
              <a:gd name="T40" fmla="*/ 407 w 880"/>
              <a:gd name="T41" fmla="*/ 240 h 880"/>
              <a:gd name="T42" fmla="*/ 407 w 880"/>
              <a:gd name="T43" fmla="*/ 193 h 880"/>
              <a:gd name="T44" fmla="*/ 467 w 880"/>
              <a:gd name="T45" fmla="*/ 193 h 880"/>
              <a:gd name="T46" fmla="*/ 467 w 880"/>
              <a:gd name="T47" fmla="*/ 237 h 880"/>
              <a:gd name="T48" fmla="*/ 538 w 880"/>
              <a:gd name="T49" fmla="*/ 261 h 880"/>
              <a:gd name="T50" fmla="*/ 518 w 880"/>
              <a:gd name="T51" fmla="*/ 320 h 880"/>
              <a:gd name="T52" fmla="*/ 442 w 880"/>
              <a:gd name="T53" fmla="*/ 294 h 880"/>
              <a:gd name="T54" fmla="*/ 406 w 880"/>
              <a:gd name="T55" fmla="*/ 307 h 880"/>
              <a:gd name="T56" fmla="*/ 393 w 880"/>
              <a:gd name="T57" fmla="*/ 339 h 880"/>
              <a:gd name="T58" fmla="*/ 466 w 880"/>
              <a:gd name="T59" fmla="*/ 407 h 880"/>
              <a:gd name="T60" fmla="*/ 521 w 880"/>
              <a:gd name="T61" fmla="*/ 442 h 880"/>
              <a:gd name="T62" fmla="*/ 547 w 880"/>
              <a:gd name="T63" fmla="*/ 479 h 880"/>
              <a:gd name="T64" fmla="*/ 556 w 880"/>
              <a:gd name="T65" fmla="*/ 526 h 880"/>
              <a:gd name="T66" fmla="*/ 532 w 880"/>
              <a:gd name="T67" fmla="*/ 590 h 880"/>
              <a:gd name="T68" fmla="*/ 440 w 880"/>
              <a:gd name="T69" fmla="*/ 880 h 880"/>
              <a:gd name="T70" fmla="*/ 0 w 880"/>
              <a:gd name="T71" fmla="*/ 440 h 880"/>
              <a:gd name="T72" fmla="*/ 440 w 880"/>
              <a:gd name="T73" fmla="*/ 0 h 880"/>
              <a:gd name="T74" fmla="*/ 880 w 880"/>
              <a:gd name="T75" fmla="*/ 440 h 880"/>
              <a:gd name="T76" fmla="*/ 440 w 880"/>
              <a:gd name="T77" fmla="*/ 880 h 880"/>
              <a:gd name="T78" fmla="*/ 440 w 880"/>
              <a:gd name="T79" fmla="*/ 44 h 880"/>
              <a:gd name="T80" fmla="*/ 44 w 880"/>
              <a:gd name="T81" fmla="*/ 440 h 880"/>
              <a:gd name="T82" fmla="*/ 440 w 880"/>
              <a:gd name="T83" fmla="*/ 836 h 880"/>
              <a:gd name="T84" fmla="*/ 836 w 880"/>
              <a:gd name="T85" fmla="*/ 440 h 880"/>
              <a:gd name="T86" fmla="*/ 440 w 880"/>
              <a:gd name="T87" fmla="*/ 44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80" h="880">
                <a:moveTo>
                  <a:pt x="440" y="88"/>
                </a:moveTo>
                <a:cubicBezTo>
                  <a:pt x="246" y="88"/>
                  <a:pt x="88" y="246"/>
                  <a:pt x="88" y="440"/>
                </a:cubicBezTo>
                <a:cubicBezTo>
                  <a:pt x="88" y="634"/>
                  <a:pt x="246" y="792"/>
                  <a:pt x="440" y="792"/>
                </a:cubicBezTo>
                <a:cubicBezTo>
                  <a:pt x="634" y="792"/>
                  <a:pt x="792" y="634"/>
                  <a:pt x="792" y="440"/>
                </a:cubicBezTo>
                <a:cubicBezTo>
                  <a:pt x="792" y="246"/>
                  <a:pt x="634" y="88"/>
                  <a:pt x="440" y="88"/>
                </a:cubicBezTo>
                <a:close/>
                <a:moveTo>
                  <a:pt x="532" y="590"/>
                </a:moveTo>
                <a:cubicBezTo>
                  <a:pt x="517" y="608"/>
                  <a:pt x="495" y="620"/>
                  <a:pt x="467" y="627"/>
                </a:cubicBezTo>
                <a:cubicBezTo>
                  <a:pt x="467" y="687"/>
                  <a:pt x="467" y="687"/>
                  <a:pt x="467" y="687"/>
                </a:cubicBezTo>
                <a:cubicBezTo>
                  <a:pt x="407" y="687"/>
                  <a:pt x="407" y="687"/>
                  <a:pt x="407" y="687"/>
                </a:cubicBezTo>
                <a:cubicBezTo>
                  <a:pt x="407" y="632"/>
                  <a:pt x="407" y="632"/>
                  <a:pt x="407" y="632"/>
                </a:cubicBezTo>
                <a:cubicBezTo>
                  <a:pt x="377" y="630"/>
                  <a:pt x="349" y="621"/>
                  <a:pt x="324" y="605"/>
                </a:cubicBezTo>
                <a:cubicBezTo>
                  <a:pt x="349" y="544"/>
                  <a:pt x="349" y="544"/>
                  <a:pt x="349" y="544"/>
                </a:cubicBezTo>
                <a:cubicBezTo>
                  <a:pt x="376" y="563"/>
                  <a:pt x="402" y="572"/>
                  <a:pt x="428" y="572"/>
                </a:cubicBezTo>
                <a:cubicBezTo>
                  <a:pt x="468" y="572"/>
                  <a:pt x="488" y="558"/>
                  <a:pt x="488" y="531"/>
                </a:cubicBezTo>
                <a:cubicBezTo>
                  <a:pt x="488" y="517"/>
                  <a:pt x="483" y="504"/>
                  <a:pt x="473" y="492"/>
                </a:cubicBezTo>
                <a:cubicBezTo>
                  <a:pt x="463" y="480"/>
                  <a:pt x="443" y="466"/>
                  <a:pt x="415" y="452"/>
                </a:cubicBezTo>
                <a:cubicBezTo>
                  <a:pt x="386" y="438"/>
                  <a:pt x="367" y="426"/>
                  <a:pt x="357" y="417"/>
                </a:cubicBezTo>
                <a:cubicBezTo>
                  <a:pt x="346" y="407"/>
                  <a:pt x="338" y="396"/>
                  <a:pt x="333" y="383"/>
                </a:cubicBezTo>
                <a:cubicBezTo>
                  <a:pt x="327" y="370"/>
                  <a:pt x="325" y="355"/>
                  <a:pt x="325" y="339"/>
                </a:cubicBezTo>
                <a:cubicBezTo>
                  <a:pt x="325" y="315"/>
                  <a:pt x="332" y="295"/>
                  <a:pt x="347" y="276"/>
                </a:cubicBezTo>
                <a:cubicBezTo>
                  <a:pt x="362" y="258"/>
                  <a:pt x="382" y="246"/>
                  <a:pt x="407" y="240"/>
                </a:cubicBezTo>
                <a:cubicBezTo>
                  <a:pt x="407" y="193"/>
                  <a:pt x="407" y="193"/>
                  <a:pt x="407" y="193"/>
                </a:cubicBezTo>
                <a:cubicBezTo>
                  <a:pt x="467" y="193"/>
                  <a:pt x="467" y="193"/>
                  <a:pt x="467" y="193"/>
                </a:cubicBezTo>
                <a:cubicBezTo>
                  <a:pt x="467" y="237"/>
                  <a:pt x="467" y="237"/>
                  <a:pt x="467" y="237"/>
                </a:cubicBezTo>
                <a:cubicBezTo>
                  <a:pt x="499" y="241"/>
                  <a:pt x="523" y="248"/>
                  <a:pt x="538" y="261"/>
                </a:cubicBezTo>
                <a:cubicBezTo>
                  <a:pt x="518" y="320"/>
                  <a:pt x="518" y="320"/>
                  <a:pt x="518" y="320"/>
                </a:cubicBezTo>
                <a:cubicBezTo>
                  <a:pt x="494" y="302"/>
                  <a:pt x="469" y="294"/>
                  <a:pt x="442" y="294"/>
                </a:cubicBezTo>
                <a:cubicBezTo>
                  <a:pt x="426" y="294"/>
                  <a:pt x="414" y="298"/>
                  <a:pt x="406" y="307"/>
                </a:cubicBezTo>
                <a:cubicBezTo>
                  <a:pt x="397" y="315"/>
                  <a:pt x="393" y="326"/>
                  <a:pt x="393" y="339"/>
                </a:cubicBezTo>
                <a:cubicBezTo>
                  <a:pt x="393" y="361"/>
                  <a:pt x="417" y="383"/>
                  <a:pt x="466" y="407"/>
                </a:cubicBezTo>
                <a:cubicBezTo>
                  <a:pt x="491" y="420"/>
                  <a:pt x="510" y="431"/>
                  <a:pt x="521" y="442"/>
                </a:cubicBezTo>
                <a:cubicBezTo>
                  <a:pt x="532" y="452"/>
                  <a:pt x="541" y="465"/>
                  <a:pt x="547" y="479"/>
                </a:cubicBezTo>
                <a:cubicBezTo>
                  <a:pt x="553" y="493"/>
                  <a:pt x="556" y="508"/>
                  <a:pt x="556" y="526"/>
                </a:cubicBezTo>
                <a:cubicBezTo>
                  <a:pt x="556" y="550"/>
                  <a:pt x="548" y="571"/>
                  <a:pt x="532" y="590"/>
                </a:cubicBezTo>
                <a:close/>
                <a:moveTo>
                  <a:pt x="440" y="880"/>
                </a:moveTo>
                <a:cubicBezTo>
                  <a:pt x="197" y="880"/>
                  <a:pt x="0" y="683"/>
                  <a:pt x="0" y="440"/>
                </a:cubicBezTo>
                <a:cubicBezTo>
                  <a:pt x="0" y="197"/>
                  <a:pt x="197" y="0"/>
                  <a:pt x="440" y="0"/>
                </a:cubicBezTo>
                <a:cubicBezTo>
                  <a:pt x="682" y="0"/>
                  <a:pt x="880" y="197"/>
                  <a:pt x="880" y="440"/>
                </a:cubicBezTo>
                <a:cubicBezTo>
                  <a:pt x="880" y="683"/>
                  <a:pt x="682" y="880"/>
                  <a:pt x="440" y="880"/>
                </a:cubicBezTo>
                <a:close/>
                <a:moveTo>
                  <a:pt x="440" y="44"/>
                </a:moveTo>
                <a:cubicBezTo>
                  <a:pt x="222" y="44"/>
                  <a:pt x="44" y="222"/>
                  <a:pt x="44" y="440"/>
                </a:cubicBezTo>
                <a:cubicBezTo>
                  <a:pt x="44" y="658"/>
                  <a:pt x="222" y="836"/>
                  <a:pt x="440" y="836"/>
                </a:cubicBezTo>
                <a:cubicBezTo>
                  <a:pt x="658" y="836"/>
                  <a:pt x="836" y="658"/>
                  <a:pt x="836" y="440"/>
                </a:cubicBezTo>
                <a:cubicBezTo>
                  <a:pt x="836" y="222"/>
                  <a:pt x="658" y="44"/>
                  <a:pt x="440" y="44"/>
                </a:cubicBezTo>
                <a:close/>
              </a:path>
            </a:pathLst>
          </a:custGeom>
          <a:solidFill>
            <a:srgbClr val="E71C57"/>
          </a:solidFill>
          <a:ln>
            <a:noFill/>
          </a:ln>
        </p:spPr>
        <p:txBody>
          <a:bodyPr vert="horz" wrap="square" lIns="68580" tIns="34290" rIns="68580" bIns="34290" numCol="1" anchor="t" anchorCtr="0" compatLnSpc="1">
            <a:prstTxWarp prst="textNoShape">
              <a:avLst/>
            </a:prstTxWarp>
          </a:bodyPr>
          <a:lstStyle/>
          <a:p>
            <a:endParaRPr lang="en-US" sz="1350" dirty="0"/>
          </a:p>
        </p:txBody>
      </p:sp>
      <p:sp>
        <p:nvSpPr>
          <p:cNvPr id="66" name="AutoShape 7">
            <a:extLst>
              <a:ext uri="{FF2B5EF4-FFF2-40B4-BE49-F238E27FC236}">
                <a16:creationId xmlns:a16="http://schemas.microsoft.com/office/drawing/2014/main" id="{584904E7-2F9D-4983-918C-B0CCAAEB0761}"/>
              </a:ext>
            </a:extLst>
          </p:cNvPr>
          <p:cNvSpPr>
            <a:spLocks noChangeAspect="1" noChangeArrowheads="1" noTextEdit="1"/>
          </p:cNvSpPr>
          <p:nvPr/>
        </p:nvSpPr>
        <p:spPr bwMode="auto">
          <a:xfrm>
            <a:off x="6835504" y="3294139"/>
            <a:ext cx="159346" cy="129092"/>
          </a:xfrm>
          <a:prstGeom prst="rect">
            <a:avLst/>
          </a:prstGeom>
          <a:solidFill>
            <a:srgbClr val="FFFFFF"/>
          </a:solidFill>
          <a:ln>
            <a:noFill/>
          </a:ln>
        </p:spPr>
        <p:txBody>
          <a:bodyPr vert="horz" wrap="square" lIns="68580" tIns="34290" rIns="68580" bIns="34290" numCol="1" anchor="t" anchorCtr="0" compatLnSpc="1">
            <a:prstTxWarp prst="textNoShape">
              <a:avLst/>
            </a:prstTxWarp>
          </a:bodyPr>
          <a:lstStyle/>
          <a:p>
            <a:endParaRPr lang="en-US" sz="1350" dirty="0"/>
          </a:p>
        </p:txBody>
      </p:sp>
      <p:sp>
        <p:nvSpPr>
          <p:cNvPr id="67" name="Freeform 9"/>
          <p:cNvSpPr>
            <a:spLocks noEditPoints="1"/>
          </p:cNvSpPr>
          <p:nvPr/>
        </p:nvSpPr>
        <p:spPr bwMode="auto">
          <a:xfrm>
            <a:off x="6842420" y="3321853"/>
            <a:ext cx="164054" cy="151601"/>
          </a:xfrm>
          <a:custGeom>
            <a:avLst/>
            <a:gdLst>
              <a:gd name="T0" fmla="*/ 866 w 874"/>
              <a:gd name="T1" fmla="*/ 724 h 757"/>
              <a:gd name="T2" fmla="*/ 456 w 874"/>
              <a:gd name="T3" fmla="*/ 14 h 757"/>
              <a:gd name="T4" fmla="*/ 418 w 874"/>
              <a:gd name="T5" fmla="*/ 14 h 757"/>
              <a:gd name="T6" fmla="*/ 8 w 874"/>
              <a:gd name="T7" fmla="*/ 724 h 757"/>
              <a:gd name="T8" fmla="*/ 27 w 874"/>
              <a:gd name="T9" fmla="*/ 757 h 757"/>
              <a:gd name="T10" fmla="*/ 847 w 874"/>
              <a:gd name="T11" fmla="*/ 757 h 757"/>
              <a:gd name="T12" fmla="*/ 866 w 874"/>
              <a:gd name="T13" fmla="*/ 724 h 757"/>
              <a:gd name="T14" fmla="*/ 397 w 874"/>
              <a:gd name="T15" fmla="*/ 206 h 757"/>
              <a:gd name="T16" fmla="*/ 477 w 874"/>
              <a:gd name="T17" fmla="*/ 206 h 757"/>
              <a:gd name="T18" fmla="*/ 477 w 874"/>
              <a:gd name="T19" fmla="*/ 332 h 757"/>
              <a:gd name="T20" fmla="*/ 453 w 874"/>
              <a:gd name="T21" fmla="*/ 548 h 757"/>
              <a:gd name="T22" fmla="*/ 421 w 874"/>
              <a:gd name="T23" fmla="*/ 548 h 757"/>
              <a:gd name="T24" fmla="*/ 397 w 874"/>
              <a:gd name="T25" fmla="*/ 332 h 757"/>
              <a:gd name="T26" fmla="*/ 397 w 874"/>
              <a:gd name="T27" fmla="*/ 206 h 757"/>
              <a:gd name="T28" fmla="*/ 473 w 874"/>
              <a:gd name="T29" fmla="*/ 658 h 757"/>
              <a:gd name="T30" fmla="*/ 438 w 874"/>
              <a:gd name="T31" fmla="*/ 673 h 757"/>
              <a:gd name="T32" fmla="*/ 402 w 874"/>
              <a:gd name="T33" fmla="*/ 658 h 757"/>
              <a:gd name="T34" fmla="*/ 386 w 874"/>
              <a:gd name="T35" fmla="*/ 622 h 757"/>
              <a:gd name="T36" fmla="*/ 402 w 874"/>
              <a:gd name="T37" fmla="*/ 586 h 757"/>
              <a:gd name="T38" fmla="*/ 438 w 874"/>
              <a:gd name="T39" fmla="*/ 571 h 757"/>
              <a:gd name="T40" fmla="*/ 473 w 874"/>
              <a:gd name="T41" fmla="*/ 586 h 757"/>
              <a:gd name="T42" fmla="*/ 488 w 874"/>
              <a:gd name="T43" fmla="*/ 622 h 757"/>
              <a:gd name="T44" fmla="*/ 473 w 874"/>
              <a:gd name="T45" fmla="*/ 658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4" h="757">
                <a:moveTo>
                  <a:pt x="866" y="724"/>
                </a:moveTo>
                <a:cubicBezTo>
                  <a:pt x="456" y="14"/>
                  <a:pt x="456" y="14"/>
                  <a:pt x="456" y="14"/>
                </a:cubicBezTo>
                <a:cubicBezTo>
                  <a:pt x="448" y="0"/>
                  <a:pt x="426" y="0"/>
                  <a:pt x="418" y="14"/>
                </a:cubicBezTo>
                <a:cubicBezTo>
                  <a:pt x="8" y="724"/>
                  <a:pt x="8" y="724"/>
                  <a:pt x="8" y="724"/>
                </a:cubicBezTo>
                <a:cubicBezTo>
                  <a:pt x="0" y="738"/>
                  <a:pt x="10" y="757"/>
                  <a:pt x="27" y="757"/>
                </a:cubicBezTo>
                <a:cubicBezTo>
                  <a:pt x="847" y="757"/>
                  <a:pt x="847" y="757"/>
                  <a:pt x="847" y="757"/>
                </a:cubicBezTo>
                <a:cubicBezTo>
                  <a:pt x="864" y="757"/>
                  <a:pt x="874" y="738"/>
                  <a:pt x="866" y="724"/>
                </a:cubicBezTo>
                <a:close/>
                <a:moveTo>
                  <a:pt x="397" y="206"/>
                </a:moveTo>
                <a:cubicBezTo>
                  <a:pt x="477" y="206"/>
                  <a:pt x="477" y="206"/>
                  <a:pt x="477" y="206"/>
                </a:cubicBezTo>
                <a:cubicBezTo>
                  <a:pt x="477" y="332"/>
                  <a:pt x="477" y="332"/>
                  <a:pt x="477" y="332"/>
                </a:cubicBezTo>
                <a:cubicBezTo>
                  <a:pt x="477" y="373"/>
                  <a:pt x="470" y="446"/>
                  <a:pt x="453" y="548"/>
                </a:cubicBezTo>
                <a:cubicBezTo>
                  <a:pt x="421" y="548"/>
                  <a:pt x="421" y="548"/>
                  <a:pt x="421" y="548"/>
                </a:cubicBezTo>
                <a:cubicBezTo>
                  <a:pt x="405" y="446"/>
                  <a:pt x="397" y="373"/>
                  <a:pt x="397" y="332"/>
                </a:cubicBezTo>
                <a:lnTo>
                  <a:pt x="397" y="206"/>
                </a:lnTo>
                <a:close/>
                <a:moveTo>
                  <a:pt x="473" y="658"/>
                </a:moveTo>
                <a:cubicBezTo>
                  <a:pt x="464" y="668"/>
                  <a:pt x="452" y="673"/>
                  <a:pt x="438" y="673"/>
                </a:cubicBezTo>
                <a:cubicBezTo>
                  <a:pt x="423" y="673"/>
                  <a:pt x="411" y="668"/>
                  <a:pt x="402" y="658"/>
                </a:cubicBezTo>
                <a:cubicBezTo>
                  <a:pt x="392" y="648"/>
                  <a:pt x="386" y="636"/>
                  <a:pt x="386" y="622"/>
                </a:cubicBezTo>
                <a:cubicBezTo>
                  <a:pt x="386" y="608"/>
                  <a:pt x="392" y="596"/>
                  <a:pt x="402" y="586"/>
                </a:cubicBezTo>
                <a:cubicBezTo>
                  <a:pt x="411" y="576"/>
                  <a:pt x="423" y="571"/>
                  <a:pt x="438" y="571"/>
                </a:cubicBezTo>
                <a:cubicBezTo>
                  <a:pt x="452" y="571"/>
                  <a:pt x="464" y="576"/>
                  <a:pt x="473" y="586"/>
                </a:cubicBezTo>
                <a:cubicBezTo>
                  <a:pt x="483" y="596"/>
                  <a:pt x="488" y="608"/>
                  <a:pt x="488" y="622"/>
                </a:cubicBezTo>
                <a:cubicBezTo>
                  <a:pt x="488" y="636"/>
                  <a:pt x="483" y="648"/>
                  <a:pt x="473" y="658"/>
                </a:cubicBezTo>
                <a:close/>
              </a:path>
            </a:pathLst>
          </a:custGeom>
          <a:solidFill>
            <a:srgbClr val="E71C57"/>
          </a:solidFill>
          <a:ln>
            <a:noFill/>
          </a:ln>
        </p:spPr>
        <p:txBody>
          <a:bodyPr vert="horz" wrap="square" lIns="68580" tIns="34290" rIns="68580" bIns="34290" numCol="1" anchor="t" anchorCtr="0" compatLnSpc="1">
            <a:prstTxWarp prst="textNoShape">
              <a:avLst/>
            </a:prstTxWarp>
          </a:bodyPr>
          <a:lstStyle/>
          <a:p>
            <a:endParaRPr lang="en-US" sz="1350" dirty="0"/>
          </a:p>
        </p:txBody>
      </p:sp>
      <p:grpSp>
        <p:nvGrpSpPr>
          <p:cNvPr id="76" name="Group 75"/>
          <p:cNvGrpSpPr>
            <a:grpSpLocks noChangeAspect="1"/>
          </p:cNvGrpSpPr>
          <p:nvPr/>
        </p:nvGrpSpPr>
        <p:grpSpPr>
          <a:xfrm>
            <a:off x="7644249" y="2615871"/>
            <a:ext cx="161601" cy="161601"/>
            <a:chOff x="982662" y="3868738"/>
            <a:chExt cx="269875" cy="269875"/>
          </a:xfrm>
        </p:grpSpPr>
        <p:sp>
          <p:nvSpPr>
            <p:cNvPr id="79" name="Oval 16"/>
            <p:cNvSpPr>
              <a:spLocks noChangeArrowheads="1"/>
            </p:cNvSpPr>
            <p:nvPr/>
          </p:nvSpPr>
          <p:spPr bwMode="auto">
            <a:xfrm>
              <a:off x="982662" y="3868738"/>
              <a:ext cx="269875" cy="269875"/>
            </a:xfrm>
            <a:prstGeom prst="ellipse">
              <a:avLst/>
            </a:prstGeom>
            <a:solidFill>
              <a:schemeClr val="tx2"/>
            </a:solidFill>
            <a:ln>
              <a:noFill/>
            </a:ln>
          </p:spPr>
          <p:txBody>
            <a:bodyPr vert="horz" wrap="square" lIns="68580" tIns="34290" rIns="68580" bIns="34290" numCol="1" anchor="t" anchorCtr="0" compatLnSpc="1">
              <a:prstTxWarp prst="textNoShape">
                <a:avLst/>
              </a:prstTxWarp>
            </a:bodyPr>
            <a:lstStyle/>
            <a:p>
              <a:endParaRPr lang="en-US" sz="1350" dirty="0">
                <a:solidFill>
                  <a:schemeClr val="bg1"/>
                </a:solidFill>
              </a:endParaRPr>
            </a:p>
          </p:txBody>
        </p:sp>
        <p:sp>
          <p:nvSpPr>
            <p:cNvPr id="82" name="Freeform 17"/>
            <p:cNvSpPr>
              <a:spLocks/>
            </p:cNvSpPr>
            <p:nvPr/>
          </p:nvSpPr>
          <p:spPr bwMode="auto">
            <a:xfrm>
              <a:off x="1050925" y="3938588"/>
              <a:ext cx="133350" cy="128587"/>
            </a:xfrm>
            <a:custGeom>
              <a:avLst/>
              <a:gdLst>
                <a:gd name="T0" fmla="*/ 36 w 84"/>
                <a:gd name="T1" fmla="*/ 67 h 81"/>
                <a:gd name="T2" fmla="*/ 7 w 84"/>
                <a:gd name="T3" fmla="*/ 39 h 81"/>
                <a:gd name="T4" fmla="*/ 0 w 84"/>
                <a:gd name="T5" fmla="*/ 45 h 81"/>
                <a:gd name="T6" fmla="*/ 38 w 84"/>
                <a:gd name="T7" fmla="*/ 81 h 81"/>
                <a:gd name="T8" fmla="*/ 84 w 84"/>
                <a:gd name="T9" fmla="*/ 4 h 81"/>
                <a:gd name="T10" fmla="*/ 76 w 84"/>
                <a:gd name="T11" fmla="*/ 0 h 81"/>
                <a:gd name="T12" fmla="*/ 36 w 84"/>
                <a:gd name="T13" fmla="*/ 67 h 81"/>
              </a:gdLst>
              <a:ahLst/>
              <a:cxnLst>
                <a:cxn ang="0">
                  <a:pos x="T0" y="T1"/>
                </a:cxn>
                <a:cxn ang="0">
                  <a:pos x="T2" y="T3"/>
                </a:cxn>
                <a:cxn ang="0">
                  <a:pos x="T4" y="T5"/>
                </a:cxn>
                <a:cxn ang="0">
                  <a:pos x="T6" y="T7"/>
                </a:cxn>
                <a:cxn ang="0">
                  <a:pos x="T8" y="T9"/>
                </a:cxn>
                <a:cxn ang="0">
                  <a:pos x="T10" y="T11"/>
                </a:cxn>
                <a:cxn ang="0">
                  <a:pos x="T12" y="T13"/>
                </a:cxn>
              </a:cxnLst>
              <a:rect l="0" t="0" r="r" b="b"/>
              <a:pathLst>
                <a:path w="84" h="81">
                  <a:moveTo>
                    <a:pt x="36" y="67"/>
                  </a:moveTo>
                  <a:lnTo>
                    <a:pt x="7" y="39"/>
                  </a:lnTo>
                  <a:lnTo>
                    <a:pt x="0" y="45"/>
                  </a:lnTo>
                  <a:lnTo>
                    <a:pt x="38" y="81"/>
                  </a:lnTo>
                  <a:lnTo>
                    <a:pt x="84" y="4"/>
                  </a:lnTo>
                  <a:lnTo>
                    <a:pt x="76" y="0"/>
                  </a:lnTo>
                  <a:lnTo>
                    <a:pt x="36" y="67"/>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350" dirty="0">
                <a:solidFill>
                  <a:schemeClr val="bg1"/>
                </a:solidFill>
              </a:endParaRPr>
            </a:p>
          </p:txBody>
        </p:sp>
      </p:grpSp>
      <p:grpSp>
        <p:nvGrpSpPr>
          <p:cNvPr id="86" name="Group 85"/>
          <p:cNvGrpSpPr/>
          <p:nvPr/>
        </p:nvGrpSpPr>
        <p:grpSpPr>
          <a:xfrm>
            <a:off x="6119175" y="2290048"/>
            <a:ext cx="235768" cy="235999"/>
            <a:chOff x="2388127" y="4661244"/>
            <a:chExt cx="321504" cy="321819"/>
          </a:xfrm>
        </p:grpSpPr>
        <p:sp>
          <p:nvSpPr>
            <p:cNvPr id="87" name="AutoShape 7">
              <a:extLst>
                <a:ext uri="{FF2B5EF4-FFF2-40B4-BE49-F238E27FC236}">
                  <a16:creationId xmlns:a16="http://schemas.microsoft.com/office/drawing/2014/main" id="{584904E7-2F9D-4983-918C-B0CCAAEB0761}"/>
                </a:ext>
              </a:extLst>
            </p:cNvPr>
            <p:cNvSpPr>
              <a:spLocks noChangeAspect="1" noChangeArrowheads="1" noTextEdit="1"/>
            </p:cNvSpPr>
            <p:nvPr/>
          </p:nvSpPr>
          <p:spPr bwMode="auto">
            <a:xfrm>
              <a:off x="2434437" y="4712482"/>
              <a:ext cx="224007" cy="224227"/>
            </a:xfrm>
            <a:prstGeom prst="rect">
              <a:avLst/>
            </a:prstGeom>
            <a:solidFill>
              <a:srgbClr val="FFFFFF"/>
            </a:solidFill>
            <a:ln>
              <a:noFill/>
            </a:ln>
          </p:spPr>
          <p:txBody>
            <a:bodyPr vert="horz" wrap="square" lIns="68580" tIns="34290" rIns="68580" bIns="34290" numCol="1" anchor="t" anchorCtr="0" compatLnSpc="1">
              <a:prstTxWarp prst="textNoShape">
                <a:avLst/>
              </a:prstTxWarp>
            </a:bodyPr>
            <a:lstStyle/>
            <a:p>
              <a:endParaRPr lang="en-US" sz="1350" dirty="0"/>
            </a:p>
          </p:txBody>
        </p:sp>
        <p:sp>
          <p:nvSpPr>
            <p:cNvPr id="88" name="AutoShape 16"/>
            <p:cNvSpPr>
              <a:spLocks noChangeAspect="1" noChangeArrowheads="1" noTextEdit="1"/>
            </p:cNvSpPr>
            <p:nvPr/>
          </p:nvSpPr>
          <p:spPr bwMode="auto">
            <a:xfrm>
              <a:off x="2388127" y="4661244"/>
              <a:ext cx="321504" cy="321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91" name="Freeform 18"/>
            <p:cNvSpPr>
              <a:spLocks noEditPoints="1"/>
            </p:cNvSpPr>
            <p:nvPr/>
          </p:nvSpPr>
          <p:spPr bwMode="auto">
            <a:xfrm>
              <a:off x="2434439" y="4712481"/>
              <a:ext cx="228874" cy="219346"/>
            </a:xfrm>
            <a:custGeom>
              <a:avLst/>
              <a:gdLst>
                <a:gd name="T0" fmla="*/ 440 w 880"/>
                <a:gd name="T1" fmla="*/ 0 h 880"/>
                <a:gd name="T2" fmla="*/ 0 w 880"/>
                <a:gd name="T3" fmla="*/ 440 h 880"/>
                <a:gd name="T4" fmla="*/ 440 w 880"/>
                <a:gd name="T5" fmla="*/ 880 h 880"/>
                <a:gd name="T6" fmla="*/ 880 w 880"/>
                <a:gd name="T7" fmla="*/ 440 h 880"/>
                <a:gd name="T8" fmla="*/ 440 w 880"/>
                <a:gd name="T9" fmla="*/ 0 h 880"/>
                <a:gd name="T10" fmla="*/ 648 w 880"/>
                <a:gd name="T11" fmla="*/ 325 h 880"/>
                <a:gd name="T12" fmla="*/ 452 w 880"/>
                <a:gd name="T13" fmla="*/ 458 h 880"/>
                <a:gd name="T14" fmla="*/ 452 w 880"/>
                <a:gd name="T15" fmla="*/ 458 h 880"/>
                <a:gd name="T16" fmla="*/ 450 w 880"/>
                <a:gd name="T17" fmla="*/ 460 h 880"/>
                <a:gd name="T18" fmla="*/ 449 w 880"/>
                <a:gd name="T19" fmla="*/ 460 h 880"/>
                <a:gd name="T20" fmla="*/ 446 w 880"/>
                <a:gd name="T21" fmla="*/ 461 h 880"/>
                <a:gd name="T22" fmla="*/ 446 w 880"/>
                <a:gd name="T23" fmla="*/ 461 h 880"/>
                <a:gd name="T24" fmla="*/ 444 w 880"/>
                <a:gd name="T25" fmla="*/ 462 h 880"/>
                <a:gd name="T26" fmla="*/ 443 w 880"/>
                <a:gd name="T27" fmla="*/ 462 h 880"/>
                <a:gd name="T28" fmla="*/ 440 w 880"/>
                <a:gd name="T29" fmla="*/ 462 h 880"/>
                <a:gd name="T30" fmla="*/ 440 w 880"/>
                <a:gd name="T31" fmla="*/ 462 h 880"/>
                <a:gd name="T32" fmla="*/ 440 w 880"/>
                <a:gd name="T33" fmla="*/ 462 h 880"/>
                <a:gd name="T34" fmla="*/ 438 w 880"/>
                <a:gd name="T35" fmla="*/ 462 h 880"/>
                <a:gd name="T36" fmla="*/ 437 w 880"/>
                <a:gd name="T37" fmla="*/ 462 h 880"/>
                <a:gd name="T38" fmla="*/ 435 w 880"/>
                <a:gd name="T39" fmla="*/ 461 h 880"/>
                <a:gd name="T40" fmla="*/ 434 w 880"/>
                <a:gd name="T41" fmla="*/ 461 h 880"/>
                <a:gd name="T42" fmla="*/ 433 w 880"/>
                <a:gd name="T43" fmla="*/ 461 h 880"/>
                <a:gd name="T44" fmla="*/ 432 w 880"/>
                <a:gd name="T45" fmla="*/ 460 h 880"/>
                <a:gd name="T46" fmla="*/ 430 w 880"/>
                <a:gd name="T47" fmla="*/ 460 h 880"/>
                <a:gd name="T48" fmla="*/ 430 w 880"/>
                <a:gd name="T49" fmla="*/ 459 h 880"/>
                <a:gd name="T50" fmla="*/ 428 w 880"/>
                <a:gd name="T51" fmla="*/ 458 h 880"/>
                <a:gd name="T52" fmla="*/ 427 w 880"/>
                <a:gd name="T53" fmla="*/ 458 h 880"/>
                <a:gd name="T54" fmla="*/ 426 w 880"/>
                <a:gd name="T55" fmla="*/ 457 h 880"/>
                <a:gd name="T56" fmla="*/ 425 w 880"/>
                <a:gd name="T57" fmla="*/ 456 h 880"/>
                <a:gd name="T58" fmla="*/ 424 w 880"/>
                <a:gd name="T59" fmla="*/ 455 h 880"/>
                <a:gd name="T60" fmla="*/ 423 w 880"/>
                <a:gd name="T61" fmla="*/ 454 h 880"/>
                <a:gd name="T62" fmla="*/ 422 w 880"/>
                <a:gd name="T63" fmla="*/ 452 h 880"/>
                <a:gd name="T64" fmla="*/ 422 w 880"/>
                <a:gd name="T65" fmla="*/ 452 h 880"/>
                <a:gd name="T66" fmla="*/ 422 w 880"/>
                <a:gd name="T67" fmla="*/ 452 h 880"/>
                <a:gd name="T68" fmla="*/ 420 w 880"/>
                <a:gd name="T69" fmla="*/ 448 h 880"/>
                <a:gd name="T70" fmla="*/ 420 w 880"/>
                <a:gd name="T71" fmla="*/ 448 h 880"/>
                <a:gd name="T72" fmla="*/ 418 w 880"/>
                <a:gd name="T73" fmla="*/ 444 h 880"/>
                <a:gd name="T74" fmla="*/ 418 w 880"/>
                <a:gd name="T75" fmla="*/ 444 h 880"/>
                <a:gd name="T76" fmla="*/ 418 w 880"/>
                <a:gd name="T77" fmla="*/ 440 h 880"/>
                <a:gd name="T78" fmla="*/ 418 w 880"/>
                <a:gd name="T79" fmla="*/ 440 h 880"/>
                <a:gd name="T80" fmla="*/ 418 w 880"/>
                <a:gd name="T81" fmla="*/ 440 h 880"/>
                <a:gd name="T82" fmla="*/ 418 w 880"/>
                <a:gd name="T83" fmla="*/ 108 h 880"/>
                <a:gd name="T84" fmla="*/ 440 w 880"/>
                <a:gd name="T85" fmla="*/ 86 h 880"/>
                <a:gd name="T86" fmla="*/ 462 w 880"/>
                <a:gd name="T87" fmla="*/ 108 h 880"/>
                <a:gd name="T88" fmla="*/ 462 w 880"/>
                <a:gd name="T89" fmla="*/ 398 h 880"/>
                <a:gd name="T90" fmla="*/ 623 w 880"/>
                <a:gd name="T91" fmla="*/ 289 h 880"/>
                <a:gd name="T92" fmla="*/ 654 w 880"/>
                <a:gd name="T93" fmla="*/ 295 h 880"/>
                <a:gd name="T94" fmla="*/ 648 w 880"/>
                <a:gd name="T95" fmla="*/ 325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0" h="880">
                  <a:moveTo>
                    <a:pt x="440" y="0"/>
                  </a:moveTo>
                  <a:cubicBezTo>
                    <a:pt x="197" y="0"/>
                    <a:pt x="0" y="197"/>
                    <a:pt x="0" y="440"/>
                  </a:cubicBezTo>
                  <a:cubicBezTo>
                    <a:pt x="0" y="683"/>
                    <a:pt x="197" y="880"/>
                    <a:pt x="440" y="880"/>
                  </a:cubicBezTo>
                  <a:cubicBezTo>
                    <a:pt x="683" y="880"/>
                    <a:pt x="880" y="683"/>
                    <a:pt x="880" y="440"/>
                  </a:cubicBezTo>
                  <a:cubicBezTo>
                    <a:pt x="880" y="197"/>
                    <a:pt x="683" y="0"/>
                    <a:pt x="440" y="0"/>
                  </a:cubicBezTo>
                  <a:close/>
                  <a:moveTo>
                    <a:pt x="648" y="325"/>
                  </a:moveTo>
                  <a:cubicBezTo>
                    <a:pt x="452" y="458"/>
                    <a:pt x="452" y="458"/>
                    <a:pt x="452" y="458"/>
                  </a:cubicBezTo>
                  <a:cubicBezTo>
                    <a:pt x="452" y="458"/>
                    <a:pt x="452" y="458"/>
                    <a:pt x="452" y="458"/>
                  </a:cubicBezTo>
                  <a:cubicBezTo>
                    <a:pt x="452" y="459"/>
                    <a:pt x="451" y="459"/>
                    <a:pt x="450" y="460"/>
                  </a:cubicBezTo>
                  <a:cubicBezTo>
                    <a:pt x="450" y="460"/>
                    <a:pt x="449" y="460"/>
                    <a:pt x="449" y="460"/>
                  </a:cubicBezTo>
                  <a:cubicBezTo>
                    <a:pt x="448" y="460"/>
                    <a:pt x="447" y="461"/>
                    <a:pt x="446" y="461"/>
                  </a:cubicBezTo>
                  <a:cubicBezTo>
                    <a:pt x="446" y="461"/>
                    <a:pt x="446" y="461"/>
                    <a:pt x="446" y="461"/>
                  </a:cubicBezTo>
                  <a:cubicBezTo>
                    <a:pt x="445" y="461"/>
                    <a:pt x="444" y="462"/>
                    <a:pt x="444" y="462"/>
                  </a:cubicBezTo>
                  <a:cubicBezTo>
                    <a:pt x="443" y="462"/>
                    <a:pt x="443" y="462"/>
                    <a:pt x="443" y="462"/>
                  </a:cubicBezTo>
                  <a:cubicBezTo>
                    <a:pt x="442" y="462"/>
                    <a:pt x="441" y="462"/>
                    <a:pt x="440" y="462"/>
                  </a:cubicBezTo>
                  <a:cubicBezTo>
                    <a:pt x="440" y="462"/>
                    <a:pt x="440" y="462"/>
                    <a:pt x="440" y="462"/>
                  </a:cubicBezTo>
                  <a:cubicBezTo>
                    <a:pt x="440" y="462"/>
                    <a:pt x="440" y="462"/>
                    <a:pt x="440" y="462"/>
                  </a:cubicBezTo>
                  <a:cubicBezTo>
                    <a:pt x="439" y="462"/>
                    <a:pt x="438" y="462"/>
                    <a:pt x="438" y="462"/>
                  </a:cubicBezTo>
                  <a:cubicBezTo>
                    <a:pt x="437" y="462"/>
                    <a:pt x="437" y="462"/>
                    <a:pt x="437" y="462"/>
                  </a:cubicBezTo>
                  <a:cubicBezTo>
                    <a:pt x="436" y="462"/>
                    <a:pt x="436" y="462"/>
                    <a:pt x="435" y="461"/>
                  </a:cubicBezTo>
                  <a:cubicBezTo>
                    <a:pt x="435" y="461"/>
                    <a:pt x="435" y="461"/>
                    <a:pt x="434" y="461"/>
                  </a:cubicBezTo>
                  <a:cubicBezTo>
                    <a:pt x="434" y="461"/>
                    <a:pt x="433" y="461"/>
                    <a:pt x="433" y="461"/>
                  </a:cubicBezTo>
                  <a:cubicBezTo>
                    <a:pt x="432" y="461"/>
                    <a:pt x="432" y="461"/>
                    <a:pt x="432" y="460"/>
                  </a:cubicBezTo>
                  <a:cubicBezTo>
                    <a:pt x="431" y="460"/>
                    <a:pt x="431" y="460"/>
                    <a:pt x="430" y="460"/>
                  </a:cubicBezTo>
                  <a:cubicBezTo>
                    <a:pt x="430" y="460"/>
                    <a:pt x="430" y="460"/>
                    <a:pt x="430" y="459"/>
                  </a:cubicBezTo>
                  <a:cubicBezTo>
                    <a:pt x="429" y="459"/>
                    <a:pt x="428" y="459"/>
                    <a:pt x="428" y="458"/>
                  </a:cubicBezTo>
                  <a:cubicBezTo>
                    <a:pt x="427" y="458"/>
                    <a:pt x="427" y="458"/>
                    <a:pt x="427" y="458"/>
                  </a:cubicBezTo>
                  <a:cubicBezTo>
                    <a:pt x="427" y="457"/>
                    <a:pt x="426" y="457"/>
                    <a:pt x="426" y="457"/>
                  </a:cubicBezTo>
                  <a:cubicBezTo>
                    <a:pt x="426" y="457"/>
                    <a:pt x="425" y="456"/>
                    <a:pt x="425" y="456"/>
                  </a:cubicBezTo>
                  <a:cubicBezTo>
                    <a:pt x="425" y="456"/>
                    <a:pt x="424" y="455"/>
                    <a:pt x="424" y="455"/>
                  </a:cubicBezTo>
                  <a:cubicBezTo>
                    <a:pt x="424" y="455"/>
                    <a:pt x="424" y="455"/>
                    <a:pt x="423" y="454"/>
                  </a:cubicBezTo>
                  <a:cubicBezTo>
                    <a:pt x="423" y="454"/>
                    <a:pt x="422" y="453"/>
                    <a:pt x="422" y="452"/>
                  </a:cubicBezTo>
                  <a:cubicBezTo>
                    <a:pt x="422" y="452"/>
                    <a:pt x="422" y="452"/>
                    <a:pt x="422" y="452"/>
                  </a:cubicBezTo>
                  <a:cubicBezTo>
                    <a:pt x="422" y="452"/>
                    <a:pt x="422" y="452"/>
                    <a:pt x="422" y="452"/>
                  </a:cubicBezTo>
                  <a:cubicBezTo>
                    <a:pt x="421" y="451"/>
                    <a:pt x="420" y="450"/>
                    <a:pt x="420" y="448"/>
                  </a:cubicBezTo>
                  <a:cubicBezTo>
                    <a:pt x="420" y="448"/>
                    <a:pt x="420" y="448"/>
                    <a:pt x="420" y="448"/>
                  </a:cubicBezTo>
                  <a:cubicBezTo>
                    <a:pt x="419" y="447"/>
                    <a:pt x="419" y="446"/>
                    <a:pt x="418" y="444"/>
                  </a:cubicBezTo>
                  <a:cubicBezTo>
                    <a:pt x="418" y="444"/>
                    <a:pt x="418" y="444"/>
                    <a:pt x="418" y="444"/>
                  </a:cubicBezTo>
                  <a:cubicBezTo>
                    <a:pt x="418" y="443"/>
                    <a:pt x="418" y="442"/>
                    <a:pt x="418" y="440"/>
                  </a:cubicBezTo>
                  <a:cubicBezTo>
                    <a:pt x="418" y="440"/>
                    <a:pt x="418" y="440"/>
                    <a:pt x="418" y="440"/>
                  </a:cubicBezTo>
                  <a:cubicBezTo>
                    <a:pt x="418" y="440"/>
                    <a:pt x="418" y="440"/>
                    <a:pt x="418" y="440"/>
                  </a:cubicBezTo>
                  <a:cubicBezTo>
                    <a:pt x="418" y="108"/>
                    <a:pt x="418" y="108"/>
                    <a:pt x="418" y="108"/>
                  </a:cubicBezTo>
                  <a:cubicBezTo>
                    <a:pt x="418" y="96"/>
                    <a:pt x="428" y="86"/>
                    <a:pt x="440" y="86"/>
                  </a:cubicBezTo>
                  <a:cubicBezTo>
                    <a:pt x="452" y="86"/>
                    <a:pt x="462" y="96"/>
                    <a:pt x="462" y="108"/>
                  </a:cubicBezTo>
                  <a:cubicBezTo>
                    <a:pt x="462" y="398"/>
                    <a:pt x="462" y="398"/>
                    <a:pt x="462" y="398"/>
                  </a:cubicBezTo>
                  <a:cubicBezTo>
                    <a:pt x="623" y="289"/>
                    <a:pt x="623" y="289"/>
                    <a:pt x="623" y="289"/>
                  </a:cubicBezTo>
                  <a:cubicBezTo>
                    <a:pt x="633" y="282"/>
                    <a:pt x="647" y="285"/>
                    <a:pt x="654" y="295"/>
                  </a:cubicBezTo>
                  <a:cubicBezTo>
                    <a:pt x="661" y="305"/>
                    <a:pt x="658" y="318"/>
                    <a:pt x="648" y="325"/>
                  </a:cubicBezTo>
                  <a:close/>
                </a:path>
              </a:pathLst>
            </a:custGeom>
            <a:solidFill>
              <a:srgbClr val="E71C57"/>
            </a:solidFill>
            <a:ln>
              <a:noFill/>
            </a:ln>
          </p:spPr>
          <p:txBody>
            <a:bodyPr vert="horz" wrap="square" lIns="68580" tIns="34290" rIns="68580" bIns="34290" numCol="1" anchor="t" anchorCtr="0" compatLnSpc="1">
              <a:prstTxWarp prst="textNoShape">
                <a:avLst/>
              </a:prstTxWarp>
            </a:bodyPr>
            <a:lstStyle/>
            <a:p>
              <a:endParaRPr lang="en-US" sz="1350" dirty="0"/>
            </a:p>
          </p:txBody>
        </p:sp>
      </p:grpSp>
      <p:sp>
        <p:nvSpPr>
          <p:cNvPr id="97" name="Rectangle 96"/>
          <p:cNvSpPr/>
          <p:nvPr/>
        </p:nvSpPr>
        <p:spPr>
          <a:xfrm>
            <a:off x="8233214" y="1800703"/>
            <a:ext cx="706978" cy="461665"/>
          </a:xfrm>
          <a:prstGeom prst="rect">
            <a:avLst/>
          </a:prstGeom>
        </p:spPr>
        <p:txBody>
          <a:bodyPr wrap="square">
            <a:spAutoFit/>
          </a:bodyPr>
          <a:lstStyle/>
          <a:p>
            <a:pPr algn="ctr">
              <a:buSzPct val="100000"/>
            </a:pPr>
            <a:r>
              <a:rPr lang="en-US" sz="800" dirty="0">
                <a:solidFill>
                  <a:srgbClr val="29BA74"/>
                </a:solidFill>
                <a:latin typeface="+mj-lt"/>
              </a:rPr>
              <a:t>Able to send child to care</a:t>
            </a:r>
            <a:endParaRPr lang="en-US" sz="800" dirty="0">
              <a:latin typeface="+mj-lt"/>
            </a:endParaRPr>
          </a:p>
        </p:txBody>
      </p:sp>
      <p:sp>
        <p:nvSpPr>
          <p:cNvPr id="98" name="Rectangle 97"/>
          <p:cNvSpPr/>
          <p:nvPr/>
        </p:nvSpPr>
        <p:spPr>
          <a:xfrm>
            <a:off x="483880" y="2462224"/>
            <a:ext cx="1357220" cy="707886"/>
          </a:xfrm>
          <a:prstGeom prst="rect">
            <a:avLst/>
          </a:prstGeom>
        </p:spPr>
        <p:txBody>
          <a:bodyPr wrap="square">
            <a:spAutoFit/>
          </a:bodyPr>
          <a:lstStyle/>
          <a:p>
            <a:pPr algn="ctr"/>
            <a:r>
              <a:rPr lang="en-US" sz="800" i="1" dirty="0">
                <a:solidFill>
                  <a:schemeClr val="accent6"/>
                </a:solidFill>
                <a:latin typeface="+mj-lt"/>
              </a:rPr>
              <a:t>"I have so much other work to do that it is very hard to find time trying to look for different options"</a:t>
            </a:r>
          </a:p>
        </p:txBody>
      </p:sp>
      <p:sp>
        <p:nvSpPr>
          <p:cNvPr id="99" name="Rectangle 98"/>
          <p:cNvSpPr/>
          <p:nvPr/>
        </p:nvSpPr>
        <p:spPr>
          <a:xfrm>
            <a:off x="6573454" y="5122011"/>
            <a:ext cx="2223342" cy="830997"/>
          </a:xfrm>
          <a:prstGeom prst="rect">
            <a:avLst/>
          </a:prstGeom>
        </p:spPr>
        <p:txBody>
          <a:bodyPr wrap="square">
            <a:spAutoFit/>
          </a:bodyPr>
          <a:lstStyle/>
          <a:p>
            <a:pPr algn="ctr"/>
            <a:r>
              <a:rPr lang="en-US" sz="800" i="1" dirty="0">
                <a:solidFill>
                  <a:schemeClr val="accent6"/>
                </a:solidFill>
                <a:latin typeface="+mj-lt"/>
              </a:rPr>
              <a:t>"I found a provider a month ahead of time and got everything in order, but when it was time to send my son to care they said they didn't have a spot for him. I'm back at square one now and it is really discouraging"</a:t>
            </a:r>
          </a:p>
        </p:txBody>
      </p:sp>
    </p:spTree>
    <p:extLst>
      <p:ext uri="{BB962C8B-B14F-4D97-AF65-F5344CB8AC3E}">
        <p14:creationId xmlns:p14="http://schemas.microsoft.com/office/powerpoint/2010/main" val="5284080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82B6EA-ADCF-7B41-8C54-827EDB136086}"/>
              </a:ext>
            </a:extLst>
          </p:cNvPr>
          <p:cNvSpPr>
            <a:spLocks noGrp="1"/>
          </p:cNvSpPr>
          <p:nvPr>
            <p:ph type="title"/>
          </p:nvPr>
        </p:nvSpPr>
        <p:spPr>
          <a:xfrm>
            <a:off x="457199" y="0"/>
            <a:ext cx="8542421" cy="1143000"/>
          </a:xfrm>
        </p:spPr>
        <p:txBody>
          <a:bodyPr/>
          <a:lstStyle/>
          <a:p>
            <a:r>
              <a:rPr lang="en-US" dirty="0"/>
              <a:t>The Early Learning Council has identified several challenges in the ECEC system</a:t>
            </a:r>
          </a:p>
        </p:txBody>
      </p:sp>
      <p:sp>
        <p:nvSpPr>
          <p:cNvPr id="4" name="Slide Number Placeholder 3">
            <a:extLst>
              <a:ext uri="{FF2B5EF4-FFF2-40B4-BE49-F238E27FC236}">
                <a16:creationId xmlns:a16="http://schemas.microsoft.com/office/drawing/2014/main" id="{E2CB3611-5BF6-C84E-82C6-C2700149DF7B}"/>
              </a:ext>
            </a:extLst>
          </p:cNvPr>
          <p:cNvSpPr>
            <a:spLocks noGrp="1"/>
          </p:cNvSpPr>
          <p:nvPr>
            <p:ph type="sldNum" sz="quarter" idx="12"/>
          </p:nvPr>
        </p:nvSpPr>
        <p:spPr/>
        <p:txBody>
          <a:bodyPr/>
          <a:lstStyle/>
          <a:p>
            <a:fld id="{9BA150B5-8DFC-458F-AD8B-0D6E73DD8F1E}" type="slidenum">
              <a:rPr lang="en-US" smtClean="0"/>
              <a:t>27</a:t>
            </a:fld>
            <a:endParaRPr lang="en-US" dirty="0"/>
          </a:p>
        </p:txBody>
      </p:sp>
      <p:graphicFrame>
        <p:nvGraphicFramePr>
          <p:cNvPr id="6" name="Diagram 5">
            <a:extLst>
              <a:ext uri="{FF2B5EF4-FFF2-40B4-BE49-F238E27FC236}">
                <a16:creationId xmlns:a16="http://schemas.microsoft.com/office/drawing/2014/main" id="{429DF259-9400-9144-BBF6-EC247F1643C0}"/>
              </a:ext>
            </a:extLst>
          </p:cNvPr>
          <p:cNvGraphicFramePr/>
          <p:nvPr/>
        </p:nvGraphicFramePr>
        <p:xfrm>
          <a:off x="1" y="1491916"/>
          <a:ext cx="9144000" cy="52370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856576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8DA45-C343-46F2-9862-04E411050C7E}"/>
              </a:ext>
            </a:extLst>
          </p:cNvPr>
          <p:cNvSpPr>
            <a:spLocks noGrp="1"/>
          </p:cNvSpPr>
          <p:nvPr>
            <p:ph type="title"/>
          </p:nvPr>
        </p:nvSpPr>
        <p:spPr>
          <a:xfrm>
            <a:off x="457200" y="2857500"/>
            <a:ext cx="8229600" cy="1143000"/>
          </a:xfrm>
        </p:spPr>
        <p:txBody>
          <a:bodyPr/>
          <a:lstStyle/>
          <a:p>
            <a:r>
              <a:rPr lang="en-US" i="1" dirty="0"/>
              <a:t>Where are we now?</a:t>
            </a:r>
          </a:p>
        </p:txBody>
      </p:sp>
      <p:sp>
        <p:nvSpPr>
          <p:cNvPr id="4" name="Slide Number Placeholder 3">
            <a:extLst>
              <a:ext uri="{FF2B5EF4-FFF2-40B4-BE49-F238E27FC236}">
                <a16:creationId xmlns:a16="http://schemas.microsoft.com/office/drawing/2014/main" id="{653B1322-78AB-4BDD-A009-82EDFB08B6A1}"/>
              </a:ext>
            </a:extLst>
          </p:cNvPr>
          <p:cNvSpPr>
            <a:spLocks noGrp="1"/>
          </p:cNvSpPr>
          <p:nvPr>
            <p:ph type="sldNum" sz="quarter" idx="12"/>
          </p:nvPr>
        </p:nvSpPr>
        <p:spPr/>
        <p:txBody>
          <a:bodyPr/>
          <a:lstStyle/>
          <a:p>
            <a:fld id="{9BA150B5-8DFC-458F-AD8B-0D6E73DD8F1E}" type="slidenum">
              <a:rPr lang="en-US" smtClean="0"/>
              <a:t>28</a:t>
            </a:fld>
            <a:endParaRPr lang="en-US"/>
          </a:p>
        </p:txBody>
      </p:sp>
    </p:spTree>
    <p:extLst>
      <p:ext uri="{BB962C8B-B14F-4D97-AF65-F5344CB8AC3E}">
        <p14:creationId xmlns:p14="http://schemas.microsoft.com/office/powerpoint/2010/main" val="13522567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FFB40-B08F-4877-A00F-C094B6FC268E}"/>
              </a:ext>
            </a:extLst>
          </p:cNvPr>
          <p:cNvSpPr>
            <a:spLocks noGrp="1"/>
          </p:cNvSpPr>
          <p:nvPr>
            <p:ph type="title"/>
          </p:nvPr>
        </p:nvSpPr>
        <p:spPr>
          <a:xfrm>
            <a:off x="457200" y="0"/>
            <a:ext cx="8229600" cy="1143000"/>
          </a:xfrm>
        </p:spPr>
        <p:txBody>
          <a:bodyPr anchor="ctr">
            <a:noAutofit/>
          </a:bodyPr>
          <a:lstStyle/>
          <a:p>
            <a:r>
              <a:rPr lang="en-US" sz="2400" b="1" dirty="0"/>
              <a:t>Draft Recommendation: Funding Goals</a:t>
            </a:r>
          </a:p>
        </p:txBody>
      </p:sp>
      <p:sp>
        <p:nvSpPr>
          <p:cNvPr id="4" name="Slide Number Placeholder 3">
            <a:extLst>
              <a:ext uri="{FF2B5EF4-FFF2-40B4-BE49-F238E27FC236}">
                <a16:creationId xmlns:a16="http://schemas.microsoft.com/office/drawing/2014/main" id="{BFCE3CE7-83AA-488A-A7CA-DBB6AED902D9}"/>
              </a:ext>
            </a:extLst>
          </p:cNvPr>
          <p:cNvSpPr>
            <a:spLocks noGrp="1"/>
          </p:cNvSpPr>
          <p:nvPr>
            <p:ph type="sldNum" sz="quarter" idx="12"/>
          </p:nvPr>
        </p:nvSpPr>
        <p:spPr>
          <a:xfrm>
            <a:off x="6553200" y="6400800"/>
            <a:ext cx="2133600" cy="365125"/>
          </a:xfrm>
        </p:spPr>
        <p:txBody>
          <a:bodyPr anchor="ctr">
            <a:normAutofit/>
          </a:bodyPr>
          <a:lstStyle/>
          <a:p>
            <a:pPr>
              <a:spcAft>
                <a:spcPts val="600"/>
              </a:spcAft>
            </a:pPr>
            <a:fld id="{9BA150B5-8DFC-458F-AD8B-0D6E73DD8F1E}" type="slidenum">
              <a:rPr lang="en-US" smtClean="0"/>
              <a:pPr>
                <a:spcAft>
                  <a:spcPts val="600"/>
                </a:spcAft>
              </a:pPr>
              <a:t>29</a:t>
            </a:fld>
            <a:endParaRPr lang="en-US"/>
          </a:p>
        </p:txBody>
      </p:sp>
      <p:graphicFrame>
        <p:nvGraphicFramePr>
          <p:cNvPr id="5" name="Content Placeholder 4">
            <a:extLst>
              <a:ext uri="{FF2B5EF4-FFF2-40B4-BE49-F238E27FC236}">
                <a16:creationId xmlns:a16="http://schemas.microsoft.com/office/drawing/2014/main" id="{BD64A1A9-D074-4DF1-8A63-67ECA93733A6}"/>
              </a:ext>
            </a:extLst>
          </p:cNvPr>
          <p:cNvGraphicFramePr>
            <a:graphicFrameLocks noGrp="1"/>
          </p:cNvGraphicFramePr>
          <p:nvPr>
            <p:ph idx="1"/>
            <p:extLst>
              <p:ext uri="{D42A27DB-BD31-4B8C-83A1-F6EECF244321}">
                <p14:modId xmlns:p14="http://schemas.microsoft.com/office/powerpoint/2010/main" val="548313707"/>
              </p:ext>
            </p:extLst>
          </p:nvPr>
        </p:nvGraphicFramePr>
        <p:xfrm>
          <a:off x="457198" y="3153391"/>
          <a:ext cx="8229600" cy="35591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Rounded Corners 5">
            <a:extLst>
              <a:ext uri="{FF2B5EF4-FFF2-40B4-BE49-F238E27FC236}">
                <a16:creationId xmlns:a16="http://schemas.microsoft.com/office/drawing/2014/main" id="{51D574C9-BB58-48BE-A3DB-789AD9734715}"/>
              </a:ext>
            </a:extLst>
          </p:cNvPr>
          <p:cNvSpPr/>
          <p:nvPr/>
        </p:nvSpPr>
        <p:spPr>
          <a:xfrm>
            <a:off x="1523999" y="1439157"/>
            <a:ext cx="6096000" cy="123048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u="sng">
                <a:solidFill>
                  <a:schemeClr val="bg1"/>
                </a:solidFill>
              </a:rPr>
              <a:t>Charge</a:t>
            </a:r>
            <a:r>
              <a:rPr lang="en-US">
                <a:solidFill>
                  <a:schemeClr val="bg1"/>
                </a:solidFill>
              </a:rPr>
              <a:t>:</a:t>
            </a:r>
            <a:r>
              <a:rPr lang="en-US" i="1">
                <a:solidFill>
                  <a:schemeClr val="bg1"/>
                </a:solidFill>
              </a:rPr>
              <a:t> Establish </a:t>
            </a:r>
            <a:r>
              <a:rPr lang="en-US" b="1" i="1">
                <a:solidFill>
                  <a:schemeClr val="bg1"/>
                </a:solidFill>
              </a:rPr>
              <a:t>funding goals</a:t>
            </a:r>
            <a:r>
              <a:rPr lang="en-US" i="1">
                <a:solidFill>
                  <a:schemeClr val="bg1"/>
                </a:solidFill>
              </a:rPr>
              <a:t> to provide equitable access to high-quality ECEC services for all children birth to age five</a:t>
            </a:r>
            <a:r>
              <a:rPr lang="en-US">
                <a:solidFill>
                  <a:schemeClr val="bg1"/>
                </a:solidFill>
              </a:rPr>
              <a:t> </a:t>
            </a:r>
          </a:p>
        </p:txBody>
      </p:sp>
      <p:sp>
        <p:nvSpPr>
          <p:cNvPr id="7" name="Arrow: Right 6">
            <a:extLst>
              <a:ext uri="{FF2B5EF4-FFF2-40B4-BE49-F238E27FC236}">
                <a16:creationId xmlns:a16="http://schemas.microsoft.com/office/drawing/2014/main" id="{6B4BAD1B-9C15-4427-8822-B7396E3E7A54}"/>
              </a:ext>
            </a:extLst>
          </p:cNvPr>
          <p:cNvSpPr/>
          <p:nvPr/>
        </p:nvSpPr>
        <p:spPr>
          <a:xfrm rot="5400000">
            <a:off x="4384412" y="2223560"/>
            <a:ext cx="375172" cy="1484489"/>
          </a:xfrm>
          <a:prstGeom prst="right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068251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pic>
        <p:nvPicPr>
          <p:cNvPr id="222" name="Google Shape;222;g88c6d327fa_2_33"/>
          <p:cNvPicPr preferRelativeResize="0"/>
          <p:nvPr/>
        </p:nvPicPr>
        <p:blipFill>
          <a:blip r:embed="rId3">
            <a:alphaModFix/>
          </a:blip>
          <a:stretch>
            <a:fillRect/>
          </a:stretch>
        </p:blipFill>
        <p:spPr>
          <a:xfrm>
            <a:off x="0" y="1683189"/>
            <a:ext cx="9144000" cy="4587348"/>
          </a:xfrm>
          <a:prstGeom prst="rect">
            <a:avLst/>
          </a:prstGeom>
          <a:noFill/>
          <a:ln>
            <a:noFill/>
          </a:ln>
        </p:spPr>
      </p:pic>
      <p:sp>
        <p:nvSpPr>
          <p:cNvPr id="2" name="Title 1">
            <a:extLst>
              <a:ext uri="{FF2B5EF4-FFF2-40B4-BE49-F238E27FC236}">
                <a16:creationId xmlns:a16="http://schemas.microsoft.com/office/drawing/2014/main" id="{46655507-EDC9-4F7D-A2E5-A52C1544B7AF}"/>
              </a:ext>
            </a:extLst>
          </p:cNvPr>
          <p:cNvSpPr>
            <a:spLocks noGrp="1"/>
          </p:cNvSpPr>
          <p:nvPr>
            <p:ph type="title"/>
          </p:nvPr>
        </p:nvSpPr>
        <p:spPr/>
        <p:txBody>
          <a:bodyPr/>
          <a:lstStyle/>
          <a:p>
            <a:r>
              <a:rPr lang="en-US" dirty="0"/>
              <a:t>What is the </a:t>
            </a:r>
            <a:r>
              <a:rPr lang="en-US" b="1" dirty="0"/>
              <a:t>opportunity</a:t>
            </a:r>
            <a:r>
              <a:rPr lang="en-US" dirty="0"/>
              <a:t>?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3BB689-B2CE-214B-98CB-B278F8189561}"/>
              </a:ext>
            </a:extLst>
          </p:cNvPr>
          <p:cNvSpPr>
            <a:spLocks noGrp="1"/>
          </p:cNvSpPr>
          <p:nvPr>
            <p:ph type="title"/>
          </p:nvPr>
        </p:nvSpPr>
        <p:spPr/>
        <p:txBody>
          <a:bodyPr/>
          <a:lstStyle/>
          <a:p>
            <a:r>
              <a:rPr lang="en-US" sz="2400" dirty="0"/>
              <a:t>It is critical to quantify adequate ECEC funding despite current budget challenges</a:t>
            </a:r>
          </a:p>
        </p:txBody>
      </p:sp>
      <p:sp>
        <p:nvSpPr>
          <p:cNvPr id="3" name="Content Placeholder 2">
            <a:extLst>
              <a:ext uri="{FF2B5EF4-FFF2-40B4-BE49-F238E27FC236}">
                <a16:creationId xmlns:a16="http://schemas.microsoft.com/office/drawing/2014/main" id="{A037E206-117E-E24F-83DF-B6FCC9487A1D}"/>
              </a:ext>
            </a:extLst>
          </p:cNvPr>
          <p:cNvSpPr>
            <a:spLocks noGrp="1"/>
          </p:cNvSpPr>
          <p:nvPr>
            <p:ph idx="1"/>
          </p:nvPr>
        </p:nvSpPr>
        <p:spPr>
          <a:xfrm>
            <a:off x="1565564" y="1600200"/>
            <a:ext cx="7121235" cy="4525963"/>
          </a:xfrm>
        </p:spPr>
        <p:txBody>
          <a:bodyPr>
            <a:normAutofit/>
          </a:bodyPr>
          <a:lstStyle/>
          <a:p>
            <a:pPr marL="0" indent="0">
              <a:buNone/>
            </a:pPr>
            <a:r>
              <a:rPr lang="en-US"/>
              <a:t>Provides an understanding of where we are compared to </a:t>
            </a:r>
            <a:r>
              <a:rPr lang="en-US" b="1" i="1"/>
              <a:t>where we need to be</a:t>
            </a:r>
            <a:endParaRPr lang="en-US" b="1"/>
          </a:p>
          <a:p>
            <a:pPr marL="457200" lvl="1" indent="0">
              <a:buNone/>
            </a:pPr>
            <a:r>
              <a:rPr lang="en-US" i="1">
                <a:solidFill>
                  <a:schemeClr val="accent1"/>
                </a:solidFill>
              </a:rPr>
              <a:t>If you don’t know where you’re trying to go, you can’t get there!</a:t>
            </a:r>
          </a:p>
          <a:p>
            <a:pPr marL="0" indent="0">
              <a:buNone/>
            </a:pPr>
            <a:endParaRPr lang="en-US"/>
          </a:p>
          <a:p>
            <a:pPr marL="0" indent="0">
              <a:buNone/>
            </a:pPr>
            <a:r>
              <a:rPr lang="en-US"/>
              <a:t>Guides </a:t>
            </a:r>
            <a:r>
              <a:rPr lang="en-US" b="1" i="1"/>
              <a:t>policy and investment decisions</a:t>
            </a:r>
            <a:r>
              <a:rPr lang="en-US"/>
              <a:t> in line with a long-term vision of equity and quality</a:t>
            </a:r>
          </a:p>
          <a:p>
            <a:pPr marL="457200" lvl="1" indent="0">
              <a:buNone/>
            </a:pPr>
            <a:r>
              <a:rPr lang="en-US" i="1">
                <a:solidFill>
                  <a:schemeClr val="accent1"/>
                </a:solidFill>
              </a:rPr>
              <a:t>This work informs the priorities of the future agency structure</a:t>
            </a:r>
          </a:p>
        </p:txBody>
      </p:sp>
      <p:sp>
        <p:nvSpPr>
          <p:cNvPr id="4" name="Slide Number Placeholder 3">
            <a:extLst>
              <a:ext uri="{FF2B5EF4-FFF2-40B4-BE49-F238E27FC236}">
                <a16:creationId xmlns:a16="http://schemas.microsoft.com/office/drawing/2014/main" id="{9E37B900-C9E8-0D40-94EF-74085779D327}"/>
              </a:ext>
            </a:extLst>
          </p:cNvPr>
          <p:cNvSpPr>
            <a:spLocks noGrp="1"/>
          </p:cNvSpPr>
          <p:nvPr>
            <p:ph type="sldNum" sz="quarter" idx="12"/>
          </p:nvPr>
        </p:nvSpPr>
        <p:spPr/>
        <p:txBody>
          <a:bodyPr/>
          <a:lstStyle/>
          <a:p>
            <a:fld id="{9BA150B5-8DFC-458F-AD8B-0D6E73DD8F1E}" type="slidenum">
              <a:rPr lang="en-US" smtClean="0"/>
              <a:t>30</a:t>
            </a:fld>
            <a:endParaRPr lang="en-US"/>
          </a:p>
        </p:txBody>
      </p:sp>
      <p:pic>
        <p:nvPicPr>
          <p:cNvPr id="6" name="Graphic 5" descr="Map with pin">
            <a:extLst>
              <a:ext uri="{FF2B5EF4-FFF2-40B4-BE49-F238E27FC236}">
                <a16:creationId xmlns:a16="http://schemas.microsoft.com/office/drawing/2014/main" id="{2360048F-3F7B-044F-A738-2AB00B7C7C8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7200" y="1600200"/>
            <a:ext cx="914400" cy="914400"/>
          </a:xfrm>
          <a:prstGeom prst="rect">
            <a:avLst/>
          </a:prstGeom>
        </p:spPr>
      </p:pic>
      <p:pic>
        <p:nvPicPr>
          <p:cNvPr id="10" name="Graphic 9" descr="Lighthouse scene">
            <a:extLst>
              <a:ext uri="{FF2B5EF4-FFF2-40B4-BE49-F238E27FC236}">
                <a16:creationId xmlns:a16="http://schemas.microsoft.com/office/drawing/2014/main" id="{AED854A0-1E77-CC4D-97AF-9508113D0F8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57200" y="3569674"/>
            <a:ext cx="914400" cy="914400"/>
          </a:xfrm>
          <a:prstGeom prst="rect">
            <a:avLst/>
          </a:prstGeom>
        </p:spPr>
      </p:pic>
    </p:spTree>
    <p:extLst>
      <p:ext uri="{BB962C8B-B14F-4D97-AF65-F5344CB8AC3E}">
        <p14:creationId xmlns:p14="http://schemas.microsoft.com/office/powerpoint/2010/main" val="2337008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27B265-AA12-C348-89E8-0FF8F390709B}"/>
              </a:ext>
            </a:extLst>
          </p:cNvPr>
          <p:cNvSpPr>
            <a:spLocks noGrp="1"/>
          </p:cNvSpPr>
          <p:nvPr>
            <p:ph type="title"/>
          </p:nvPr>
        </p:nvSpPr>
        <p:spPr/>
        <p:txBody>
          <a:bodyPr/>
          <a:lstStyle/>
          <a:p>
            <a:r>
              <a:rPr lang="en-US" b="1" dirty="0"/>
              <a:t>What is the purpose of a funding goal?</a:t>
            </a:r>
            <a:endParaRPr lang="en-US" i="1" dirty="0"/>
          </a:p>
        </p:txBody>
      </p:sp>
      <p:sp>
        <p:nvSpPr>
          <p:cNvPr id="4" name="Slide Number Placeholder 3">
            <a:extLst>
              <a:ext uri="{FF2B5EF4-FFF2-40B4-BE49-F238E27FC236}">
                <a16:creationId xmlns:a16="http://schemas.microsoft.com/office/drawing/2014/main" id="{61659286-2863-524F-998E-603EDC6119BA}"/>
              </a:ext>
            </a:extLst>
          </p:cNvPr>
          <p:cNvSpPr>
            <a:spLocks noGrp="1"/>
          </p:cNvSpPr>
          <p:nvPr>
            <p:ph type="sldNum" sz="quarter" idx="12"/>
          </p:nvPr>
        </p:nvSpPr>
        <p:spPr/>
        <p:txBody>
          <a:bodyPr/>
          <a:lstStyle/>
          <a:p>
            <a:fld id="{9BA150B5-8DFC-458F-AD8B-0D6E73DD8F1E}" type="slidenum">
              <a:rPr lang="en-US" smtClean="0"/>
              <a:t>31</a:t>
            </a:fld>
            <a:endParaRPr lang="en-US"/>
          </a:p>
        </p:txBody>
      </p:sp>
      <p:sp>
        <p:nvSpPr>
          <p:cNvPr id="5" name="Content Placeholder 2">
            <a:extLst>
              <a:ext uri="{FF2B5EF4-FFF2-40B4-BE49-F238E27FC236}">
                <a16:creationId xmlns:a16="http://schemas.microsoft.com/office/drawing/2014/main" id="{006A37B4-8901-2947-AA37-17CC029709AF}"/>
              </a:ext>
            </a:extLst>
          </p:cNvPr>
          <p:cNvSpPr>
            <a:spLocks noGrp="1"/>
          </p:cNvSpPr>
          <p:nvPr>
            <p:ph idx="1"/>
          </p:nvPr>
        </p:nvSpPr>
        <p:spPr>
          <a:xfrm>
            <a:off x="457200" y="1600200"/>
            <a:ext cx="8229600" cy="5165725"/>
          </a:xfrm>
        </p:spPr>
        <p:txBody>
          <a:bodyPr>
            <a:normAutofit fontScale="92500" lnSpcReduction="20000"/>
          </a:bodyPr>
          <a:lstStyle/>
          <a:p>
            <a:pPr marL="0" indent="0">
              <a:buNone/>
            </a:pPr>
            <a:r>
              <a:rPr lang="en-US" b="1" dirty="0">
                <a:solidFill>
                  <a:srgbClr val="00B050"/>
                </a:solidFill>
              </a:rPr>
              <a:t>The funding goal does</a:t>
            </a:r>
            <a:r>
              <a:rPr lang="en-US" b="1" dirty="0"/>
              <a:t>: </a:t>
            </a:r>
          </a:p>
          <a:p>
            <a:pPr>
              <a:buClr>
                <a:srgbClr val="00B050"/>
              </a:buClr>
              <a:buFont typeface="Wingdings" panose="05000000000000000000" pitchFamily="2" charset="2"/>
              <a:buChar char="ü"/>
            </a:pPr>
            <a:r>
              <a:rPr lang="en-US" sz="2200" dirty="0"/>
              <a:t>Quantify the true cost of providing equitable access to high-quality ECEC services</a:t>
            </a:r>
          </a:p>
          <a:p>
            <a:pPr lvl="1">
              <a:buClr>
                <a:srgbClr val="00B050"/>
              </a:buClr>
            </a:pPr>
            <a:r>
              <a:rPr lang="en-US" sz="1500" dirty="0"/>
              <a:t>For general education and care</a:t>
            </a:r>
          </a:p>
          <a:p>
            <a:pPr lvl="1">
              <a:buClr>
                <a:srgbClr val="00B050"/>
              </a:buClr>
            </a:pPr>
            <a:r>
              <a:rPr lang="en-US" sz="1500" dirty="0"/>
              <a:t>For children and families with IFSPs and/or IEPs and bilingual learners</a:t>
            </a:r>
          </a:p>
          <a:p>
            <a:pPr>
              <a:buClr>
                <a:srgbClr val="00B050"/>
              </a:buClr>
              <a:buFont typeface="Wingdings" panose="05000000000000000000" pitchFamily="2" charset="2"/>
              <a:buChar char="ü"/>
            </a:pPr>
            <a:r>
              <a:rPr lang="en-US" sz="2200" dirty="0"/>
              <a:t>Intentionally oversimplify how education and care is provided so we can quantify </a:t>
            </a:r>
            <a:r>
              <a:rPr lang="en-US" sz="2200" i="1" dirty="0"/>
              <a:t>average costs</a:t>
            </a:r>
            <a:endParaRPr lang="en-US" sz="2000" dirty="0"/>
          </a:p>
          <a:p>
            <a:endParaRPr lang="en-US" i="1" dirty="0"/>
          </a:p>
          <a:p>
            <a:pPr marL="0" indent="0">
              <a:buNone/>
            </a:pPr>
            <a:r>
              <a:rPr lang="en-US" b="1" dirty="0">
                <a:solidFill>
                  <a:srgbClr val="FF0000"/>
                </a:solidFill>
              </a:rPr>
              <a:t>The funding goal does not</a:t>
            </a:r>
            <a:r>
              <a:rPr lang="en-US" b="1" dirty="0"/>
              <a:t>: </a:t>
            </a:r>
          </a:p>
          <a:p>
            <a:pPr marL="457200" indent="-457200">
              <a:buClr>
                <a:srgbClr val="FF0000"/>
              </a:buClr>
              <a:buFont typeface="Zapf Dingbats"/>
              <a:buChar char="✘"/>
            </a:pPr>
            <a:r>
              <a:rPr lang="en-US" sz="2200" dirty="0"/>
              <a:t>Create a budget request for next year</a:t>
            </a:r>
          </a:p>
          <a:p>
            <a:pPr marL="457200" indent="-457200">
              <a:buClr>
                <a:srgbClr val="FF0000"/>
              </a:buClr>
              <a:buFont typeface="Zapf Dingbats"/>
              <a:buChar char="✘"/>
            </a:pPr>
            <a:r>
              <a:rPr lang="en-US" sz="2200" dirty="0"/>
              <a:t>Consider current funding levels or sources</a:t>
            </a:r>
          </a:p>
          <a:p>
            <a:pPr marL="457200" indent="-457200">
              <a:buClr>
                <a:srgbClr val="FF0000"/>
              </a:buClr>
              <a:buFont typeface="Zapf Dingbats"/>
              <a:buChar char="✘"/>
            </a:pPr>
            <a:r>
              <a:rPr lang="en-US" sz="2200" dirty="0"/>
              <a:t>Create a method for funding distribution</a:t>
            </a:r>
          </a:p>
          <a:p>
            <a:pPr marL="857250" lvl="1" indent="-457200">
              <a:buClr>
                <a:srgbClr val="FF0000"/>
              </a:buClr>
              <a:buFont typeface="Arial" panose="020B0604020202020204" pitchFamily="34" charset="0"/>
              <a:buChar char="•"/>
            </a:pPr>
            <a:r>
              <a:rPr lang="en-US" sz="1500" dirty="0"/>
              <a:t>Calculate individual provider funding</a:t>
            </a:r>
          </a:p>
          <a:p>
            <a:pPr marL="857250" lvl="1" indent="-457200">
              <a:buClr>
                <a:srgbClr val="FF0000"/>
              </a:buClr>
              <a:buFont typeface="Arial" panose="020B0604020202020204" pitchFamily="34" charset="0"/>
              <a:buChar char="•"/>
            </a:pPr>
            <a:r>
              <a:rPr lang="en-US" sz="1500" dirty="0"/>
              <a:t>Determine a funding formula</a:t>
            </a:r>
          </a:p>
          <a:p>
            <a:pPr marL="457200" indent="-457200">
              <a:buClr>
                <a:srgbClr val="FF0000"/>
              </a:buClr>
              <a:buFont typeface="Zapf Dingbats"/>
              <a:buChar char="✘"/>
            </a:pPr>
            <a:r>
              <a:rPr lang="en-US" sz="2200" dirty="0"/>
              <a:t>Reflect the nuance of individual providers</a:t>
            </a:r>
          </a:p>
          <a:p>
            <a:pPr marL="457200" indent="-457200">
              <a:buClr>
                <a:srgbClr val="FF0000"/>
              </a:buClr>
              <a:buFont typeface="Zapf Dingbats"/>
              <a:buChar char="✘"/>
            </a:pPr>
            <a:r>
              <a:rPr lang="en-US" sz="2200" dirty="0"/>
              <a:t>Create unfunded mandates for staffing, salaries, or program models</a:t>
            </a:r>
          </a:p>
        </p:txBody>
      </p:sp>
    </p:spTree>
    <p:extLst>
      <p:ext uri="{BB962C8B-B14F-4D97-AF65-F5344CB8AC3E}">
        <p14:creationId xmlns:p14="http://schemas.microsoft.com/office/powerpoint/2010/main" val="13959294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C997F8-2434-4B4A-AFE5-7FD2FE6F778F}"/>
              </a:ext>
            </a:extLst>
          </p:cNvPr>
          <p:cNvSpPr>
            <a:spLocks noGrp="1"/>
          </p:cNvSpPr>
          <p:nvPr>
            <p:ph type="title"/>
          </p:nvPr>
        </p:nvSpPr>
        <p:spPr>
          <a:xfrm>
            <a:off x="457199" y="0"/>
            <a:ext cx="8520545" cy="1143000"/>
          </a:xfrm>
        </p:spPr>
        <p:txBody>
          <a:bodyPr/>
          <a:lstStyle/>
          <a:p>
            <a:r>
              <a:rPr lang="en-US" dirty="0"/>
              <a:t>Today’s ECEC system costs much more than it appears –</a:t>
            </a:r>
            <a:r>
              <a:rPr lang="en-US" i="1" dirty="0"/>
              <a:t>it’s funded through hidden costs</a:t>
            </a:r>
          </a:p>
        </p:txBody>
      </p:sp>
      <p:sp>
        <p:nvSpPr>
          <p:cNvPr id="4" name="Slide Number Placeholder 3">
            <a:extLst>
              <a:ext uri="{FF2B5EF4-FFF2-40B4-BE49-F238E27FC236}">
                <a16:creationId xmlns:a16="http://schemas.microsoft.com/office/drawing/2014/main" id="{BC733638-BC76-784C-AA99-D54C87A8198A}"/>
              </a:ext>
            </a:extLst>
          </p:cNvPr>
          <p:cNvSpPr>
            <a:spLocks noGrp="1"/>
          </p:cNvSpPr>
          <p:nvPr>
            <p:ph type="sldNum" sz="quarter" idx="12"/>
          </p:nvPr>
        </p:nvSpPr>
        <p:spPr/>
        <p:txBody>
          <a:bodyPr/>
          <a:lstStyle/>
          <a:p>
            <a:fld id="{9BA150B5-8DFC-458F-AD8B-0D6E73DD8F1E}" type="slidenum">
              <a:rPr lang="en-US" smtClean="0"/>
              <a:t>32</a:t>
            </a:fld>
            <a:endParaRPr lang="en-US" dirty="0"/>
          </a:p>
        </p:txBody>
      </p:sp>
      <p:sp>
        <p:nvSpPr>
          <p:cNvPr id="6" name="Content Placeholder 5">
            <a:extLst>
              <a:ext uri="{FF2B5EF4-FFF2-40B4-BE49-F238E27FC236}">
                <a16:creationId xmlns:a16="http://schemas.microsoft.com/office/drawing/2014/main" id="{86DCC492-BD0C-BE46-81E1-227A7CC66493}"/>
              </a:ext>
            </a:extLst>
          </p:cNvPr>
          <p:cNvSpPr>
            <a:spLocks noGrp="1"/>
          </p:cNvSpPr>
          <p:nvPr>
            <p:ph idx="1"/>
          </p:nvPr>
        </p:nvSpPr>
        <p:spPr>
          <a:xfrm>
            <a:off x="457201" y="1600200"/>
            <a:ext cx="8229600" cy="3317240"/>
          </a:xfrm>
        </p:spPr>
        <p:txBody>
          <a:bodyPr>
            <a:normAutofit fontScale="77500" lnSpcReduction="20000"/>
          </a:bodyPr>
          <a:lstStyle/>
          <a:p>
            <a:pPr marL="0" lvl="0" indent="0">
              <a:buNone/>
            </a:pPr>
            <a:r>
              <a:rPr lang="en-US" sz="2800" dirty="0"/>
              <a:t>Hidden costs include:</a:t>
            </a:r>
          </a:p>
          <a:p>
            <a:pPr lvl="0">
              <a:buClr>
                <a:srgbClr val="FF0000"/>
              </a:buClr>
              <a:buFont typeface="Zapf Dingbats"/>
              <a:buChar char="✘"/>
            </a:pPr>
            <a:r>
              <a:rPr lang="en-US" dirty="0"/>
              <a:t>Unsustainably high family fees</a:t>
            </a:r>
          </a:p>
          <a:p>
            <a:pPr lvl="0">
              <a:buClr>
                <a:srgbClr val="FF0000"/>
              </a:buClr>
              <a:buFont typeface="Zapf Dingbats"/>
              <a:buChar char="✘"/>
            </a:pPr>
            <a:r>
              <a:rPr lang="en-US" dirty="0"/>
              <a:t>Low wages for ECEC workers</a:t>
            </a:r>
          </a:p>
          <a:p>
            <a:pPr lvl="0">
              <a:buClr>
                <a:srgbClr val="FF0000"/>
              </a:buClr>
              <a:buFont typeface="Zapf Dingbats"/>
              <a:buChar char="✘"/>
            </a:pPr>
            <a:r>
              <a:rPr lang="en-US" dirty="0"/>
              <a:t>Public assistance to support ECEC workers earning low wages</a:t>
            </a:r>
          </a:p>
          <a:p>
            <a:pPr lvl="0">
              <a:buClr>
                <a:srgbClr val="FF0000"/>
              </a:buClr>
              <a:buFont typeface="Zapf Dingbats"/>
              <a:buChar char="✘"/>
            </a:pPr>
            <a:r>
              <a:rPr lang="en-US" dirty="0"/>
              <a:t>Lost wages for families who leave the workforce to care for children due to high cost of ECEC</a:t>
            </a:r>
          </a:p>
          <a:p>
            <a:pPr lvl="0">
              <a:buClr>
                <a:srgbClr val="FF0000"/>
              </a:buClr>
              <a:buFont typeface="Zapf Dingbats"/>
              <a:buChar char="✘"/>
            </a:pPr>
            <a:r>
              <a:rPr lang="en-US" dirty="0"/>
              <a:t>Extra K-12 investment to address lack of Kindergarten readiness and remediate delays</a:t>
            </a:r>
          </a:p>
          <a:p>
            <a:pPr lvl="0">
              <a:buClr>
                <a:srgbClr val="FF0000"/>
              </a:buClr>
              <a:buFont typeface="Zapf Dingbats"/>
              <a:buChar char="✘"/>
            </a:pPr>
            <a:r>
              <a:rPr lang="en-US" dirty="0"/>
              <a:t>Long-term cost to society of insufficient ECEC, including lower tax revenue, higher criminal justice costs, higher public assistance costs, higher public health costs, etc.</a:t>
            </a:r>
          </a:p>
          <a:p>
            <a:pPr marL="0" lvl="0" indent="0">
              <a:buNone/>
            </a:pPr>
            <a:endParaRPr lang="en-US" dirty="0"/>
          </a:p>
        </p:txBody>
      </p:sp>
      <p:sp>
        <p:nvSpPr>
          <p:cNvPr id="7" name="Rectangle 6">
            <a:extLst>
              <a:ext uri="{FF2B5EF4-FFF2-40B4-BE49-F238E27FC236}">
                <a16:creationId xmlns:a16="http://schemas.microsoft.com/office/drawing/2014/main" id="{A6447C97-90BB-9F44-BFE3-74BA6487782C}"/>
              </a:ext>
            </a:extLst>
          </p:cNvPr>
          <p:cNvSpPr/>
          <p:nvPr/>
        </p:nvSpPr>
        <p:spPr>
          <a:xfrm>
            <a:off x="457199" y="4874290"/>
            <a:ext cx="8229599" cy="15696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lvl="0" algn="ctr"/>
            <a:r>
              <a:rPr lang="en-US" sz="2400" dirty="0"/>
              <a:t>Much of this cost is borne by families with low-to-moderate income, by communities of color, and by women of color who make up the majority of the ECEC workforce.</a:t>
            </a:r>
          </a:p>
        </p:txBody>
      </p:sp>
    </p:spTree>
    <p:extLst>
      <p:ext uri="{BB962C8B-B14F-4D97-AF65-F5344CB8AC3E}">
        <p14:creationId xmlns:p14="http://schemas.microsoft.com/office/powerpoint/2010/main" val="9376407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4F1AEF-211F-4C8A-8456-FF7EAC1E8902}"/>
              </a:ext>
            </a:extLst>
          </p:cNvPr>
          <p:cNvSpPr>
            <a:spLocks noGrp="1"/>
          </p:cNvSpPr>
          <p:nvPr>
            <p:ph type="title"/>
          </p:nvPr>
        </p:nvSpPr>
        <p:spPr/>
        <p:txBody>
          <a:bodyPr/>
          <a:lstStyle/>
          <a:p>
            <a:r>
              <a:rPr lang="en-US" dirty="0"/>
              <a:t>How did the Commission working group calculate and validate the funding goal? </a:t>
            </a:r>
            <a:endParaRPr lang="en-US" b="1" i="1" dirty="0"/>
          </a:p>
        </p:txBody>
      </p:sp>
      <p:sp>
        <p:nvSpPr>
          <p:cNvPr id="4" name="Slide Number Placeholder 3">
            <a:extLst>
              <a:ext uri="{FF2B5EF4-FFF2-40B4-BE49-F238E27FC236}">
                <a16:creationId xmlns:a16="http://schemas.microsoft.com/office/drawing/2014/main" id="{E733993D-1BD0-4E6E-9942-AC9C4F98328E}"/>
              </a:ext>
            </a:extLst>
          </p:cNvPr>
          <p:cNvSpPr>
            <a:spLocks noGrp="1"/>
          </p:cNvSpPr>
          <p:nvPr>
            <p:ph type="sldNum" sz="quarter" idx="12"/>
          </p:nvPr>
        </p:nvSpPr>
        <p:spPr/>
        <p:txBody>
          <a:bodyPr/>
          <a:lstStyle/>
          <a:p>
            <a:fld id="{9BA150B5-8DFC-458F-AD8B-0D6E73DD8F1E}" type="slidenum">
              <a:rPr lang="en-US" smtClean="0"/>
              <a:t>33</a:t>
            </a:fld>
            <a:endParaRPr lang="en-US" dirty="0"/>
          </a:p>
        </p:txBody>
      </p:sp>
      <p:graphicFrame>
        <p:nvGraphicFramePr>
          <p:cNvPr id="7" name="Content Placeholder 3">
            <a:extLst>
              <a:ext uri="{FF2B5EF4-FFF2-40B4-BE49-F238E27FC236}">
                <a16:creationId xmlns:a16="http://schemas.microsoft.com/office/drawing/2014/main" id="{0B3D143E-7F69-A341-8E15-410B8D2090DF}"/>
              </a:ext>
            </a:extLst>
          </p:cNvPr>
          <p:cNvGraphicFramePr>
            <a:graphicFrameLocks noGrp="1"/>
          </p:cNvGraphicFramePr>
          <p:nvPr>
            <p:ph idx="1"/>
          </p:nvPr>
        </p:nvGraphicFramePr>
        <p:xfrm>
          <a:off x="457200" y="1598981"/>
          <a:ext cx="8229600" cy="48018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48697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A50E4E-7E9C-8E49-AFC9-753B1F55C9CB}"/>
              </a:ext>
            </a:extLst>
          </p:cNvPr>
          <p:cNvSpPr>
            <a:spLocks noGrp="1"/>
          </p:cNvSpPr>
          <p:nvPr>
            <p:ph type="title"/>
          </p:nvPr>
        </p:nvSpPr>
        <p:spPr>
          <a:xfrm>
            <a:off x="457199" y="0"/>
            <a:ext cx="8334103" cy="1143000"/>
          </a:xfrm>
        </p:spPr>
        <p:txBody>
          <a:bodyPr/>
          <a:lstStyle/>
          <a:p>
            <a:r>
              <a:rPr lang="en-US" sz="2400" dirty="0"/>
              <a:t>The cost to provide equitable access to high-quality ECEC in Illinois is </a:t>
            </a:r>
            <a:r>
              <a:rPr lang="en-US" sz="2400" b="1" dirty="0"/>
              <a:t>$11.7B</a:t>
            </a:r>
            <a:r>
              <a:rPr lang="en-US" sz="2400" dirty="0"/>
              <a:t> in public funds (</a:t>
            </a:r>
            <a:r>
              <a:rPr lang="en-US" sz="2400" b="1" dirty="0"/>
              <a:t>$13.6B</a:t>
            </a:r>
            <a:r>
              <a:rPr lang="en-US" sz="2400" dirty="0"/>
              <a:t> total).</a:t>
            </a:r>
          </a:p>
        </p:txBody>
      </p:sp>
      <p:sp>
        <p:nvSpPr>
          <p:cNvPr id="4" name="Slide Number Placeholder 3">
            <a:extLst>
              <a:ext uri="{FF2B5EF4-FFF2-40B4-BE49-F238E27FC236}">
                <a16:creationId xmlns:a16="http://schemas.microsoft.com/office/drawing/2014/main" id="{29011416-734E-6E4F-901B-3F021E7C1AF0}"/>
              </a:ext>
            </a:extLst>
          </p:cNvPr>
          <p:cNvSpPr>
            <a:spLocks noGrp="1"/>
          </p:cNvSpPr>
          <p:nvPr>
            <p:ph type="sldNum" sz="quarter" idx="12"/>
          </p:nvPr>
        </p:nvSpPr>
        <p:spPr/>
        <p:txBody>
          <a:bodyPr/>
          <a:lstStyle/>
          <a:p>
            <a:fld id="{9BA150B5-8DFC-458F-AD8B-0D6E73DD8F1E}" type="slidenum">
              <a:rPr lang="en-US" smtClean="0"/>
              <a:t>34</a:t>
            </a:fld>
            <a:endParaRPr lang="en-US"/>
          </a:p>
        </p:txBody>
      </p:sp>
      <p:graphicFrame>
        <p:nvGraphicFramePr>
          <p:cNvPr id="9" name="Chart 8">
            <a:extLst>
              <a:ext uri="{FF2B5EF4-FFF2-40B4-BE49-F238E27FC236}">
                <a16:creationId xmlns:a16="http://schemas.microsoft.com/office/drawing/2014/main" id="{3F5CDF1F-43C9-4758-A175-080EFBB0A9C6}"/>
              </a:ext>
            </a:extLst>
          </p:cNvPr>
          <p:cNvGraphicFramePr/>
          <p:nvPr/>
        </p:nvGraphicFramePr>
        <p:xfrm>
          <a:off x="5006622" y="2050345"/>
          <a:ext cx="3680178" cy="3443110"/>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5B874149-4C56-4C1D-AD22-C56FCAB8EE40}"/>
              </a:ext>
            </a:extLst>
          </p:cNvPr>
          <p:cNvPicPr>
            <a:picLocks noChangeAspect="1"/>
          </p:cNvPicPr>
          <p:nvPr/>
        </p:nvPicPr>
        <p:blipFill>
          <a:blip r:embed="rId4"/>
          <a:stretch>
            <a:fillRect/>
          </a:stretch>
        </p:blipFill>
        <p:spPr>
          <a:xfrm>
            <a:off x="179313" y="1428699"/>
            <a:ext cx="4607175" cy="5338988"/>
          </a:xfrm>
          <a:prstGeom prst="rect">
            <a:avLst/>
          </a:prstGeom>
        </p:spPr>
      </p:pic>
      <p:sp>
        <p:nvSpPr>
          <p:cNvPr id="6" name="Rectangle 5">
            <a:extLst>
              <a:ext uri="{FF2B5EF4-FFF2-40B4-BE49-F238E27FC236}">
                <a16:creationId xmlns:a16="http://schemas.microsoft.com/office/drawing/2014/main" id="{8D01ECA3-CAEB-430A-847A-C890E629B0C5}"/>
              </a:ext>
            </a:extLst>
          </p:cNvPr>
          <p:cNvSpPr/>
          <p:nvPr/>
        </p:nvSpPr>
        <p:spPr>
          <a:xfrm>
            <a:off x="179313" y="5655733"/>
            <a:ext cx="4607175" cy="24835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8A9716A-994C-4DA5-B7FA-D00EA925260A}"/>
              </a:ext>
            </a:extLst>
          </p:cNvPr>
          <p:cNvSpPr/>
          <p:nvPr/>
        </p:nvSpPr>
        <p:spPr>
          <a:xfrm>
            <a:off x="179313" y="6310489"/>
            <a:ext cx="4607175" cy="44414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6938098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F923D-9862-0A44-8C79-9F74AAC562B1}"/>
              </a:ext>
            </a:extLst>
          </p:cNvPr>
          <p:cNvSpPr>
            <a:spLocks noGrp="1"/>
          </p:cNvSpPr>
          <p:nvPr>
            <p:ph type="title"/>
          </p:nvPr>
        </p:nvSpPr>
        <p:spPr>
          <a:xfrm>
            <a:off x="457199" y="0"/>
            <a:ext cx="8686801" cy="1143000"/>
          </a:xfrm>
        </p:spPr>
        <p:txBody>
          <a:bodyPr/>
          <a:lstStyle/>
          <a:p>
            <a:r>
              <a:rPr lang="en-US" dirty="0"/>
              <a:t>This funding goal allows for increases in access, quality, and educator compensation</a:t>
            </a:r>
          </a:p>
        </p:txBody>
      </p:sp>
      <p:sp>
        <p:nvSpPr>
          <p:cNvPr id="4" name="Slide Number Placeholder 3">
            <a:extLst>
              <a:ext uri="{FF2B5EF4-FFF2-40B4-BE49-F238E27FC236}">
                <a16:creationId xmlns:a16="http://schemas.microsoft.com/office/drawing/2014/main" id="{9E08D785-EEE2-B742-852F-0884F1624DBF}"/>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BA150B5-8DFC-458F-AD8B-0D6E73DD8F1E}" type="slidenum">
              <a:rPr kumimoji="0" lang="en-US" sz="1200" b="0" i="0" u="none" strike="noStrike" kern="1200" cap="none" spc="0" normalizeH="0" baseline="0" noProof="0" smtClean="0">
                <a:ln>
                  <a:noFill/>
                </a:ln>
                <a:solidFill>
                  <a:prstClr val="black">
                    <a:tint val="75000"/>
                  </a:prstClr>
                </a:solidFill>
                <a:effectLst/>
                <a:uLnTx/>
                <a:uFillTx/>
                <a:latin typeface="Verdana"/>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dirty="0">
              <a:ln>
                <a:noFill/>
              </a:ln>
              <a:solidFill>
                <a:prstClr val="black">
                  <a:tint val="75000"/>
                </a:prstClr>
              </a:solidFill>
              <a:effectLst/>
              <a:uLnTx/>
              <a:uFillTx/>
              <a:latin typeface="Verdana"/>
              <a:ea typeface="+mn-ea"/>
              <a:cs typeface="+mn-cs"/>
            </a:endParaRPr>
          </a:p>
        </p:txBody>
      </p:sp>
      <p:sp>
        <p:nvSpPr>
          <p:cNvPr id="6" name="TextBox 5">
            <a:extLst>
              <a:ext uri="{FF2B5EF4-FFF2-40B4-BE49-F238E27FC236}">
                <a16:creationId xmlns:a16="http://schemas.microsoft.com/office/drawing/2014/main" id="{87B37A6A-B035-4641-9C3E-2CE1A5673F5D}"/>
              </a:ext>
            </a:extLst>
          </p:cNvPr>
          <p:cNvSpPr txBox="1"/>
          <p:nvPr/>
        </p:nvSpPr>
        <p:spPr>
          <a:xfrm>
            <a:off x="4572000" y="1611612"/>
            <a:ext cx="4114799" cy="4770537"/>
          </a:xfrm>
          <a:prstGeom prst="rect">
            <a:avLst/>
          </a:prstGeom>
          <a:noFill/>
        </p:spPr>
        <p:txBody>
          <a:bodyPr wrap="square" rtlCol="0">
            <a:spAutoFit/>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i="0" u="none" strike="noStrike" kern="1200" cap="none" spc="0" normalizeH="0" baseline="0" noProof="0" dirty="0">
                <a:ln>
                  <a:noFill/>
                </a:ln>
                <a:solidFill>
                  <a:prstClr val="black"/>
                </a:solidFill>
                <a:effectLst/>
                <a:uLnTx/>
                <a:uFillTx/>
                <a:latin typeface="Verdana"/>
                <a:ea typeface="+mn-ea"/>
                <a:cs typeface="+mn-cs"/>
              </a:rPr>
              <a:t>Families under 200% of Federal Poverty Line: eliminates CCAP co-pay</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prstClr val="black"/>
              </a:solidFill>
              <a:effectLst/>
              <a:uLnTx/>
              <a:uFillTx/>
              <a:latin typeface="Verdana"/>
              <a:ea typeface="+mn-ea"/>
              <a:cs typeface="+mn-cs"/>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a:solidFill>
                  <a:prstClr val="black"/>
                </a:solidFill>
                <a:latin typeface="Verdana"/>
              </a:rPr>
              <a:t>Families 200-400% of Federal Poverty Line: graduated co-pays</a:t>
            </a:r>
          </a:p>
          <a:p>
            <a:pPr marR="0" lvl="0" algn="l" defTabSz="457200" rtl="0" eaLnBrk="1" fontAlgn="auto" latinLnBrk="0" hangingPunct="1">
              <a:lnSpc>
                <a:spcPct val="100000"/>
              </a:lnSpc>
              <a:spcBef>
                <a:spcPts val="0"/>
              </a:spcBef>
              <a:spcAft>
                <a:spcPts val="0"/>
              </a:spcAft>
              <a:buClrTx/>
              <a:buSzTx/>
              <a:tabLst/>
              <a:defRPr/>
            </a:pPr>
            <a:endParaRPr kumimoji="0" lang="en-US" sz="1600" b="0" i="0" u="none" strike="noStrike" kern="1200" cap="none" spc="0" normalizeH="0" baseline="0" noProof="0" dirty="0">
              <a:ln>
                <a:noFill/>
              </a:ln>
              <a:solidFill>
                <a:prstClr val="black"/>
              </a:solidFill>
              <a:effectLst/>
              <a:uLnTx/>
              <a:uFillTx/>
              <a:latin typeface="Verdana"/>
              <a:ea typeface="+mn-ea"/>
              <a:cs typeface="+mn-cs"/>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Verdana"/>
                <a:ea typeface="+mn-ea"/>
                <a:cs typeface="+mn-cs"/>
              </a:rPr>
              <a:t>Families over 400% of Federal Poverty Line: pay no more than 7% of income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prstClr val="black"/>
              </a:solidFill>
              <a:effectLst/>
              <a:uLnTx/>
              <a:uFillTx/>
              <a:latin typeface="Verdana"/>
              <a:ea typeface="+mn-ea"/>
              <a:cs typeface="+mn-cs"/>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Verdana"/>
                <a:ea typeface="+mn-ea"/>
                <a:cs typeface="+mn-cs"/>
              </a:rPr>
              <a:t>Increases number of children served by 4x</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prstClr val="black"/>
              </a:solidFill>
              <a:effectLst/>
              <a:uLnTx/>
              <a:uFillTx/>
              <a:latin typeface="Verdana"/>
              <a:ea typeface="+mn-ea"/>
              <a:cs typeface="+mn-cs"/>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a:solidFill>
                  <a:prstClr val="black"/>
                </a:solidFill>
                <a:latin typeface="Verdana"/>
              </a:rPr>
              <a:t>Increases compensation for early childhood professionals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dirty="0">
              <a:solidFill>
                <a:prstClr val="black"/>
              </a:solidFill>
              <a:latin typeface="Verdana"/>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Verdana"/>
                <a:ea typeface="+mn-ea"/>
                <a:cs typeface="+mn-cs"/>
              </a:rPr>
              <a:t>Increases quality supports for providers</a:t>
            </a:r>
            <a:endParaRPr kumimoji="0" lang="en-US" sz="1100" b="0" i="0" u="none" strike="noStrike" kern="1200" cap="none" spc="0" normalizeH="0" baseline="0" noProof="0" dirty="0">
              <a:ln>
                <a:noFill/>
              </a:ln>
              <a:solidFill>
                <a:prstClr val="black"/>
              </a:solidFill>
              <a:effectLst/>
              <a:uLnTx/>
              <a:uFillTx/>
              <a:latin typeface="Verdana"/>
              <a:ea typeface="+mn-ea"/>
              <a:cs typeface="+mn-cs"/>
            </a:endParaRPr>
          </a:p>
        </p:txBody>
      </p:sp>
      <p:graphicFrame>
        <p:nvGraphicFramePr>
          <p:cNvPr id="7" name="Chart 6">
            <a:extLst>
              <a:ext uri="{FF2B5EF4-FFF2-40B4-BE49-F238E27FC236}">
                <a16:creationId xmlns:a16="http://schemas.microsoft.com/office/drawing/2014/main" id="{6243F7A9-7250-4054-9F3C-62C6D8ABBACB}"/>
              </a:ext>
            </a:extLst>
          </p:cNvPr>
          <p:cNvGraphicFramePr/>
          <p:nvPr>
            <p:extLst>
              <p:ext uri="{D42A27DB-BD31-4B8C-83A1-F6EECF244321}">
                <p14:modId xmlns:p14="http://schemas.microsoft.com/office/powerpoint/2010/main" val="1901899789"/>
              </p:ext>
            </p:extLst>
          </p:nvPr>
        </p:nvGraphicFramePr>
        <p:xfrm>
          <a:off x="457199" y="2152215"/>
          <a:ext cx="3680178" cy="344311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652184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A31B9-60D8-564B-AD53-13CD0BE96671}"/>
              </a:ext>
            </a:extLst>
          </p:cNvPr>
          <p:cNvSpPr>
            <a:spLocks noGrp="1"/>
          </p:cNvSpPr>
          <p:nvPr>
            <p:ph type="title"/>
          </p:nvPr>
        </p:nvSpPr>
        <p:spPr>
          <a:xfrm>
            <a:off x="457200" y="0"/>
            <a:ext cx="8420986" cy="1143000"/>
          </a:xfrm>
        </p:spPr>
        <p:txBody>
          <a:bodyPr/>
          <a:lstStyle/>
          <a:p>
            <a:r>
              <a:rPr lang="en-US" dirty="0"/>
              <a:t>This would create a </a:t>
            </a:r>
            <a:r>
              <a:rPr lang="en-US" b="1" i="1" dirty="0"/>
              <a:t>high quality, equitable</a:t>
            </a:r>
            <a:r>
              <a:rPr lang="en-US" dirty="0"/>
              <a:t> experience for children and families</a:t>
            </a:r>
            <a:endParaRPr lang="en-US" sz="1600" b="1" i="1" dirty="0"/>
          </a:p>
        </p:txBody>
      </p:sp>
      <p:sp>
        <p:nvSpPr>
          <p:cNvPr id="4" name="Slide Number Placeholder 3">
            <a:extLst>
              <a:ext uri="{FF2B5EF4-FFF2-40B4-BE49-F238E27FC236}">
                <a16:creationId xmlns:a16="http://schemas.microsoft.com/office/drawing/2014/main" id="{6A4C063C-EF58-F040-B5E0-5D9BD2B94F6E}"/>
              </a:ext>
            </a:extLst>
          </p:cNvPr>
          <p:cNvSpPr>
            <a:spLocks noGrp="1"/>
          </p:cNvSpPr>
          <p:nvPr>
            <p:ph type="sldNum" sz="quarter" idx="12"/>
          </p:nvPr>
        </p:nvSpPr>
        <p:spPr/>
        <p:txBody>
          <a:bodyPr/>
          <a:lstStyle/>
          <a:p>
            <a:fld id="{9BA150B5-8DFC-458F-AD8B-0D6E73DD8F1E}" type="slidenum">
              <a:rPr lang="en-US" smtClean="0"/>
              <a:t>36</a:t>
            </a:fld>
            <a:endParaRPr lang="en-US"/>
          </a:p>
        </p:txBody>
      </p:sp>
      <p:pic>
        <p:nvPicPr>
          <p:cNvPr id="8" name="Graphic 7" descr="Group of women">
            <a:extLst>
              <a:ext uri="{FF2B5EF4-FFF2-40B4-BE49-F238E27FC236}">
                <a16:creationId xmlns:a16="http://schemas.microsoft.com/office/drawing/2014/main" id="{461D3DF5-346A-314A-A8E9-688F9E380E3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591461" y="1904838"/>
            <a:ext cx="1030022" cy="1030022"/>
          </a:xfrm>
          <a:prstGeom prst="rect">
            <a:avLst/>
          </a:prstGeom>
        </p:spPr>
      </p:pic>
      <p:pic>
        <p:nvPicPr>
          <p:cNvPr id="10" name="Graphic 9" descr="Cheers">
            <a:extLst>
              <a:ext uri="{FF2B5EF4-FFF2-40B4-BE49-F238E27FC236}">
                <a16:creationId xmlns:a16="http://schemas.microsoft.com/office/drawing/2014/main" id="{87C0557B-561C-AF42-B64C-030B0E73262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527845" y="4978113"/>
            <a:ext cx="1030022" cy="1030022"/>
          </a:xfrm>
          <a:prstGeom prst="rect">
            <a:avLst/>
          </a:prstGeom>
        </p:spPr>
      </p:pic>
      <p:pic>
        <p:nvPicPr>
          <p:cNvPr id="12" name="Graphic 11" descr="Open hand">
            <a:extLst>
              <a:ext uri="{FF2B5EF4-FFF2-40B4-BE49-F238E27FC236}">
                <a16:creationId xmlns:a16="http://schemas.microsoft.com/office/drawing/2014/main" id="{5D2F0D3E-0DA5-914A-9585-4F45C7392F5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204097" y="1327914"/>
            <a:ext cx="1030022" cy="1030022"/>
          </a:xfrm>
          <a:prstGeom prst="rect">
            <a:avLst/>
          </a:prstGeom>
        </p:spPr>
      </p:pic>
      <p:pic>
        <p:nvPicPr>
          <p:cNvPr id="14" name="Graphic 13" descr="Home">
            <a:extLst>
              <a:ext uri="{FF2B5EF4-FFF2-40B4-BE49-F238E27FC236}">
                <a16:creationId xmlns:a16="http://schemas.microsoft.com/office/drawing/2014/main" id="{730628E8-2796-DF4F-A6AB-4D513B2BCD3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903420" y="4809885"/>
            <a:ext cx="1030022" cy="1030022"/>
          </a:xfrm>
          <a:prstGeom prst="rect">
            <a:avLst/>
          </a:prstGeom>
        </p:spPr>
      </p:pic>
      <p:pic>
        <p:nvPicPr>
          <p:cNvPr id="16" name="Graphic 15" descr="Children">
            <a:extLst>
              <a:ext uri="{FF2B5EF4-FFF2-40B4-BE49-F238E27FC236}">
                <a16:creationId xmlns:a16="http://schemas.microsoft.com/office/drawing/2014/main" id="{CDC3E0A2-B669-8E44-8A59-C58049BC260C}"/>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166349" y="3903858"/>
            <a:ext cx="1030022" cy="1030022"/>
          </a:xfrm>
          <a:prstGeom prst="rect">
            <a:avLst/>
          </a:prstGeom>
        </p:spPr>
      </p:pic>
      <p:pic>
        <p:nvPicPr>
          <p:cNvPr id="18" name="Graphic 17" descr="Money">
            <a:extLst>
              <a:ext uri="{FF2B5EF4-FFF2-40B4-BE49-F238E27FC236}">
                <a16:creationId xmlns:a16="http://schemas.microsoft.com/office/drawing/2014/main" id="{C1CF8EB0-CE19-C04F-9142-34C61DE21D59}"/>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3385030" y="1364876"/>
            <a:ext cx="1030022" cy="1030022"/>
          </a:xfrm>
          <a:prstGeom prst="rect">
            <a:avLst/>
          </a:prstGeom>
        </p:spPr>
      </p:pic>
      <p:pic>
        <p:nvPicPr>
          <p:cNvPr id="20" name="Graphic 19" descr="Medical">
            <a:extLst>
              <a:ext uri="{FF2B5EF4-FFF2-40B4-BE49-F238E27FC236}">
                <a16:creationId xmlns:a16="http://schemas.microsoft.com/office/drawing/2014/main" id="{BD871B46-1289-7844-880C-3D320AAB2DEF}"/>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7326640" y="4027297"/>
            <a:ext cx="1030022" cy="1030022"/>
          </a:xfrm>
          <a:prstGeom prst="rect">
            <a:avLst/>
          </a:prstGeom>
        </p:spPr>
      </p:pic>
      <p:pic>
        <p:nvPicPr>
          <p:cNvPr id="22" name="Graphic 21" descr="Clock">
            <a:extLst>
              <a:ext uri="{FF2B5EF4-FFF2-40B4-BE49-F238E27FC236}">
                <a16:creationId xmlns:a16="http://schemas.microsoft.com/office/drawing/2014/main" id="{7E22784D-6081-8543-9AAE-45296E6D144D}"/>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4313932" y="5290094"/>
            <a:ext cx="1030022" cy="1030022"/>
          </a:xfrm>
          <a:prstGeom prst="rect">
            <a:avLst/>
          </a:prstGeom>
        </p:spPr>
      </p:pic>
      <p:sp>
        <p:nvSpPr>
          <p:cNvPr id="23" name="TextBox 22">
            <a:extLst>
              <a:ext uri="{FF2B5EF4-FFF2-40B4-BE49-F238E27FC236}">
                <a16:creationId xmlns:a16="http://schemas.microsoft.com/office/drawing/2014/main" id="{ABFED117-2DC5-9440-9909-3C9E158E8934}"/>
              </a:ext>
            </a:extLst>
          </p:cNvPr>
          <p:cNvSpPr txBox="1"/>
          <p:nvPr/>
        </p:nvSpPr>
        <p:spPr>
          <a:xfrm>
            <a:off x="1110516" y="2970055"/>
            <a:ext cx="1972966" cy="1015663"/>
          </a:xfrm>
          <a:prstGeom prst="rect">
            <a:avLst/>
          </a:prstGeom>
          <a:noFill/>
        </p:spPr>
        <p:txBody>
          <a:bodyPr wrap="square" rtlCol="0">
            <a:spAutoFit/>
          </a:bodyPr>
          <a:lstStyle/>
          <a:p>
            <a:pPr algn="ctr"/>
            <a:r>
              <a:rPr lang="en-US" sz="1200" dirty="0"/>
              <a:t>More staff per children in classrooms; especially for children from households under 200% FPL</a:t>
            </a:r>
          </a:p>
        </p:txBody>
      </p:sp>
      <p:sp>
        <p:nvSpPr>
          <p:cNvPr id="24" name="TextBox 23">
            <a:extLst>
              <a:ext uri="{FF2B5EF4-FFF2-40B4-BE49-F238E27FC236}">
                <a16:creationId xmlns:a16="http://schemas.microsoft.com/office/drawing/2014/main" id="{7181AAF2-5663-A54F-998C-777E58D1A4B4}"/>
              </a:ext>
            </a:extLst>
          </p:cNvPr>
          <p:cNvSpPr txBox="1"/>
          <p:nvPr/>
        </p:nvSpPr>
        <p:spPr>
          <a:xfrm>
            <a:off x="723936" y="4734855"/>
            <a:ext cx="1862349" cy="1015663"/>
          </a:xfrm>
          <a:prstGeom prst="rect">
            <a:avLst/>
          </a:prstGeom>
          <a:noFill/>
        </p:spPr>
        <p:txBody>
          <a:bodyPr wrap="square" rtlCol="0">
            <a:spAutoFit/>
          </a:bodyPr>
          <a:lstStyle/>
          <a:p>
            <a:pPr algn="ctr"/>
            <a:r>
              <a:rPr lang="en-US" sz="1200" dirty="0"/>
              <a:t>Smaller group/class sizes than today; especially for children from households under 200% FPL</a:t>
            </a:r>
          </a:p>
        </p:txBody>
      </p:sp>
      <p:sp>
        <p:nvSpPr>
          <p:cNvPr id="25" name="TextBox 24">
            <a:extLst>
              <a:ext uri="{FF2B5EF4-FFF2-40B4-BE49-F238E27FC236}">
                <a16:creationId xmlns:a16="http://schemas.microsoft.com/office/drawing/2014/main" id="{F91B5DE2-346B-3A41-99E0-55CDEEB9CF79}"/>
              </a:ext>
            </a:extLst>
          </p:cNvPr>
          <p:cNvSpPr txBox="1"/>
          <p:nvPr/>
        </p:nvSpPr>
        <p:spPr>
          <a:xfrm>
            <a:off x="3117268" y="2302835"/>
            <a:ext cx="1551709" cy="461665"/>
          </a:xfrm>
          <a:prstGeom prst="rect">
            <a:avLst/>
          </a:prstGeom>
          <a:noFill/>
        </p:spPr>
        <p:txBody>
          <a:bodyPr wrap="square" rtlCol="0">
            <a:spAutoFit/>
          </a:bodyPr>
          <a:lstStyle/>
          <a:p>
            <a:pPr algn="ctr"/>
            <a:r>
              <a:rPr lang="en-US" sz="1200" dirty="0"/>
              <a:t>Appropriately paid staff</a:t>
            </a:r>
          </a:p>
        </p:txBody>
      </p:sp>
      <p:sp>
        <p:nvSpPr>
          <p:cNvPr id="26" name="TextBox 25">
            <a:extLst>
              <a:ext uri="{FF2B5EF4-FFF2-40B4-BE49-F238E27FC236}">
                <a16:creationId xmlns:a16="http://schemas.microsoft.com/office/drawing/2014/main" id="{EEA1D7EC-44CB-E447-A873-97A42CC54D1E}"/>
              </a:ext>
            </a:extLst>
          </p:cNvPr>
          <p:cNvSpPr txBox="1"/>
          <p:nvPr/>
        </p:nvSpPr>
        <p:spPr>
          <a:xfrm>
            <a:off x="4988441" y="2229559"/>
            <a:ext cx="1551709" cy="830997"/>
          </a:xfrm>
          <a:prstGeom prst="rect">
            <a:avLst/>
          </a:prstGeom>
          <a:noFill/>
        </p:spPr>
        <p:txBody>
          <a:bodyPr wrap="square" rtlCol="0">
            <a:spAutoFit/>
          </a:bodyPr>
          <a:lstStyle/>
          <a:p>
            <a:pPr algn="ctr"/>
            <a:r>
              <a:rPr lang="en-US" sz="1200" dirty="0"/>
              <a:t>Consultative services and family engagement</a:t>
            </a:r>
          </a:p>
        </p:txBody>
      </p:sp>
      <p:sp>
        <p:nvSpPr>
          <p:cNvPr id="27" name="TextBox 26">
            <a:extLst>
              <a:ext uri="{FF2B5EF4-FFF2-40B4-BE49-F238E27FC236}">
                <a16:creationId xmlns:a16="http://schemas.microsoft.com/office/drawing/2014/main" id="{4A7445E9-ACD5-FA4D-AF25-9B2F79681491}"/>
              </a:ext>
            </a:extLst>
          </p:cNvPr>
          <p:cNvSpPr txBox="1"/>
          <p:nvPr/>
        </p:nvSpPr>
        <p:spPr>
          <a:xfrm>
            <a:off x="7111263" y="5031840"/>
            <a:ext cx="1551709" cy="461665"/>
          </a:xfrm>
          <a:prstGeom prst="rect">
            <a:avLst/>
          </a:prstGeom>
          <a:noFill/>
        </p:spPr>
        <p:txBody>
          <a:bodyPr wrap="square" rtlCol="0">
            <a:spAutoFit/>
          </a:bodyPr>
          <a:lstStyle/>
          <a:p>
            <a:pPr algn="ctr"/>
            <a:r>
              <a:rPr lang="en-US" sz="1200" dirty="0"/>
              <a:t>Mental health supports</a:t>
            </a:r>
          </a:p>
        </p:txBody>
      </p:sp>
      <p:sp>
        <p:nvSpPr>
          <p:cNvPr id="28" name="TextBox 27">
            <a:extLst>
              <a:ext uri="{FF2B5EF4-FFF2-40B4-BE49-F238E27FC236}">
                <a16:creationId xmlns:a16="http://schemas.microsoft.com/office/drawing/2014/main" id="{B1E1A718-27BE-0045-A0B8-70031DE994D0}"/>
              </a:ext>
            </a:extLst>
          </p:cNvPr>
          <p:cNvSpPr txBox="1"/>
          <p:nvPr/>
        </p:nvSpPr>
        <p:spPr>
          <a:xfrm>
            <a:off x="5642576" y="5856012"/>
            <a:ext cx="1551709" cy="646331"/>
          </a:xfrm>
          <a:prstGeom prst="rect">
            <a:avLst/>
          </a:prstGeom>
          <a:noFill/>
        </p:spPr>
        <p:txBody>
          <a:bodyPr wrap="square" rtlCol="0">
            <a:spAutoFit/>
          </a:bodyPr>
          <a:lstStyle/>
          <a:p>
            <a:pPr algn="ctr"/>
            <a:r>
              <a:rPr lang="en-US" sz="1200" dirty="0"/>
              <a:t>Availability at the location of family choice</a:t>
            </a:r>
          </a:p>
        </p:txBody>
      </p:sp>
      <p:sp>
        <p:nvSpPr>
          <p:cNvPr id="29" name="TextBox 28">
            <a:extLst>
              <a:ext uri="{FF2B5EF4-FFF2-40B4-BE49-F238E27FC236}">
                <a16:creationId xmlns:a16="http://schemas.microsoft.com/office/drawing/2014/main" id="{17000DF4-EE6B-D048-AF5C-2261DF6B054B}"/>
              </a:ext>
            </a:extLst>
          </p:cNvPr>
          <p:cNvSpPr txBox="1"/>
          <p:nvPr/>
        </p:nvSpPr>
        <p:spPr>
          <a:xfrm>
            <a:off x="4053088" y="6220603"/>
            <a:ext cx="1551709" cy="646331"/>
          </a:xfrm>
          <a:prstGeom prst="rect">
            <a:avLst/>
          </a:prstGeom>
          <a:noFill/>
        </p:spPr>
        <p:txBody>
          <a:bodyPr wrap="square" rtlCol="0">
            <a:spAutoFit/>
          </a:bodyPr>
          <a:lstStyle/>
          <a:p>
            <a:pPr algn="ctr"/>
            <a:r>
              <a:rPr lang="en-US" sz="1200" dirty="0"/>
              <a:t>Choice of full-day, school-day, part-day care</a:t>
            </a:r>
          </a:p>
        </p:txBody>
      </p:sp>
      <p:sp>
        <p:nvSpPr>
          <p:cNvPr id="30" name="TextBox 29">
            <a:extLst>
              <a:ext uri="{FF2B5EF4-FFF2-40B4-BE49-F238E27FC236}">
                <a16:creationId xmlns:a16="http://schemas.microsoft.com/office/drawing/2014/main" id="{5E662723-27C0-4942-9AE6-0AEE06585990}"/>
              </a:ext>
            </a:extLst>
          </p:cNvPr>
          <p:cNvSpPr txBox="1"/>
          <p:nvPr/>
        </p:nvSpPr>
        <p:spPr>
          <a:xfrm>
            <a:off x="2122664" y="5937031"/>
            <a:ext cx="1786087" cy="646331"/>
          </a:xfrm>
          <a:prstGeom prst="rect">
            <a:avLst/>
          </a:prstGeom>
          <a:noFill/>
        </p:spPr>
        <p:txBody>
          <a:bodyPr wrap="square" rtlCol="0">
            <a:spAutoFit/>
          </a:bodyPr>
          <a:lstStyle/>
          <a:p>
            <a:pPr algn="ctr"/>
            <a:r>
              <a:rPr lang="en-US" sz="1200" dirty="0"/>
              <a:t>Supportive infrastructure and administration</a:t>
            </a:r>
          </a:p>
        </p:txBody>
      </p:sp>
      <p:pic>
        <p:nvPicPr>
          <p:cNvPr id="34" name="Graphic 33" descr="Woman with kid">
            <a:extLst>
              <a:ext uri="{FF2B5EF4-FFF2-40B4-BE49-F238E27FC236}">
                <a16:creationId xmlns:a16="http://schemas.microsoft.com/office/drawing/2014/main" id="{6929AECD-B143-B44E-8346-3848B4AE4F37}"/>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3618602" y="2913788"/>
            <a:ext cx="2195908" cy="2195908"/>
          </a:xfrm>
          <a:prstGeom prst="rect">
            <a:avLst/>
          </a:prstGeom>
        </p:spPr>
      </p:pic>
      <p:sp>
        <p:nvSpPr>
          <p:cNvPr id="3" name="TextBox 2">
            <a:extLst>
              <a:ext uri="{FF2B5EF4-FFF2-40B4-BE49-F238E27FC236}">
                <a16:creationId xmlns:a16="http://schemas.microsoft.com/office/drawing/2014/main" id="{1AA07B90-AF7B-634E-997C-C9FC81A90D03}"/>
              </a:ext>
            </a:extLst>
          </p:cNvPr>
          <p:cNvSpPr txBox="1"/>
          <p:nvPr/>
        </p:nvSpPr>
        <p:spPr>
          <a:xfrm>
            <a:off x="6702693" y="3214310"/>
            <a:ext cx="1794438" cy="830997"/>
          </a:xfrm>
          <a:prstGeom prst="rect">
            <a:avLst/>
          </a:prstGeom>
          <a:noFill/>
        </p:spPr>
        <p:txBody>
          <a:bodyPr wrap="square" rtlCol="0">
            <a:spAutoFit/>
          </a:bodyPr>
          <a:lstStyle/>
          <a:p>
            <a:pPr algn="ctr"/>
            <a:r>
              <a:rPr lang="en-US" sz="1200" dirty="0"/>
              <a:t>Supports for special education needs &amp; multilingual learners at their location</a:t>
            </a:r>
          </a:p>
        </p:txBody>
      </p:sp>
      <p:pic>
        <p:nvPicPr>
          <p:cNvPr id="6" name="Graphic 5" descr="Business Growth">
            <a:extLst>
              <a:ext uri="{FF2B5EF4-FFF2-40B4-BE49-F238E27FC236}">
                <a16:creationId xmlns:a16="http://schemas.microsoft.com/office/drawing/2014/main" id="{E1C43F83-7CEF-CF4D-8357-CB7F53CD6C74}"/>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7111263" y="2076225"/>
            <a:ext cx="1088506" cy="1088506"/>
          </a:xfrm>
          <a:prstGeom prst="rect">
            <a:avLst/>
          </a:prstGeom>
        </p:spPr>
      </p:pic>
    </p:spTree>
    <p:extLst>
      <p:ext uri="{BB962C8B-B14F-4D97-AF65-F5344CB8AC3E}">
        <p14:creationId xmlns:p14="http://schemas.microsoft.com/office/powerpoint/2010/main" val="287279924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AB505-509E-C14D-90C1-1E722DE5848E}"/>
              </a:ext>
            </a:extLst>
          </p:cNvPr>
          <p:cNvSpPr>
            <a:spLocks noGrp="1"/>
          </p:cNvSpPr>
          <p:nvPr>
            <p:ph type="title"/>
          </p:nvPr>
        </p:nvSpPr>
        <p:spPr/>
        <p:txBody>
          <a:bodyPr/>
          <a:lstStyle/>
          <a:p>
            <a:r>
              <a:rPr lang="en-US" dirty="0"/>
              <a:t>Guard rails can support progress toward achieving the funding goal</a:t>
            </a:r>
          </a:p>
        </p:txBody>
      </p:sp>
      <p:sp>
        <p:nvSpPr>
          <p:cNvPr id="3" name="Content Placeholder 2">
            <a:extLst>
              <a:ext uri="{FF2B5EF4-FFF2-40B4-BE49-F238E27FC236}">
                <a16:creationId xmlns:a16="http://schemas.microsoft.com/office/drawing/2014/main" id="{0AEEBB88-88A6-EC42-ABBC-431CCD299EB7}"/>
              </a:ext>
            </a:extLst>
          </p:cNvPr>
          <p:cNvSpPr>
            <a:spLocks noGrp="1"/>
          </p:cNvSpPr>
          <p:nvPr>
            <p:ph idx="1"/>
          </p:nvPr>
        </p:nvSpPr>
        <p:spPr>
          <a:xfrm>
            <a:off x="457200" y="1600199"/>
            <a:ext cx="8229600" cy="4929909"/>
          </a:xfrm>
        </p:spPr>
        <p:txBody>
          <a:bodyPr>
            <a:normAutofit fontScale="92500" lnSpcReduction="10000"/>
          </a:bodyPr>
          <a:lstStyle/>
          <a:p>
            <a:pPr marL="457200" indent="-457200">
              <a:spcBef>
                <a:spcPts val="1776"/>
              </a:spcBef>
              <a:buFont typeface="+mj-lt"/>
              <a:buAutoNum type="arabicPeriod"/>
            </a:pPr>
            <a:r>
              <a:rPr lang="en-US"/>
              <a:t>The funding adequacy model should be used to </a:t>
            </a:r>
            <a:r>
              <a:rPr lang="en-US" b="1">
                <a:solidFill>
                  <a:schemeClr val="accent1"/>
                </a:solidFill>
              </a:rPr>
              <a:t>inform stakeholder engagement, policy, and funding priorities and policies</a:t>
            </a:r>
          </a:p>
          <a:p>
            <a:pPr marL="457200" indent="-457200">
              <a:spcBef>
                <a:spcPts val="1776"/>
              </a:spcBef>
              <a:buFont typeface="+mj-lt"/>
              <a:buAutoNum type="arabicPeriod"/>
            </a:pPr>
            <a:r>
              <a:rPr lang="en-US"/>
              <a:t>The cost model should be </a:t>
            </a:r>
            <a:r>
              <a:rPr lang="en-US" b="1">
                <a:solidFill>
                  <a:schemeClr val="accent1"/>
                </a:solidFill>
              </a:rPr>
              <a:t>updated at minimum every four years</a:t>
            </a:r>
            <a:r>
              <a:rPr lang="en-US"/>
              <a:t> in alignment with the Commission’s Guiding Principles and values, and an annual update should be conducted for inflationary factors and any material changes</a:t>
            </a:r>
          </a:p>
          <a:p>
            <a:pPr marL="457200" indent="-457200">
              <a:spcBef>
                <a:spcPts val="1776"/>
              </a:spcBef>
              <a:buFont typeface="+mj-lt"/>
              <a:buAutoNum type="arabicPeriod"/>
            </a:pPr>
            <a:r>
              <a:rPr lang="en-US"/>
              <a:t>An </a:t>
            </a:r>
            <a:r>
              <a:rPr lang="en-US" b="1">
                <a:solidFill>
                  <a:schemeClr val="accent1"/>
                </a:solidFill>
              </a:rPr>
              <a:t>advisory body </a:t>
            </a:r>
            <a:r>
              <a:rPr lang="en-US"/>
              <a:t>should be created to support the </a:t>
            </a:r>
            <a:r>
              <a:rPr lang="en-US" b="1">
                <a:solidFill>
                  <a:schemeClr val="accent1"/>
                </a:solidFill>
              </a:rPr>
              <a:t>periodic re-evaluation </a:t>
            </a:r>
            <a:r>
              <a:rPr lang="en-US"/>
              <a:t>of funding adequacy</a:t>
            </a:r>
          </a:p>
          <a:p>
            <a:pPr marL="457200" indent="-457200">
              <a:spcBef>
                <a:spcPts val="1776"/>
              </a:spcBef>
              <a:buFont typeface="+mj-lt"/>
              <a:buAutoNum type="arabicPeriod"/>
            </a:pPr>
            <a:r>
              <a:rPr lang="en-US"/>
              <a:t>A study should be conducted to </a:t>
            </a:r>
            <a:r>
              <a:rPr lang="en-US" b="1">
                <a:solidFill>
                  <a:schemeClr val="accent1"/>
                </a:solidFill>
              </a:rPr>
              <a:t>assess current local funding and identify options and incentives </a:t>
            </a:r>
            <a:r>
              <a:rPr lang="en-US"/>
              <a:t>for longer-term local contributions</a:t>
            </a:r>
          </a:p>
        </p:txBody>
      </p:sp>
      <p:sp>
        <p:nvSpPr>
          <p:cNvPr id="4" name="Slide Number Placeholder 3">
            <a:extLst>
              <a:ext uri="{FF2B5EF4-FFF2-40B4-BE49-F238E27FC236}">
                <a16:creationId xmlns:a16="http://schemas.microsoft.com/office/drawing/2014/main" id="{1C8AF10B-A63B-EA4A-AD47-221E53405FDE}"/>
              </a:ext>
            </a:extLst>
          </p:cNvPr>
          <p:cNvSpPr>
            <a:spLocks noGrp="1"/>
          </p:cNvSpPr>
          <p:nvPr>
            <p:ph type="sldNum" sz="quarter" idx="12"/>
          </p:nvPr>
        </p:nvSpPr>
        <p:spPr/>
        <p:txBody>
          <a:bodyPr/>
          <a:lstStyle/>
          <a:p>
            <a:fld id="{9BA150B5-8DFC-458F-AD8B-0D6E73DD8F1E}" type="slidenum">
              <a:rPr lang="en-US" smtClean="0"/>
              <a:t>37</a:t>
            </a:fld>
            <a:endParaRPr lang="en-US"/>
          </a:p>
        </p:txBody>
      </p:sp>
    </p:spTree>
    <p:extLst>
      <p:ext uri="{BB962C8B-B14F-4D97-AF65-F5344CB8AC3E}">
        <p14:creationId xmlns:p14="http://schemas.microsoft.com/office/powerpoint/2010/main" val="2324739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FFB40-B08F-4877-A00F-C094B6FC268E}"/>
              </a:ext>
            </a:extLst>
          </p:cNvPr>
          <p:cNvSpPr>
            <a:spLocks noGrp="1"/>
          </p:cNvSpPr>
          <p:nvPr>
            <p:ph type="title"/>
          </p:nvPr>
        </p:nvSpPr>
        <p:spPr>
          <a:xfrm>
            <a:off x="457200" y="0"/>
            <a:ext cx="8229600" cy="1143000"/>
          </a:xfrm>
        </p:spPr>
        <p:txBody>
          <a:bodyPr anchor="ctr">
            <a:noAutofit/>
          </a:bodyPr>
          <a:lstStyle/>
          <a:p>
            <a:r>
              <a:rPr lang="en-US" sz="2400" b="1" dirty="0"/>
              <a:t>Draft Recommendation: Funding Mechanisms</a:t>
            </a:r>
          </a:p>
        </p:txBody>
      </p:sp>
      <p:sp>
        <p:nvSpPr>
          <p:cNvPr id="4" name="Slide Number Placeholder 3">
            <a:extLst>
              <a:ext uri="{FF2B5EF4-FFF2-40B4-BE49-F238E27FC236}">
                <a16:creationId xmlns:a16="http://schemas.microsoft.com/office/drawing/2014/main" id="{BFCE3CE7-83AA-488A-A7CA-DBB6AED902D9}"/>
              </a:ext>
            </a:extLst>
          </p:cNvPr>
          <p:cNvSpPr>
            <a:spLocks noGrp="1"/>
          </p:cNvSpPr>
          <p:nvPr>
            <p:ph type="sldNum" sz="quarter" idx="12"/>
          </p:nvPr>
        </p:nvSpPr>
        <p:spPr>
          <a:xfrm>
            <a:off x="6553200" y="6400800"/>
            <a:ext cx="2133600" cy="365125"/>
          </a:xfrm>
        </p:spPr>
        <p:txBody>
          <a:bodyPr anchor="ctr">
            <a:normAutofit/>
          </a:bodyPr>
          <a:lstStyle/>
          <a:p>
            <a:pPr>
              <a:spcAft>
                <a:spcPts val="600"/>
              </a:spcAft>
            </a:pPr>
            <a:fld id="{9BA150B5-8DFC-458F-AD8B-0D6E73DD8F1E}" type="slidenum">
              <a:rPr lang="en-US" smtClean="0"/>
              <a:pPr>
                <a:spcAft>
                  <a:spcPts val="600"/>
                </a:spcAft>
              </a:pPr>
              <a:t>38</a:t>
            </a:fld>
            <a:endParaRPr lang="en-US"/>
          </a:p>
        </p:txBody>
      </p:sp>
      <p:graphicFrame>
        <p:nvGraphicFramePr>
          <p:cNvPr id="5" name="Content Placeholder 4">
            <a:extLst>
              <a:ext uri="{FF2B5EF4-FFF2-40B4-BE49-F238E27FC236}">
                <a16:creationId xmlns:a16="http://schemas.microsoft.com/office/drawing/2014/main" id="{BD64A1A9-D074-4DF1-8A63-67ECA93733A6}"/>
              </a:ext>
            </a:extLst>
          </p:cNvPr>
          <p:cNvGraphicFramePr>
            <a:graphicFrameLocks noGrp="1"/>
          </p:cNvGraphicFramePr>
          <p:nvPr>
            <p:ph idx="1"/>
          </p:nvPr>
        </p:nvGraphicFramePr>
        <p:xfrm>
          <a:off x="457200" y="3298825"/>
          <a:ext cx="8229600" cy="35591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Rounded Corners 5">
            <a:extLst>
              <a:ext uri="{FF2B5EF4-FFF2-40B4-BE49-F238E27FC236}">
                <a16:creationId xmlns:a16="http://schemas.microsoft.com/office/drawing/2014/main" id="{51D574C9-BB58-48BE-A3DB-789AD9734715}"/>
              </a:ext>
            </a:extLst>
          </p:cNvPr>
          <p:cNvSpPr/>
          <p:nvPr/>
        </p:nvSpPr>
        <p:spPr>
          <a:xfrm>
            <a:off x="1524000" y="1650823"/>
            <a:ext cx="6096000" cy="123048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u="sng">
                <a:solidFill>
                  <a:schemeClr val="bg1"/>
                </a:solidFill>
              </a:rPr>
              <a:t>Charge</a:t>
            </a:r>
            <a:r>
              <a:rPr lang="en-US">
                <a:solidFill>
                  <a:schemeClr val="bg1"/>
                </a:solidFill>
              </a:rPr>
              <a:t>:</a:t>
            </a:r>
            <a:r>
              <a:rPr lang="en-US" i="1">
                <a:solidFill>
                  <a:schemeClr val="bg1"/>
                </a:solidFill>
              </a:rPr>
              <a:t> Establish </a:t>
            </a:r>
            <a:r>
              <a:rPr lang="en-US" b="1" i="1">
                <a:solidFill>
                  <a:schemeClr val="bg1"/>
                </a:solidFill>
              </a:rPr>
              <a:t>funding mechanisms</a:t>
            </a:r>
            <a:r>
              <a:rPr lang="en-US" i="1">
                <a:solidFill>
                  <a:schemeClr val="bg1"/>
                </a:solidFill>
              </a:rPr>
              <a:t> to provide equitable access to high-quality ECEC services for all children birth to age five</a:t>
            </a:r>
            <a:r>
              <a:rPr lang="en-US">
                <a:solidFill>
                  <a:schemeClr val="bg1"/>
                </a:solidFill>
              </a:rPr>
              <a:t> </a:t>
            </a:r>
          </a:p>
        </p:txBody>
      </p:sp>
      <p:sp>
        <p:nvSpPr>
          <p:cNvPr id="7" name="Arrow: Right 6">
            <a:extLst>
              <a:ext uri="{FF2B5EF4-FFF2-40B4-BE49-F238E27FC236}">
                <a16:creationId xmlns:a16="http://schemas.microsoft.com/office/drawing/2014/main" id="{6B4BAD1B-9C15-4427-8822-B7396E3E7A54}"/>
              </a:ext>
            </a:extLst>
          </p:cNvPr>
          <p:cNvSpPr/>
          <p:nvPr/>
        </p:nvSpPr>
        <p:spPr>
          <a:xfrm rot="5400000">
            <a:off x="4260850" y="2839860"/>
            <a:ext cx="622299" cy="1484489"/>
          </a:xfrm>
          <a:prstGeom prst="right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2393882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406399-403D-D14E-9B75-8E45885EBE7F}"/>
              </a:ext>
            </a:extLst>
          </p:cNvPr>
          <p:cNvSpPr>
            <a:spLocks noGrp="1"/>
          </p:cNvSpPr>
          <p:nvPr>
            <p:ph type="title"/>
          </p:nvPr>
        </p:nvSpPr>
        <p:spPr/>
        <p:txBody>
          <a:bodyPr/>
          <a:lstStyle/>
          <a:p>
            <a:r>
              <a:rPr lang="en-US" sz="2400" b="1" dirty="0"/>
              <a:t>Draft Recommendation: EI and ECSE Funding Mechanisms</a:t>
            </a:r>
          </a:p>
        </p:txBody>
      </p:sp>
      <p:sp>
        <p:nvSpPr>
          <p:cNvPr id="3" name="Content Placeholder 2">
            <a:extLst>
              <a:ext uri="{FF2B5EF4-FFF2-40B4-BE49-F238E27FC236}">
                <a16:creationId xmlns:a16="http://schemas.microsoft.com/office/drawing/2014/main" id="{4B52F9E7-103A-6E42-8FCF-BEC27064DCAC}"/>
              </a:ext>
            </a:extLst>
          </p:cNvPr>
          <p:cNvSpPr>
            <a:spLocks noGrp="1"/>
          </p:cNvSpPr>
          <p:nvPr>
            <p:ph idx="1"/>
          </p:nvPr>
        </p:nvSpPr>
        <p:spPr>
          <a:xfrm>
            <a:off x="457200" y="2884825"/>
            <a:ext cx="8229600" cy="3881100"/>
          </a:xfrm>
          <a:solidFill>
            <a:schemeClr val="accent1">
              <a:lumMod val="20000"/>
              <a:lumOff val="80000"/>
            </a:schemeClr>
          </a:solidFill>
        </p:spPr>
        <p:txBody>
          <a:bodyPr>
            <a:noAutofit/>
          </a:bodyPr>
          <a:lstStyle/>
          <a:p>
            <a:pPr>
              <a:lnSpc>
                <a:spcPct val="120000"/>
              </a:lnSpc>
              <a:spcBef>
                <a:spcPts val="0"/>
              </a:spcBef>
              <a:buFont typeface="Wingdings" panose="05000000000000000000" pitchFamily="2" charset="2"/>
              <a:buChar char="ü"/>
            </a:pPr>
            <a:r>
              <a:rPr lang="en-US" sz="1600" dirty="0"/>
              <a:t>For the time being, state appropriations for Early Childhood Special Education (ECSE) should remain in the K-12 Evidence-Based Funding Formula (EBF).</a:t>
            </a:r>
          </a:p>
          <a:p>
            <a:pPr>
              <a:lnSpc>
                <a:spcPct val="120000"/>
              </a:lnSpc>
              <a:spcBef>
                <a:spcPts val="0"/>
              </a:spcBef>
              <a:buFont typeface="Wingdings" panose="05000000000000000000" pitchFamily="2" charset="2"/>
              <a:buChar char="ü"/>
            </a:pPr>
            <a:r>
              <a:rPr lang="en-US" sz="1600" dirty="0"/>
              <a:t>Further define how to best serve ECSE children ages 3-5 wherever they are in the mixed delivery system, at the location of family choice and informed by the IEP team. Define the funding mechanism parameters that transparently and effectively support providers in offering a continuum of services to meet child and family need in a high-quality setting for children with disabilities and typically developing children.</a:t>
            </a:r>
          </a:p>
          <a:p>
            <a:pPr>
              <a:lnSpc>
                <a:spcPct val="120000"/>
              </a:lnSpc>
              <a:spcBef>
                <a:spcPts val="0"/>
              </a:spcBef>
              <a:buFont typeface="Wingdings" panose="05000000000000000000" pitchFamily="2" charset="2"/>
              <a:buChar char="ü"/>
            </a:pPr>
            <a:r>
              <a:rPr lang="en-US" sz="1600" dirty="0"/>
              <a:t>Evaluate options for an Early Intervention (EI) system of payments that can incentivize smooth, equitable family service delivery and effective collaboration, effectively recruit and retain qualified service providers, and promote smooth transitions between programs. </a:t>
            </a:r>
          </a:p>
        </p:txBody>
      </p:sp>
      <p:sp>
        <p:nvSpPr>
          <p:cNvPr id="4" name="Slide Number Placeholder 3">
            <a:extLst>
              <a:ext uri="{FF2B5EF4-FFF2-40B4-BE49-F238E27FC236}">
                <a16:creationId xmlns:a16="http://schemas.microsoft.com/office/drawing/2014/main" id="{5559CC77-7C65-D242-AB8A-EA4DAE6FC3DE}"/>
              </a:ext>
            </a:extLst>
          </p:cNvPr>
          <p:cNvSpPr>
            <a:spLocks noGrp="1"/>
          </p:cNvSpPr>
          <p:nvPr>
            <p:ph type="sldNum" sz="quarter" idx="12"/>
          </p:nvPr>
        </p:nvSpPr>
        <p:spPr/>
        <p:txBody>
          <a:bodyPr/>
          <a:lstStyle/>
          <a:p>
            <a:fld id="{9BA150B5-8DFC-458F-AD8B-0D6E73DD8F1E}" type="slidenum">
              <a:rPr lang="en-US" smtClean="0"/>
              <a:t>39</a:t>
            </a:fld>
            <a:endParaRPr lang="en-US"/>
          </a:p>
        </p:txBody>
      </p:sp>
      <p:sp>
        <p:nvSpPr>
          <p:cNvPr id="5" name="Rectangle: Rounded Corners 4">
            <a:extLst>
              <a:ext uri="{FF2B5EF4-FFF2-40B4-BE49-F238E27FC236}">
                <a16:creationId xmlns:a16="http://schemas.microsoft.com/office/drawing/2014/main" id="{BC7B49A2-0895-4B7C-83D2-A97ABB31B8D1}"/>
              </a:ext>
            </a:extLst>
          </p:cNvPr>
          <p:cNvSpPr/>
          <p:nvPr/>
        </p:nvSpPr>
        <p:spPr>
          <a:xfrm>
            <a:off x="1309511" y="1413756"/>
            <a:ext cx="6524978" cy="75194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u="sng">
                <a:solidFill>
                  <a:schemeClr val="bg1"/>
                </a:solidFill>
              </a:rPr>
              <a:t>Charge</a:t>
            </a:r>
            <a:r>
              <a:rPr lang="en-US" sz="1600">
                <a:solidFill>
                  <a:schemeClr val="bg1"/>
                </a:solidFill>
              </a:rPr>
              <a:t>:</a:t>
            </a:r>
            <a:r>
              <a:rPr lang="en-US" sz="1600" i="1">
                <a:solidFill>
                  <a:schemeClr val="bg1"/>
                </a:solidFill>
              </a:rPr>
              <a:t> Establish </a:t>
            </a:r>
            <a:r>
              <a:rPr lang="en-US" sz="1600" b="1" i="1">
                <a:solidFill>
                  <a:schemeClr val="bg1"/>
                </a:solidFill>
              </a:rPr>
              <a:t>funding mechanisms</a:t>
            </a:r>
            <a:r>
              <a:rPr lang="en-US" sz="1600" i="1">
                <a:solidFill>
                  <a:schemeClr val="bg1"/>
                </a:solidFill>
              </a:rPr>
              <a:t> to provide equitable access to high-quality ECEC services for all children birth to age five</a:t>
            </a:r>
            <a:r>
              <a:rPr lang="en-US" sz="1600">
                <a:solidFill>
                  <a:schemeClr val="bg1"/>
                </a:solidFill>
              </a:rPr>
              <a:t> </a:t>
            </a:r>
          </a:p>
        </p:txBody>
      </p:sp>
      <p:sp>
        <p:nvSpPr>
          <p:cNvPr id="6" name="Arrow: Right 5">
            <a:extLst>
              <a:ext uri="{FF2B5EF4-FFF2-40B4-BE49-F238E27FC236}">
                <a16:creationId xmlns:a16="http://schemas.microsoft.com/office/drawing/2014/main" id="{CEE1F745-DD58-4D23-8891-DE8B5709D37D}"/>
              </a:ext>
            </a:extLst>
          </p:cNvPr>
          <p:cNvSpPr/>
          <p:nvPr/>
        </p:nvSpPr>
        <p:spPr>
          <a:xfrm rot="5400000">
            <a:off x="4369506" y="1783017"/>
            <a:ext cx="404987" cy="1484489"/>
          </a:xfrm>
          <a:prstGeom prst="right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055105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 name="Title 1">
            <a:extLst>
              <a:ext uri="{FF2B5EF4-FFF2-40B4-BE49-F238E27FC236}">
                <a16:creationId xmlns:a16="http://schemas.microsoft.com/office/drawing/2014/main" id="{D1552F47-EF2C-4C24-A04C-9AF5DB0130E9}"/>
              </a:ext>
            </a:extLst>
          </p:cNvPr>
          <p:cNvSpPr>
            <a:spLocks noGrp="1"/>
          </p:cNvSpPr>
          <p:nvPr>
            <p:ph type="title"/>
          </p:nvPr>
        </p:nvSpPr>
        <p:spPr/>
        <p:txBody>
          <a:bodyPr/>
          <a:lstStyle/>
          <a:p>
            <a:r>
              <a:rPr lang="en-US" dirty="0"/>
              <a:t>What is the </a:t>
            </a:r>
            <a:r>
              <a:rPr lang="en-US" b="1" dirty="0"/>
              <a:t>opportunity</a:t>
            </a:r>
            <a:r>
              <a:rPr lang="en-US" dirty="0"/>
              <a:t>?</a:t>
            </a:r>
          </a:p>
        </p:txBody>
      </p:sp>
      <p:grpSp>
        <p:nvGrpSpPr>
          <p:cNvPr id="4" name="Group 3">
            <a:extLst>
              <a:ext uri="{FF2B5EF4-FFF2-40B4-BE49-F238E27FC236}">
                <a16:creationId xmlns:a16="http://schemas.microsoft.com/office/drawing/2014/main" id="{5B63D389-76FC-1446-85B9-18379A0827CB}"/>
              </a:ext>
            </a:extLst>
          </p:cNvPr>
          <p:cNvGrpSpPr/>
          <p:nvPr/>
        </p:nvGrpSpPr>
        <p:grpSpPr>
          <a:xfrm>
            <a:off x="281062" y="1794859"/>
            <a:ext cx="8581876" cy="3960262"/>
            <a:chOff x="210300" y="1448869"/>
            <a:chExt cx="8581876" cy="3960262"/>
          </a:xfrm>
        </p:grpSpPr>
        <p:pic>
          <p:nvPicPr>
            <p:cNvPr id="228" name="Google Shape;228;g8a6c0d9ea2_0_1"/>
            <p:cNvPicPr preferRelativeResize="0"/>
            <p:nvPr/>
          </p:nvPicPr>
          <p:blipFill>
            <a:blip r:embed="rId3">
              <a:alphaModFix/>
            </a:blip>
            <a:stretch>
              <a:fillRect/>
            </a:stretch>
          </p:blipFill>
          <p:spPr>
            <a:xfrm>
              <a:off x="210300" y="1448869"/>
              <a:ext cx="8581876" cy="3960262"/>
            </a:xfrm>
            <a:prstGeom prst="rect">
              <a:avLst/>
            </a:prstGeom>
            <a:noFill/>
            <a:ln>
              <a:noFill/>
            </a:ln>
          </p:spPr>
        </p:pic>
        <p:pic>
          <p:nvPicPr>
            <p:cNvPr id="3" name="Picture 2">
              <a:extLst>
                <a:ext uri="{FF2B5EF4-FFF2-40B4-BE49-F238E27FC236}">
                  <a16:creationId xmlns:a16="http://schemas.microsoft.com/office/drawing/2014/main" id="{F949831A-E7FD-5349-BD22-55105813545B}"/>
                </a:ext>
              </a:extLst>
            </p:cNvPr>
            <p:cNvPicPr>
              <a:picLocks noChangeAspect="1"/>
            </p:cNvPicPr>
            <p:nvPr/>
          </p:nvPicPr>
          <p:blipFill>
            <a:blip r:embed="rId4"/>
            <a:stretch>
              <a:fillRect/>
            </a:stretch>
          </p:blipFill>
          <p:spPr>
            <a:xfrm>
              <a:off x="1092372" y="1556740"/>
              <a:ext cx="6630601" cy="2348549"/>
            </a:xfrm>
            <a:prstGeom prst="rect">
              <a:avLst/>
            </a:prstGeom>
          </p:spPr>
        </p:pic>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C33083-77F6-4356-B20B-0B5C5029134D}"/>
              </a:ext>
            </a:extLst>
          </p:cNvPr>
          <p:cNvSpPr>
            <a:spLocks noGrp="1"/>
          </p:cNvSpPr>
          <p:nvPr>
            <p:ph type="title"/>
          </p:nvPr>
        </p:nvSpPr>
        <p:spPr>
          <a:xfrm>
            <a:off x="457199" y="0"/>
            <a:ext cx="8484781" cy="1143000"/>
          </a:xfrm>
        </p:spPr>
        <p:txBody>
          <a:bodyPr/>
          <a:lstStyle/>
          <a:p>
            <a:r>
              <a:rPr lang="en-US" dirty="0"/>
              <a:t>How did the Commission working group decide on a shift toward long-term contracts?</a:t>
            </a:r>
          </a:p>
        </p:txBody>
      </p:sp>
      <p:graphicFrame>
        <p:nvGraphicFramePr>
          <p:cNvPr id="5" name="Content Placeholder 4">
            <a:extLst>
              <a:ext uri="{FF2B5EF4-FFF2-40B4-BE49-F238E27FC236}">
                <a16:creationId xmlns:a16="http://schemas.microsoft.com/office/drawing/2014/main" id="{EF2D052B-30B7-4C7D-9B8B-94E7AF68C022}"/>
              </a:ext>
            </a:extLst>
          </p:cNvPr>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a:extLst>
              <a:ext uri="{FF2B5EF4-FFF2-40B4-BE49-F238E27FC236}">
                <a16:creationId xmlns:a16="http://schemas.microsoft.com/office/drawing/2014/main" id="{839FB08A-E7BA-4250-9C8C-12EC7DAAF389}"/>
              </a:ext>
            </a:extLst>
          </p:cNvPr>
          <p:cNvSpPr>
            <a:spLocks noGrp="1"/>
          </p:cNvSpPr>
          <p:nvPr>
            <p:ph type="sldNum" sz="quarter" idx="12"/>
          </p:nvPr>
        </p:nvSpPr>
        <p:spPr/>
        <p:txBody>
          <a:bodyPr/>
          <a:lstStyle/>
          <a:p>
            <a:fld id="{9BA150B5-8DFC-458F-AD8B-0D6E73DD8F1E}" type="slidenum">
              <a:rPr lang="en-US" smtClean="0"/>
              <a:t>40</a:t>
            </a:fld>
            <a:endParaRPr lang="en-US"/>
          </a:p>
        </p:txBody>
      </p:sp>
      <p:pic>
        <p:nvPicPr>
          <p:cNvPr id="7" name="Graphic 6" descr="Lightbulb and gear">
            <a:extLst>
              <a:ext uri="{FF2B5EF4-FFF2-40B4-BE49-F238E27FC236}">
                <a16:creationId xmlns:a16="http://schemas.microsoft.com/office/drawing/2014/main" id="{0A8A0892-D6F9-4F38-98E5-22394835C7BC}"/>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26572" y="2010747"/>
            <a:ext cx="914400" cy="914400"/>
          </a:xfrm>
          <a:prstGeom prst="rect">
            <a:avLst/>
          </a:prstGeom>
        </p:spPr>
      </p:pic>
      <p:sp>
        <p:nvSpPr>
          <p:cNvPr id="12" name="TextBox 11">
            <a:extLst>
              <a:ext uri="{FF2B5EF4-FFF2-40B4-BE49-F238E27FC236}">
                <a16:creationId xmlns:a16="http://schemas.microsoft.com/office/drawing/2014/main" id="{EAAD85CD-28C1-48FB-B68F-502FE3B848A4}"/>
              </a:ext>
            </a:extLst>
          </p:cNvPr>
          <p:cNvSpPr txBox="1"/>
          <p:nvPr/>
        </p:nvSpPr>
        <p:spPr>
          <a:xfrm rot="2102503">
            <a:off x="1066546" y="4220185"/>
            <a:ext cx="2542808" cy="1384995"/>
          </a:xfrm>
          <a:prstGeom prst="rect">
            <a:avLst/>
          </a:prstGeom>
          <a:noFill/>
        </p:spPr>
        <p:txBody>
          <a:bodyPr wrap="square" rtlCol="0">
            <a:spAutoFit/>
          </a:bodyPr>
          <a:lstStyle/>
          <a:p>
            <a:pPr algn="ctr"/>
            <a:r>
              <a:rPr lang="en-US" sz="1400" dirty="0"/>
              <a:t>Evaluate based on our objectives </a:t>
            </a:r>
          </a:p>
          <a:p>
            <a:pPr algn="ctr"/>
            <a:endParaRPr lang="en-US" sz="1400" dirty="0"/>
          </a:p>
          <a:p>
            <a:pPr algn="ctr"/>
            <a:r>
              <a:rPr lang="en-US" sz="1400" dirty="0"/>
              <a:t>Align interdependencies with Management &amp; Oversight</a:t>
            </a:r>
          </a:p>
        </p:txBody>
      </p:sp>
      <p:cxnSp>
        <p:nvCxnSpPr>
          <p:cNvPr id="14" name="Straight Arrow Connector 13">
            <a:extLst>
              <a:ext uri="{FF2B5EF4-FFF2-40B4-BE49-F238E27FC236}">
                <a16:creationId xmlns:a16="http://schemas.microsoft.com/office/drawing/2014/main" id="{DBD9F558-3B0C-487A-9DF7-4BB9EB873618}"/>
              </a:ext>
            </a:extLst>
          </p:cNvPr>
          <p:cNvCxnSpPr>
            <a:cxnSpLocks/>
          </p:cNvCxnSpPr>
          <p:nvPr/>
        </p:nvCxnSpPr>
        <p:spPr>
          <a:xfrm flipH="1" flipV="1">
            <a:off x="1742303" y="3429000"/>
            <a:ext cx="2121795" cy="1525778"/>
          </a:xfrm>
          <a:prstGeom prst="straightConnector1">
            <a:avLst/>
          </a:prstGeom>
          <a:ln w="57150">
            <a:prstDash val="dash"/>
            <a:tailEnd type="triangle"/>
          </a:ln>
        </p:spPr>
        <p:style>
          <a:lnRef idx="3">
            <a:schemeClr val="accent4"/>
          </a:lnRef>
          <a:fillRef idx="0">
            <a:schemeClr val="accent4"/>
          </a:fillRef>
          <a:effectRef idx="2">
            <a:schemeClr val="accent4"/>
          </a:effectRef>
          <a:fontRef idx="minor">
            <a:schemeClr val="tx1"/>
          </a:fontRef>
        </p:style>
      </p:cxnSp>
      <p:sp>
        <p:nvSpPr>
          <p:cNvPr id="10" name="TextBox 9">
            <a:extLst>
              <a:ext uri="{FF2B5EF4-FFF2-40B4-BE49-F238E27FC236}">
                <a16:creationId xmlns:a16="http://schemas.microsoft.com/office/drawing/2014/main" id="{40DDC60A-48BC-4F00-A028-2E9453E9B8DC}"/>
              </a:ext>
            </a:extLst>
          </p:cNvPr>
          <p:cNvSpPr txBox="1"/>
          <p:nvPr/>
        </p:nvSpPr>
        <p:spPr>
          <a:xfrm>
            <a:off x="6683828" y="3478470"/>
            <a:ext cx="1780550" cy="646331"/>
          </a:xfrm>
          <a:prstGeom prst="rect">
            <a:avLst/>
          </a:prstGeom>
          <a:noFill/>
        </p:spPr>
        <p:txBody>
          <a:bodyPr wrap="square" rtlCol="0">
            <a:spAutoFit/>
          </a:bodyPr>
          <a:lstStyle/>
          <a:p>
            <a:pPr algn="ctr"/>
            <a:r>
              <a:rPr lang="en-US" sz="1200" dirty="0"/>
              <a:t>Other states/research informs this</a:t>
            </a:r>
          </a:p>
        </p:txBody>
      </p:sp>
      <p:pic>
        <p:nvPicPr>
          <p:cNvPr id="16" name="Graphic 15" descr="Zoom out">
            <a:extLst>
              <a:ext uri="{FF2B5EF4-FFF2-40B4-BE49-F238E27FC236}">
                <a16:creationId xmlns:a16="http://schemas.microsoft.com/office/drawing/2014/main" id="{721C9ABD-C255-43F1-A1F7-8BB6B2E32005}"/>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8082978" y="2467947"/>
            <a:ext cx="498853" cy="498853"/>
          </a:xfrm>
          <a:prstGeom prst="rect">
            <a:avLst/>
          </a:prstGeom>
        </p:spPr>
      </p:pic>
      <p:pic>
        <p:nvPicPr>
          <p:cNvPr id="18" name="Graphic 17" descr="Zoom in">
            <a:extLst>
              <a:ext uri="{FF2B5EF4-FFF2-40B4-BE49-F238E27FC236}">
                <a16:creationId xmlns:a16="http://schemas.microsoft.com/office/drawing/2014/main" id="{81392629-E32D-497D-9746-775B4B080B25}"/>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8318575" y="2052740"/>
            <a:ext cx="498853" cy="498853"/>
          </a:xfrm>
          <a:prstGeom prst="rect">
            <a:avLst/>
          </a:prstGeom>
        </p:spPr>
      </p:pic>
      <p:grpSp>
        <p:nvGrpSpPr>
          <p:cNvPr id="15" name="Group 14">
            <a:extLst>
              <a:ext uri="{FF2B5EF4-FFF2-40B4-BE49-F238E27FC236}">
                <a16:creationId xmlns:a16="http://schemas.microsoft.com/office/drawing/2014/main" id="{9069146B-8B77-4DF1-959B-59F355604BDC}"/>
              </a:ext>
            </a:extLst>
          </p:cNvPr>
          <p:cNvGrpSpPr>
            <a:grpSpLocks noChangeAspect="1"/>
          </p:cNvGrpSpPr>
          <p:nvPr/>
        </p:nvGrpSpPr>
        <p:grpSpPr>
          <a:xfrm>
            <a:off x="4322423" y="4904160"/>
            <a:ext cx="706598" cy="707280"/>
            <a:chOff x="5273675" y="2605088"/>
            <a:chExt cx="1644650" cy="1646237"/>
          </a:xfrm>
        </p:grpSpPr>
        <p:sp>
          <p:nvSpPr>
            <p:cNvPr id="17" name="AutoShape 3">
              <a:extLst>
                <a:ext uri="{FF2B5EF4-FFF2-40B4-BE49-F238E27FC236}">
                  <a16:creationId xmlns:a16="http://schemas.microsoft.com/office/drawing/2014/main" id="{232D5C74-D5DE-4E48-AF72-811854E291BB}"/>
                </a:ext>
              </a:extLst>
            </p:cNvPr>
            <p:cNvSpPr>
              <a:spLocks noChangeAspect="1" noChangeArrowheads="1" noTextEdit="1"/>
            </p:cNvSpPr>
            <p:nvPr/>
          </p:nvSpPr>
          <p:spPr bwMode="auto">
            <a:xfrm>
              <a:off x="5273675" y="2605088"/>
              <a:ext cx="1644650" cy="164623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2400">
                <a:ln w="0"/>
                <a:effectLst>
                  <a:outerShdw blurRad="38100" dist="19050" dir="2700000" algn="tl" rotWithShape="0">
                    <a:schemeClr val="dk1">
                      <a:alpha val="40000"/>
                    </a:schemeClr>
                  </a:outerShdw>
                </a:effectLst>
              </a:endParaRPr>
            </a:p>
          </p:txBody>
        </p:sp>
        <p:grpSp>
          <p:nvGrpSpPr>
            <p:cNvPr id="19" name="Group 18">
              <a:extLst>
                <a:ext uri="{FF2B5EF4-FFF2-40B4-BE49-F238E27FC236}">
                  <a16:creationId xmlns:a16="http://schemas.microsoft.com/office/drawing/2014/main" id="{43A5E9B2-3282-4BF2-8A1B-B71348F291A6}"/>
                </a:ext>
              </a:extLst>
            </p:cNvPr>
            <p:cNvGrpSpPr/>
            <p:nvPr/>
          </p:nvGrpSpPr>
          <p:grpSpPr>
            <a:xfrm>
              <a:off x="5497179" y="2775744"/>
              <a:ext cx="1197643" cy="1304925"/>
              <a:chOff x="5497974" y="2774950"/>
              <a:chExt cx="1197643" cy="1304925"/>
            </a:xfrm>
          </p:grpSpPr>
          <p:sp>
            <p:nvSpPr>
              <p:cNvPr id="20" name="Freeform 63">
                <a:extLst>
                  <a:ext uri="{FF2B5EF4-FFF2-40B4-BE49-F238E27FC236}">
                    <a16:creationId xmlns:a16="http://schemas.microsoft.com/office/drawing/2014/main" id="{7DDA9EEB-0BB1-4440-99C3-0DC5F9CB6CB0}"/>
                  </a:ext>
                </a:extLst>
              </p:cNvPr>
              <p:cNvSpPr>
                <a:spLocks/>
              </p:cNvSpPr>
              <p:nvPr/>
            </p:nvSpPr>
            <p:spPr bwMode="auto">
              <a:xfrm>
                <a:off x="5780088" y="2838450"/>
                <a:ext cx="633413" cy="246062"/>
              </a:xfrm>
              <a:custGeom>
                <a:avLst/>
                <a:gdLst>
                  <a:gd name="connsiteX0" fmla="*/ 368300 w 633413"/>
                  <a:gd name="connsiteY0" fmla="*/ 0 h 246062"/>
                  <a:gd name="connsiteX1" fmla="*/ 595540 w 633413"/>
                  <a:gd name="connsiteY1" fmla="*/ 0 h 246062"/>
                  <a:gd name="connsiteX2" fmla="*/ 595540 w 633413"/>
                  <a:gd name="connsiteY2" fmla="*/ 718 h 246062"/>
                  <a:gd name="connsiteX3" fmla="*/ 594111 w 633413"/>
                  <a:gd name="connsiteY3" fmla="*/ 10043 h 246062"/>
                  <a:gd name="connsiteX4" fmla="*/ 622694 w 633413"/>
                  <a:gd name="connsiteY4" fmla="*/ 39456 h 246062"/>
                  <a:gd name="connsiteX5" fmla="*/ 631984 w 633413"/>
                  <a:gd name="connsiteY5" fmla="*/ 37304 h 246062"/>
                  <a:gd name="connsiteX6" fmla="*/ 633413 w 633413"/>
                  <a:gd name="connsiteY6" fmla="*/ 38021 h 246062"/>
                  <a:gd name="connsiteX7" fmla="*/ 633413 w 633413"/>
                  <a:gd name="connsiteY7" fmla="*/ 209476 h 246062"/>
                  <a:gd name="connsiteX8" fmla="*/ 631984 w 633413"/>
                  <a:gd name="connsiteY8" fmla="*/ 210910 h 246062"/>
                  <a:gd name="connsiteX9" fmla="*/ 622694 w 633413"/>
                  <a:gd name="connsiteY9" fmla="*/ 208758 h 246062"/>
                  <a:gd name="connsiteX10" fmla="*/ 594111 w 633413"/>
                  <a:gd name="connsiteY10" fmla="*/ 237454 h 246062"/>
                  <a:gd name="connsiteX11" fmla="*/ 594825 w 633413"/>
                  <a:gd name="connsiteY11" fmla="*/ 245345 h 246062"/>
                  <a:gd name="connsiteX12" fmla="*/ 594825 w 633413"/>
                  <a:gd name="connsiteY12" fmla="*/ 246062 h 246062"/>
                  <a:gd name="connsiteX13" fmla="*/ 368300 w 633413"/>
                  <a:gd name="connsiteY13" fmla="*/ 246062 h 246062"/>
                  <a:gd name="connsiteX14" fmla="*/ 369015 w 633413"/>
                  <a:gd name="connsiteY14" fmla="*/ 244627 h 246062"/>
                  <a:gd name="connsiteX15" fmla="*/ 426182 w 633413"/>
                  <a:gd name="connsiteY15" fmla="*/ 123390 h 246062"/>
                  <a:gd name="connsiteX16" fmla="*/ 369015 w 633413"/>
                  <a:gd name="connsiteY16" fmla="*/ 1435 h 246062"/>
                  <a:gd name="connsiteX17" fmla="*/ 368300 w 633413"/>
                  <a:gd name="connsiteY17" fmla="*/ 0 h 246062"/>
                  <a:gd name="connsiteX18" fmla="*/ 38611 w 633413"/>
                  <a:gd name="connsiteY18" fmla="*/ 0 h 246062"/>
                  <a:gd name="connsiteX19" fmla="*/ 265985 w 633413"/>
                  <a:gd name="connsiteY19" fmla="*/ 0 h 246062"/>
                  <a:gd name="connsiteX20" fmla="*/ 265270 w 633413"/>
                  <a:gd name="connsiteY20" fmla="*/ 1435 h 246062"/>
                  <a:gd name="connsiteX21" fmla="*/ 208069 w 633413"/>
                  <a:gd name="connsiteY21" fmla="*/ 123390 h 246062"/>
                  <a:gd name="connsiteX22" fmla="*/ 265270 w 633413"/>
                  <a:gd name="connsiteY22" fmla="*/ 244627 h 246062"/>
                  <a:gd name="connsiteX23" fmla="*/ 265985 w 633413"/>
                  <a:gd name="connsiteY23" fmla="*/ 246062 h 246062"/>
                  <a:gd name="connsiteX24" fmla="*/ 38611 w 633413"/>
                  <a:gd name="connsiteY24" fmla="*/ 246062 h 246062"/>
                  <a:gd name="connsiteX25" fmla="*/ 38611 w 633413"/>
                  <a:gd name="connsiteY25" fmla="*/ 245345 h 246062"/>
                  <a:gd name="connsiteX26" fmla="*/ 40041 w 633413"/>
                  <a:gd name="connsiteY26" fmla="*/ 237454 h 246062"/>
                  <a:gd name="connsiteX27" fmla="*/ 10725 w 633413"/>
                  <a:gd name="connsiteY27" fmla="*/ 208758 h 246062"/>
                  <a:gd name="connsiteX28" fmla="*/ 2145 w 633413"/>
                  <a:gd name="connsiteY28" fmla="*/ 210193 h 246062"/>
                  <a:gd name="connsiteX29" fmla="*/ 0 w 633413"/>
                  <a:gd name="connsiteY29" fmla="*/ 209476 h 246062"/>
                  <a:gd name="connsiteX30" fmla="*/ 0 w 633413"/>
                  <a:gd name="connsiteY30" fmla="*/ 38739 h 246062"/>
                  <a:gd name="connsiteX31" fmla="*/ 2145 w 633413"/>
                  <a:gd name="connsiteY31" fmla="*/ 37304 h 246062"/>
                  <a:gd name="connsiteX32" fmla="*/ 10725 w 633413"/>
                  <a:gd name="connsiteY32" fmla="*/ 39456 h 246062"/>
                  <a:gd name="connsiteX33" fmla="*/ 40041 w 633413"/>
                  <a:gd name="connsiteY33" fmla="*/ 10043 h 246062"/>
                  <a:gd name="connsiteX34" fmla="*/ 38611 w 633413"/>
                  <a:gd name="connsiteY34" fmla="*/ 718 h 246062"/>
                  <a:gd name="connsiteX35" fmla="*/ 38611 w 633413"/>
                  <a:gd name="connsiteY35" fmla="*/ 0 h 246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33413" h="246062">
                    <a:moveTo>
                      <a:pt x="368300" y="0"/>
                    </a:moveTo>
                    <a:cubicBezTo>
                      <a:pt x="368300" y="0"/>
                      <a:pt x="368300" y="0"/>
                      <a:pt x="595540" y="0"/>
                    </a:cubicBezTo>
                    <a:cubicBezTo>
                      <a:pt x="595540" y="0"/>
                      <a:pt x="595540" y="0"/>
                      <a:pt x="595540" y="718"/>
                    </a:cubicBezTo>
                    <a:cubicBezTo>
                      <a:pt x="594825" y="3587"/>
                      <a:pt x="594111" y="7174"/>
                      <a:pt x="594111" y="10043"/>
                    </a:cubicBezTo>
                    <a:cubicBezTo>
                      <a:pt x="594111" y="25826"/>
                      <a:pt x="606973" y="39456"/>
                      <a:pt x="622694" y="39456"/>
                    </a:cubicBezTo>
                    <a:cubicBezTo>
                      <a:pt x="625553" y="39456"/>
                      <a:pt x="629126" y="38021"/>
                      <a:pt x="631984" y="37304"/>
                    </a:cubicBezTo>
                    <a:cubicBezTo>
                      <a:pt x="632699" y="37304"/>
                      <a:pt x="633413" y="37304"/>
                      <a:pt x="633413" y="38021"/>
                    </a:cubicBezTo>
                    <a:cubicBezTo>
                      <a:pt x="633413" y="38021"/>
                      <a:pt x="633413" y="38021"/>
                      <a:pt x="633413" y="209476"/>
                    </a:cubicBezTo>
                    <a:cubicBezTo>
                      <a:pt x="633413" y="210193"/>
                      <a:pt x="632699" y="210910"/>
                      <a:pt x="631984" y="210910"/>
                    </a:cubicBezTo>
                    <a:cubicBezTo>
                      <a:pt x="629126" y="209476"/>
                      <a:pt x="625553" y="208758"/>
                      <a:pt x="622694" y="208758"/>
                    </a:cubicBezTo>
                    <a:cubicBezTo>
                      <a:pt x="606973" y="208758"/>
                      <a:pt x="594111" y="221671"/>
                      <a:pt x="594111" y="237454"/>
                    </a:cubicBezTo>
                    <a:cubicBezTo>
                      <a:pt x="594111" y="240323"/>
                      <a:pt x="594111" y="242475"/>
                      <a:pt x="594825" y="245345"/>
                    </a:cubicBezTo>
                    <a:cubicBezTo>
                      <a:pt x="594825" y="245345"/>
                      <a:pt x="594825" y="245345"/>
                      <a:pt x="594825" y="246062"/>
                    </a:cubicBezTo>
                    <a:cubicBezTo>
                      <a:pt x="594825" y="246062"/>
                      <a:pt x="594825" y="246062"/>
                      <a:pt x="368300" y="246062"/>
                    </a:cubicBezTo>
                    <a:cubicBezTo>
                      <a:pt x="368300" y="245345"/>
                      <a:pt x="368300" y="245345"/>
                      <a:pt x="369015" y="244627"/>
                    </a:cubicBezTo>
                    <a:cubicBezTo>
                      <a:pt x="398313" y="223823"/>
                      <a:pt x="426182" y="176476"/>
                      <a:pt x="426182" y="123390"/>
                    </a:cubicBezTo>
                    <a:cubicBezTo>
                      <a:pt x="426182" y="69586"/>
                      <a:pt x="398313" y="22956"/>
                      <a:pt x="369015" y="1435"/>
                    </a:cubicBezTo>
                    <a:cubicBezTo>
                      <a:pt x="368300" y="718"/>
                      <a:pt x="368300" y="718"/>
                      <a:pt x="368300" y="0"/>
                    </a:cubicBezTo>
                    <a:close/>
                    <a:moveTo>
                      <a:pt x="38611" y="0"/>
                    </a:moveTo>
                    <a:cubicBezTo>
                      <a:pt x="38611" y="0"/>
                      <a:pt x="38611" y="0"/>
                      <a:pt x="265985" y="0"/>
                    </a:cubicBezTo>
                    <a:cubicBezTo>
                      <a:pt x="266700" y="718"/>
                      <a:pt x="265985" y="718"/>
                      <a:pt x="265270" y="1435"/>
                    </a:cubicBezTo>
                    <a:cubicBezTo>
                      <a:pt x="236670" y="22956"/>
                      <a:pt x="208069" y="69586"/>
                      <a:pt x="208069" y="123390"/>
                    </a:cubicBezTo>
                    <a:cubicBezTo>
                      <a:pt x="208069" y="176476"/>
                      <a:pt x="236670" y="223823"/>
                      <a:pt x="265270" y="244627"/>
                    </a:cubicBezTo>
                    <a:cubicBezTo>
                      <a:pt x="265985" y="245345"/>
                      <a:pt x="266700" y="245345"/>
                      <a:pt x="265985" y="246062"/>
                    </a:cubicBezTo>
                    <a:cubicBezTo>
                      <a:pt x="265985" y="246062"/>
                      <a:pt x="265985" y="246062"/>
                      <a:pt x="38611" y="246062"/>
                    </a:cubicBezTo>
                    <a:cubicBezTo>
                      <a:pt x="38611" y="246062"/>
                      <a:pt x="38611" y="246062"/>
                      <a:pt x="38611" y="245345"/>
                    </a:cubicBezTo>
                    <a:cubicBezTo>
                      <a:pt x="39326" y="242475"/>
                      <a:pt x="40041" y="240323"/>
                      <a:pt x="40041" y="237454"/>
                    </a:cubicBezTo>
                    <a:cubicBezTo>
                      <a:pt x="40041" y="221671"/>
                      <a:pt x="26456" y="208758"/>
                      <a:pt x="10725" y="208758"/>
                    </a:cubicBezTo>
                    <a:cubicBezTo>
                      <a:pt x="7865" y="208758"/>
                      <a:pt x="4290" y="209476"/>
                      <a:pt x="2145" y="210193"/>
                    </a:cubicBezTo>
                    <a:cubicBezTo>
                      <a:pt x="715" y="210910"/>
                      <a:pt x="0" y="210193"/>
                      <a:pt x="0" y="209476"/>
                    </a:cubicBezTo>
                    <a:cubicBezTo>
                      <a:pt x="0" y="209476"/>
                      <a:pt x="0" y="209476"/>
                      <a:pt x="0" y="38739"/>
                    </a:cubicBezTo>
                    <a:cubicBezTo>
                      <a:pt x="0" y="37304"/>
                      <a:pt x="715" y="37304"/>
                      <a:pt x="2145" y="37304"/>
                    </a:cubicBezTo>
                    <a:cubicBezTo>
                      <a:pt x="4290" y="38021"/>
                      <a:pt x="7865" y="39456"/>
                      <a:pt x="10725" y="39456"/>
                    </a:cubicBezTo>
                    <a:cubicBezTo>
                      <a:pt x="26456" y="39456"/>
                      <a:pt x="40041" y="25826"/>
                      <a:pt x="40041" y="10043"/>
                    </a:cubicBezTo>
                    <a:cubicBezTo>
                      <a:pt x="40041" y="7174"/>
                      <a:pt x="39326" y="3587"/>
                      <a:pt x="38611" y="718"/>
                    </a:cubicBezTo>
                    <a:cubicBezTo>
                      <a:pt x="38611" y="718"/>
                      <a:pt x="38611" y="718"/>
                      <a:pt x="38611" y="0"/>
                    </a:cubicBezTo>
                    <a:close/>
                  </a:path>
                </a:pathLst>
              </a:custGeom>
              <a:solidFill>
                <a:schemeClr val="tx2"/>
              </a:solidFill>
              <a:ln w="9525">
                <a:solidFill>
                  <a:srgbClr val="000000"/>
                </a:solidFill>
                <a:round/>
                <a:headEnd/>
                <a:tailEnd/>
              </a:ln>
            </p:spPr>
            <p:txBody>
              <a:bodyPr vert="horz" wrap="square" lIns="91440" tIns="45720" rIns="91440" bIns="45720" numCol="1" anchor="t" anchorCtr="0" compatLnSpc="1">
                <a:prstTxWarp prst="textNoShape">
                  <a:avLst/>
                </a:prstTxWarp>
                <a:noAutofit/>
              </a:bodyPr>
              <a:lstStyle/>
              <a:p>
                <a:endParaRPr lang="en-US" sz="2400">
                  <a:ln w="0"/>
                  <a:effectLst>
                    <a:outerShdw blurRad="38100" dist="19050" dir="2700000" algn="tl" rotWithShape="0">
                      <a:schemeClr val="dk1">
                        <a:alpha val="40000"/>
                      </a:schemeClr>
                    </a:outerShdw>
                  </a:effectLst>
                </a:endParaRPr>
              </a:p>
            </p:txBody>
          </p:sp>
          <p:sp>
            <p:nvSpPr>
              <p:cNvPr id="21" name="Freeform 64">
                <a:extLst>
                  <a:ext uri="{FF2B5EF4-FFF2-40B4-BE49-F238E27FC236}">
                    <a16:creationId xmlns:a16="http://schemas.microsoft.com/office/drawing/2014/main" id="{305182ED-2C7E-4A41-8789-811766A24D25}"/>
                  </a:ext>
                </a:extLst>
              </p:cNvPr>
              <p:cNvSpPr>
                <a:spLocks/>
              </p:cNvSpPr>
              <p:nvPr/>
            </p:nvSpPr>
            <p:spPr bwMode="auto">
              <a:xfrm>
                <a:off x="5497974" y="2774950"/>
                <a:ext cx="1197643" cy="1304925"/>
              </a:xfrm>
              <a:custGeom>
                <a:avLst/>
                <a:gdLst>
                  <a:gd name="connsiteX0" fmla="*/ 1077708 w 1197643"/>
                  <a:gd name="connsiteY0" fmla="*/ 315913 h 1304925"/>
                  <a:gd name="connsiteX1" fmla="*/ 1066261 w 1197643"/>
                  <a:gd name="connsiteY1" fmla="*/ 318056 h 1304925"/>
                  <a:gd name="connsiteX2" fmla="*/ 1044083 w 1197643"/>
                  <a:gd name="connsiteY2" fmla="*/ 337344 h 1304925"/>
                  <a:gd name="connsiteX3" fmla="*/ 1041936 w 1197643"/>
                  <a:gd name="connsiteY3" fmla="*/ 366634 h 1304925"/>
                  <a:gd name="connsiteX4" fmla="*/ 1065545 w 1197643"/>
                  <a:gd name="connsiteY4" fmla="*/ 434499 h 1304925"/>
                  <a:gd name="connsiteX5" fmla="*/ 1074130 w 1197643"/>
                  <a:gd name="connsiteY5" fmla="*/ 617379 h 1304925"/>
                  <a:gd name="connsiteX6" fmla="*/ 1071984 w 1197643"/>
                  <a:gd name="connsiteY6" fmla="*/ 623809 h 1304925"/>
                  <a:gd name="connsiteX7" fmla="*/ 966816 w 1197643"/>
                  <a:gd name="connsiteY7" fmla="*/ 788829 h 1304925"/>
                  <a:gd name="connsiteX8" fmla="*/ 946069 w 1197643"/>
                  <a:gd name="connsiteY8" fmla="*/ 805260 h 1304925"/>
                  <a:gd name="connsiteX9" fmla="*/ 920314 w 1197643"/>
                  <a:gd name="connsiteY9" fmla="*/ 814547 h 1304925"/>
                  <a:gd name="connsiteX10" fmla="*/ 885258 w 1197643"/>
                  <a:gd name="connsiteY10" fmla="*/ 795973 h 1304925"/>
                  <a:gd name="connsiteX11" fmla="*/ 882396 w 1197643"/>
                  <a:gd name="connsiteY11" fmla="*/ 756682 h 1304925"/>
                  <a:gd name="connsiteX12" fmla="*/ 931045 w 1197643"/>
                  <a:gd name="connsiteY12" fmla="*/ 646669 h 1304925"/>
                  <a:gd name="connsiteX13" fmla="*/ 917452 w 1197643"/>
                  <a:gd name="connsiteY13" fmla="*/ 605235 h 1304925"/>
                  <a:gd name="connsiteX14" fmla="*/ 901713 w 1197643"/>
                  <a:gd name="connsiteY14" fmla="*/ 600949 h 1304925"/>
                  <a:gd name="connsiteX15" fmla="*/ 873811 w 1197643"/>
                  <a:gd name="connsiteY15" fmla="*/ 616665 h 1304925"/>
                  <a:gd name="connsiteX16" fmla="*/ 710693 w 1197643"/>
                  <a:gd name="connsiteY16" fmla="*/ 875268 h 1304925"/>
                  <a:gd name="connsiteX17" fmla="*/ 688515 w 1197643"/>
                  <a:gd name="connsiteY17" fmla="*/ 950278 h 1304925"/>
                  <a:gd name="connsiteX18" fmla="*/ 689946 w 1197643"/>
                  <a:gd name="connsiteY18" fmla="*/ 1273175 h 1304925"/>
                  <a:gd name="connsiteX19" fmla="*/ 956800 w 1197643"/>
                  <a:gd name="connsiteY19" fmla="*/ 1273175 h 1304925"/>
                  <a:gd name="connsiteX20" fmla="*/ 956800 w 1197643"/>
                  <a:gd name="connsiteY20" fmla="*/ 1096010 h 1304925"/>
                  <a:gd name="connsiteX21" fmla="*/ 956800 w 1197643"/>
                  <a:gd name="connsiteY21" fmla="*/ 1091724 h 1304925"/>
                  <a:gd name="connsiteX22" fmla="*/ 993287 w 1197643"/>
                  <a:gd name="connsiteY22" fmla="*/ 995998 h 1304925"/>
                  <a:gd name="connsiteX23" fmla="*/ 1059822 w 1197643"/>
                  <a:gd name="connsiteY23" fmla="*/ 896700 h 1304925"/>
                  <a:gd name="connsiteX24" fmla="*/ 1153543 w 1197643"/>
                  <a:gd name="connsiteY24" fmla="*/ 672386 h 1304925"/>
                  <a:gd name="connsiteX25" fmla="*/ 1156405 w 1197643"/>
                  <a:gd name="connsiteY25" fmla="*/ 659527 h 1304925"/>
                  <a:gd name="connsiteX26" fmla="*/ 1138519 w 1197643"/>
                  <a:gd name="connsiteY26" fmla="*/ 408067 h 1304925"/>
                  <a:gd name="connsiteX27" fmla="*/ 1113479 w 1197643"/>
                  <a:gd name="connsiteY27" fmla="*/ 340916 h 1304925"/>
                  <a:gd name="connsiteX28" fmla="*/ 1077708 w 1197643"/>
                  <a:gd name="connsiteY28" fmla="*/ 315913 h 1304925"/>
                  <a:gd name="connsiteX29" fmla="*/ 118348 w 1197643"/>
                  <a:gd name="connsiteY29" fmla="*/ 315913 h 1304925"/>
                  <a:gd name="connsiteX30" fmla="*/ 82577 w 1197643"/>
                  <a:gd name="connsiteY30" fmla="*/ 340916 h 1304925"/>
                  <a:gd name="connsiteX31" fmla="*/ 57537 w 1197643"/>
                  <a:gd name="connsiteY31" fmla="*/ 408067 h 1304925"/>
                  <a:gd name="connsiteX32" fmla="*/ 39651 w 1197643"/>
                  <a:gd name="connsiteY32" fmla="*/ 659527 h 1304925"/>
                  <a:gd name="connsiteX33" fmla="*/ 42513 w 1197643"/>
                  <a:gd name="connsiteY33" fmla="*/ 672386 h 1304925"/>
                  <a:gd name="connsiteX34" fmla="*/ 136234 w 1197643"/>
                  <a:gd name="connsiteY34" fmla="*/ 896700 h 1304925"/>
                  <a:gd name="connsiteX35" fmla="*/ 202768 w 1197643"/>
                  <a:gd name="connsiteY35" fmla="*/ 995998 h 1304925"/>
                  <a:gd name="connsiteX36" fmla="*/ 239255 w 1197643"/>
                  <a:gd name="connsiteY36" fmla="*/ 1091724 h 1304925"/>
                  <a:gd name="connsiteX37" fmla="*/ 239255 w 1197643"/>
                  <a:gd name="connsiteY37" fmla="*/ 1096010 h 1304925"/>
                  <a:gd name="connsiteX38" fmla="*/ 239255 w 1197643"/>
                  <a:gd name="connsiteY38" fmla="*/ 1273175 h 1304925"/>
                  <a:gd name="connsiteX39" fmla="*/ 506109 w 1197643"/>
                  <a:gd name="connsiteY39" fmla="*/ 1273175 h 1304925"/>
                  <a:gd name="connsiteX40" fmla="*/ 507540 w 1197643"/>
                  <a:gd name="connsiteY40" fmla="*/ 950278 h 1304925"/>
                  <a:gd name="connsiteX41" fmla="*/ 485362 w 1197643"/>
                  <a:gd name="connsiteY41" fmla="*/ 875268 h 1304925"/>
                  <a:gd name="connsiteX42" fmla="*/ 322245 w 1197643"/>
                  <a:gd name="connsiteY42" fmla="*/ 616665 h 1304925"/>
                  <a:gd name="connsiteX43" fmla="*/ 294343 w 1197643"/>
                  <a:gd name="connsiteY43" fmla="*/ 600949 h 1304925"/>
                  <a:gd name="connsiteX44" fmla="*/ 278604 w 1197643"/>
                  <a:gd name="connsiteY44" fmla="*/ 605235 h 1304925"/>
                  <a:gd name="connsiteX45" fmla="*/ 265010 w 1197643"/>
                  <a:gd name="connsiteY45" fmla="*/ 646669 h 1304925"/>
                  <a:gd name="connsiteX46" fmla="*/ 313659 w 1197643"/>
                  <a:gd name="connsiteY46" fmla="*/ 756682 h 1304925"/>
                  <a:gd name="connsiteX47" fmla="*/ 310798 w 1197643"/>
                  <a:gd name="connsiteY47" fmla="*/ 795973 h 1304925"/>
                  <a:gd name="connsiteX48" fmla="*/ 275742 w 1197643"/>
                  <a:gd name="connsiteY48" fmla="*/ 814547 h 1304925"/>
                  <a:gd name="connsiteX49" fmla="*/ 249986 w 1197643"/>
                  <a:gd name="connsiteY49" fmla="*/ 805260 h 1304925"/>
                  <a:gd name="connsiteX50" fmla="*/ 229239 w 1197643"/>
                  <a:gd name="connsiteY50" fmla="*/ 788829 h 1304925"/>
                  <a:gd name="connsiteX51" fmla="*/ 124071 w 1197643"/>
                  <a:gd name="connsiteY51" fmla="*/ 623809 h 1304925"/>
                  <a:gd name="connsiteX52" fmla="*/ 121925 w 1197643"/>
                  <a:gd name="connsiteY52" fmla="*/ 617379 h 1304925"/>
                  <a:gd name="connsiteX53" fmla="*/ 130510 w 1197643"/>
                  <a:gd name="connsiteY53" fmla="*/ 434499 h 1304925"/>
                  <a:gd name="connsiteX54" fmla="*/ 154119 w 1197643"/>
                  <a:gd name="connsiteY54" fmla="*/ 366634 h 1304925"/>
                  <a:gd name="connsiteX55" fmla="*/ 151973 w 1197643"/>
                  <a:gd name="connsiteY55" fmla="*/ 337344 h 1304925"/>
                  <a:gd name="connsiteX56" fmla="*/ 129795 w 1197643"/>
                  <a:gd name="connsiteY56" fmla="*/ 318056 h 1304925"/>
                  <a:gd name="connsiteX57" fmla="*/ 118348 w 1197643"/>
                  <a:gd name="connsiteY57" fmla="*/ 315913 h 1304925"/>
                  <a:gd name="connsiteX58" fmla="*/ 1078223 w 1197643"/>
                  <a:gd name="connsiteY58" fmla="*/ 284163 h 1304925"/>
                  <a:gd name="connsiteX59" fmla="*/ 1143202 w 1197643"/>
                  <a:gd name="connsiteY59" fmla="*/ 329912 h 1304925"/>
                  <a:gd name="connsiteX60" fmla="*/ 1168195 w 1197643"/>
                  <a:gd name="connsiteY60" fmla="*/ 396390 h 1304925"/>
                  <a:gd name="connsiteX61" fmla="*/ 1186760 w 1197643"/>
                  <a:gd name="connsiteY61" fmla="*/ 665877 h 1304925"/>
                  <a:gd name="connsiteX62" fmla="*/ 1183904 w 1197643"/>
                  <a:gd name="connsiteY62" fmla="*/ 679458 h 1304925"/>
                  <a:gd name="connsiteX63" fmla="*/ 1086077 w 1197643"/>
                  <a:gd name="connsiteY63" fmla="*/ 913919 h 1304925"/>
                  <a:gd name="connsiteX64" fmla="*/ 1020383 w 1197643"/>
                  <a:gd name="connsiteY64" fmla="*/ 1013279 h 1304925"/>
                  <a:gd name="connsiteX65" fmla="*/ 988964 w 1197643"/>
                  <a:gd name="connsiteY65" fmla="*/ 1096198 h 1304925"/>
                  <a:gd name="connsiteX66" fmla="*/ 989678 w 1197643"/>
                  <a:gd name="connsiteY66" fmla="*/ 1289199 h 1304925"/>
                  <a:gd name="connsiteX67" fmla="*/ 973969 w 1197643"/>
                  <a:gd name="connsiteY67" fmla="*/ 1304925 h 1304925"/>
                  <a:gd name="connsiteX68" fmla="*/ 667635 w 1197643"/>
                  <a:gd name="connsiteY68" fmla="*/ 1304925 h 1304925"/>
                  <a:gd name="connsiteX69" fmla="*/ 659780 w 1197643"/>
                  <a:gd name="connsiteY69" fmla="*/ 1291344 h 1304925"/>
                  <a:gd name="connsiteX70" fmla="*/ 658352 w 1197643"/>
                  <a:gd name="connsiteY70" fmla="*/ 950375 h 1304925"/>
                  <a:gd name="connsiteX71" fmla="*/ 684773 w 1197643"/>
                  <a:gd name="connsiteY71" fmla="*/ 858163 h 1304925"/>
                  <a:gd name="connsiteX72" fmla="*/ 849008 w 1197643"/>
                  <a:gd name="connsiteY72" fmla="*/ 599398 h 1304925"/>
                  <a:gd name="connsiteX73" fmla="*/ 902563 w 1197643"/>
                  <a:gd name="connsiteY73" fmla="*/ 569376 h 1304925"/>
                  <a:gd name="connsiteX74" fmla="*/ 933267 w 1197643"/>
                  <a:gd name="connsiteY74" fmla="*/ 577954 h 1304925"/>
                  <a:gd name="connsiteX75" fmla="*/ 960402 w 1197643"/>
                  <a:gd name="connsiteY75" fmla="*/ 659443 h 1304925"/>
                  <a:gd name="connsiteX76" fmla="*/ 911845 w 1197643"/>
                  <a:gd name="connsiteY76" fmla="*/ 769525 h 1304925"/>
                  <a:gd name="connsiteX77" fmla="*/ 921128 w 1197643"/>
                  <a:gd name="connsiteY77" fmla="*/ 783107 h 1304925"/>
                  <a:gd name="connsiteX78" fmla="*/ 926841 w 1197643"/>
                  <a:gd name="connsiteY78" fmla="*/ 780963 h 1304925"/>
                  <a:gd name="connsiteX79" fmla="*/ 948263 w 1197643"/>
                  <a:gd name="connsiteY79" fmla="*/ 763807 h 1304925"/>
                  <a:gd name="connsiteX80" fmla="*/ 1042519 w 1197643"/>
                  <a:gd name="connsiteY80" fmla="*/ 616554 h 1304925"/>
                  <a:gd name="connsiteX81" fmla="*/ 1043947 w 1197643"/>
                  <a:gd name="connsiteY81" fmla="*/ 609406 h 1304925"/>
                  <a:gd name="connsiteX82" fmla="*/ 1036093 w 1197643"/>
                  <a:gd name="connsiteY82" fmla="*/ 444997 h 1304925"/>
                  <a:gd name="connsiteX83" fmla="*/ 1013243 w 1197643"/>
                  <a:gd name="connsiteY83" fmla="*/ 376375 h 1304925"/>
                  <a:gd name="connsiteX84" fmla="*/ 1056801 w 1197643"/>
                  <a:gd name="connsiteY84" fmla="*/ 287737 h 1304925"/>
                  <a:gd name="connsiteX85" fmla="*/ 1078223 w 1197643"/>
                  <a:gd name="connsiteY85" fmla="*/ 284163 h 1304925"/>
                  <a:gd name="connsiteX86" fmla="*/ 119420 w 1197643"/>
                  <a:gd name="connsiteY86" fmla="*/ 284163 h 1304925"/>
                  <a:gd name="connsiteX87" fmla="*/ 140842 w 1197643"/>
                  <a:gd name="connsiteY87" fmla="*/ 287737 h 1304925"/>
                  <a:gd name="connsiteX88" fmla="*/ 184400 w 1197643"/>
                  <a:gd name="connsiteY88" fmla="*/ 376375 h 1304925"/>
                  <a:gd name="connsiteX89" fmla="*/ 161550 w 1197643"/>
                  <a:gd name="connsiteY89" fmla="*/ 444997 h 1304925"/>
                  <a:gd name="connsiteX90" fmla="*/ 153695 w 1197643"/>
                  <a:gd name="connsiteY90" fmla="*/ 609406 h 1304925"/>
                  <a:gd name="connsiteX91" fmla="*/ 155123 w 1197643"/>
                  <a:gd name="connsiteY91" fmla="*/ 616554 h 1304925"/>
                  <a:gd name="connsiteX92" fmla="*/ 249380 w 1197643"/>
                  <a:gd name="connsiteY92" fmla="*/ 763807 h 1304925"/>
                  <a:gd name="connsiteX93" fmla="*/ 270802 w 1197643"/>
                  <a:gd name="connsiteY93" fmla="*/ 780963 h 1304925"/>
                  <a:gd name="connsiteX94" fmla="*/ 276514 w 1197643"/>
                  <a:gd name="connsiteY94" fmla="*/ 783107 h 1304925"/>
                  <a:gd name="connsiteX95" fmla="*/ 285797 w 1197643"/>
                  <a:gd name="connsiteY95" fmla="*/ 769525 h 1304925"/>
                  <a:gd name="connsiteX96" fmla="*/ 237241 w 1197643"/>
                  <a:gd name="connsiteY96" fmla="*/ 659443 h 1304925"/>
                  <a:gd name="connsiteX97" fmla="*/ 264375 w 1197643"/>
                  <a:gd name="connsiteY97" fmla="*/ 577954 h 1304925"/>
                  <a:gd name="connsiteX98" fmla="*/ 295080 w 1197643"/>
                  <a:gd name="connsiteY98" fmla="*/ 569376 h 1304925"/>
                  <a:gd name="connsiteX99" fmla="*/ 348635 w 1197643"/>
                  <a:gd name="connsiteY99" fmla="*/ 599398 h 1304925"/>
                  <a:gd name="connsiteX100" fmla="*/ 512870 w 1197643"/>
                  <a:gd name="connsiteY100" fmla="*/ 858163 h 1304925"/>
                  <a:gd name="connsiteX101" fmla="*/ 539290 w 1197643"/>
                  <a:gd name="connsiteY101" fmla="*/ 950375 h 1304925"/>
                  <a:gd name="connsiteX102" fmla="*/ 537862 w 1197643"/>
                  <a:gd name="connsiteY102" fmla="*/ 1291344 h 1304925"/>
                  <a:gd name="connsiteX103" fmla="*/ 530007 w 1197643"/>
                  <a:gd name="connsiteY103" fmla="*/ 1304925 h 1304925"/>
                  <a:gd name="connsiteX104" fmla="*/ 224387 w 1197643"/>
                  <a:gd name="connsiteY104" fmla="*/ 1304925 h 1304925"/>
                  <a:gd name="connsiteX105" fmla="*/ 223673 w 1197643"/>
                  <a:gd name="connsiteY105" fmla="*/ 1304925 h 1304925"/>
                  <a:gd name="connsiteX106" fmla="*/ 207964 w 1197643"/>
                  <a:gd name="connsiteY106" fmla="*/ 1289199 h 1304925"/>
                  <a:gd name="connsiteX107" fmla="*/ 208678 w 1197643"/>
                  <a:gd name="connsiteY107" fmla="*/ 1096198 h 1304925"/>
                  <a:gd name="connsiteX108" fmla="*/ 177259 w 1197643"/>
                  <a:gd name="connsiteY108" fmla="*/ 1013279 h 1304925"/>
                  <a:gd name="connsiteX109" fmla="*/ 111565 w 1197643"/>
                  <a:gd name="connsiteY109" fmla="*/ 913919 h 1304925"/>
                  <a:gd name="connsiteX110" fmla="*/ 13738 w 1197643"/>
                  <a:gd name="connsiteY110" fmla="*/ 679458 h 1304925"/>
                  <a:gd name="connsiteX111" fmla="*/ 10882 w 1197643"/>
                  <a:gd name="connsiteY111" fmla="*/ 665877 h 1304925"/>
                  <a:gd name="connsiteX112" fmla="*/ 29448 w 1197643"/>
                  <a:gd name="connsiteY112" fmla="*/ 396390 h 1304925"/>
                  <a:gd name="connsiteX113" fmla="*/ 54440 w 1197643"/>
                  <a:gd name="connsiteY113" fmla="*/ 329912 h 1304925"/>
                  <a:gd name="connsiteX114" fmla="*/ 119420 w 1197643"/>
                  <a:gd name="connsiteY114" fmla="*/ 284163 h 1304925"/>
                  <a:gd name="connsiteX115" fmla="*/ 586062 w 1197643"/>
                  <a:gd name="connsiteY115" fmla="*/ 84138 h 1304925"/>
                  <a:gd name="connsiteX116" fmla="*/ 611739 w 1197643"/>
                  <a:gd name="connsiteY116" fmla="*/ 84138 h 1304925"/>
                  <a:gd name="connsiteX117" fmla="*/ 611739 w 1197643"/>
                  <a:gd name="connsiteY117" fmla="*/ 102626 h 1304925"/>
                  <a:gd name="connsiteX118" fmla="*/ 641694 w 1197643"/>
                  <a:gd name="connsiteY118" fmla="*/ 112581 h 1304925"/>
                  <a:gd name="connsiteX119" fmla="*/ 633849 w 1197643"/>
                  <a:gd name="connsiteY119" fmla="*/ 136046 h 1304925"/>
                  <a:gd name="connsiteX120" fmla="*/ 600327 w 1197643"/>
                  <a:gd name="connsiteY120" fmla="*/ 125380 h 1304925"/>
                  <a:gd name="connsiteX121" fmla="*/ 585349 w 1197643"/>
                  <a:gd name="connsiteY121" fmla="*/ 130357 h 1304925"/>
                  <a:gd name="connsiteX122" fmla="*/ 579643 w 1197643"/>
                  <a:gd name="connsiteY122" fmla="*/ 144579 h 1304925"/>
                  <a:gd name="connsiteX123" fmla="*/ 611025 w 1197643"/>
                  <a:gd name="connsiteY123" fmla="*/ 172310 h 1304925"/>
                  <a:gd name="connsiteX124" fmla="*/ 635275 w 1197643"/>
                  <a:gd name="connsiteY124" fmla="*/ 187954 h 1304925"/>
                  <a:gd name="connsiteX125" fmla="*/ 645260 w 1197643"/>
                  <a:gd name="connsiteY125" fmla="*/ 202886 h 1304925"/>
                  <a:gd name="connsiteX126" fmla="*/ 648826 w 1197643"/>
                  <a:gd name="connsiteY126" fmla="*/ 222085 h 1304925"/>
                  <a:gd name="connsiteX127" fmla="*/ 638841 w 1197643"/>
                  <a:gd name="connsiteY127" fmla="*/ 249105 h 1304925"/>
                  <a:gd name="connsiteX128" fmla="*/ 611739 w 1197643"/>
                  <a:gd name="connsiteY128" fmla="*/ 264749 h 1304925"/>
                  <a:gd name="connsiteX129" fmla="*/ 611739 w 1197643"/>
                  <a:gd name="connsiteY129" fmla="*/ 288925 h 1304925"/>
                  <a:gd name="connsiteX130" fmla="*/ 586062 w 1197643"/>
                  <a:gd name="connsiteY130" fmla="*/ 288925 h 1304925"/>
                  <a:gd name="connsiteX131" fmla="*/ 586062 w 1197643"/>
                  <a:gd name="connsiteY131" fmla="*/ 266171 h 1304925"/>
                  <a:gd name="connsiteX132" fmla="*/ 550401 w 1197643"/>
                  <a:gd name="connsiteY132" fmla="*/ 254794 h 1304925"/>
                  <a:gd name="connsiteX133" fmla="*/ 561813 w 1197643"/>
                  <a:gd name="connsiteY133" fmla="*/ 229907 h 1304925"/>
                  <a:gd name="connsiteX134" fmla="*/ 594621 w 1197643"/>
                  <a:gd name="connsiteY134" fmla="*/ 241284 h 1304925"/>
                  <a:gd name="connsiteX135" fmla="*/ 620297 w 1197643"/>
                  <a:gd name="connsiteY135" fmla="*/ 224218 h 1304925"/>
                  <a:gd name="connsiteX136" fmla="*/ 613878 w 1197643"/>
                  <a:gd name="connsiteY136" fmla="*/ 208575 h 1304925"/>
                  <a:gd name="connsiteX137" fmla="*/ 588915 w 1197643"/>
                  <a:gd name="connsiteY137" fmla="*/ 191509 h 1304925"/>
                  <a:gd name="connsiteX138" fmla="*/ 564666 w 1197643"/>
                  <a:gd name="connsiteY138" fmla="*/ 177288 h 1304925"/>
                  <a:gd name="connsiteX139" fmla="*/ 553967 w 1197643"/>
                  <a:gd name="connsiteY139" fmla="*/ 162355 h 1304925"/>
                  <a:gd name="connsiteX140" fmla="*/ 551114 w 1197643"/>
                  <a:gd name="connsiteY140" fmla="*/ 144579 h 1304925"/>
                  <a:gd name="connsiteX141" fmla="*/ 561100 w 1197643"/>
                  <a:gd name="connsiteY141" fmla="*/ 118980 h 1304925"/>
                  <a:gd name="connsiteX142" fmla="*/ 586062 w 1197643"/>
                  <a:gd name="connsiteY142" fmla="*/ 104048 h 1304925"/>
                  <a:gd name="connsiteX143" fmla="*/ 586062 w 1197643"/>
                  <a:gd name="connsiteY143" fmla="*/ 84138 h 1304925"/>
                  <a:gd name="connsiteX144" fmla="*/ 248776 w 1197643"/>
                  <a:gd name="connsiteY144" fmla="*/ 31750 h 1304925"/>
                  <a:gd name="connsiteX145" fmla="*/ 248776 w 1197643"/>
                  <a:gd name="connsiteY145" fmla="*/ 341312 h 1304925"/>
                  <a:gd name="connsiteX146" fmla="*/ 947276 w 1197643"/>
                  <a:gd name="connsiteY146" fmla="*/ 341312 h 1304925"/>
                  <a:gd name="connsiteX147" fmla="*/ 947276 w 1197643"/>
                  <a:gd name="connsiteY147" fmla="*/ 31750 h 1304925"/>
                  <a:gd name="connsiteX148" fmla="*/ 248776 w 1197643"/>
                  <a:gd name="connsiteY148" fmla="*/ 31750 h 1304925"/>
                  <a:gd name="connsiteX149" fmla="*/ 226319 w 1197643"/>
                  <a:gd name="connsiteY149" fmla="*/ 0 h 1304925"/>
                  <a:gd name="connsiteX150" fmla="*/ 969734 w 1197643"/>
                  <a:gd name="connsiteY150" fmla="*/ 0 h 1304925"/>
                  <a:gd name="connsiteX151" fmla="*/ 979026 w 1197643"/>
                  <a:gd name="connsiteY151" fmla="*/ 8576 h 1304925"/>
                  <a:gd name="connsiteX152" fmla="*/ 979026 w 1197643"/>
                  <a:gd name="connsiteY152" fmla="*/ 363771 h 1304925"/>
                  <a:gd name="connsiteX153" fmla="*/ 969734 w 1197643"/>
                  <a:gd name="connsiteY153" fmla="*/ 373062 h 1304925"/>
                  <a:gd name="connsiteX154" fmla="*/ 226319 w 1197643"/>
                  <a:gd name="connsiteY154" fmla="*/ 373062 h 1304925"/>
                  <a:gd name="connsiteX155" fmla="*/ 217026 w 1197643"/>
                  <a:gd name="connsiteY155" fmla="*/ 363771 h 1304925"/>
                  <a:gd name="connsiteX156" fmla="*/ 217026 w 1197643"/>
                  <a:gd name="connsiteY156" fmla="*/ 8576 h 1304925"/>
                  <a:gd name="connsiteX157" fmla="*/ 226319 w 1197643"/>
                  <a:gd name="connsiteY157" fmla="*/ 0 h 1304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Lst>
                <a:rect l="l" t="t" r="r" b="b"/>
                <a:pathLst>
                  <a:path w="1197643" h="1304925">
                    <a:moveTo>
                      <a:pt x="1077708" y="315913"/>
                    </a:moveTo>
                    <a:cubicBezTo>
                      <a:pt x="1074130" y="315913"/>
                      <a:pt x="1069838" y="316627"/>
                      <a:pt x="1066261" y="318056"/>
                    </a:cubicBezTo>
                    <a:cubicBezTo>
                      <a:pt x="1056245" y="321628"/>
                      <a:pt x="1048375" y="328057"/>
                      <a:pt x="1044083" y="337344"/>
                    </a:cubicBezTo>
                    <a:cubicBezTo>
                      <a:pt x="1039075" y="346631"/>
                      <a:pt x="1039075" y="356632"/>
                      <a:pt x="1041936" y="366634"/>
                    </a:cubicBezTo>
                    <a:cubicBezTo>
                      <a:pt x="1041936" y="366634"/>
                      <a:pt x="1041936" y="366634"/>
                      <a:pt x="1065545" y="434499"/>
                    </a:cubicBezTo>
                    <a:cubicBezTo>
                      <a:pt x="1085577" y="493792"/>
                      <a:pt x="1088439" y="556657"/>
                      <a:pt x="1074130" y="617379"/>
                    </a:cubicBezTo>
                    <a:cubicBezTo>
                      <a:pt x="1074130" y="617379"/>
                      <a:pt x="1074130" y="617379"/>
                      <a:pt x="1071984" y="623809"/>
                    </a:cubicBezTo>
                    <a:cubicBezTo>
                      <a:pt x="1056245" y="688817"/>
                      <a:pt x="1019043" y="746681"/>
                      <a:pt x="966816" y="788829"/>
                    </a:cubicBezTo>
                    <a:cubicBezTo>
                      <a:pt x="966816" y="788829"/>
                      <a:pt x="966816" y="788829"/>
                      <a:pt x="946069" y="805260"/>
                    </a:cubicBezTo>
                    <a:cubicBezTo>
                      <a:pt x="938199" y="811689"/>
                      <a:pt x="929614" y="814547"/>
                      <a:pt x="920314" y="814547"/>
                    </a:cubicBezTo>
                    <a:cubicBezTo>
                      <a:pt x="906005" y="814547"/>
                      <a:pt x="893127" y="807403"/>
                      <a:pt x="885258" y="795973"/>
                    </a:cubicBezTo>
                    <a:cubicBezTo>
                      <a:pt x="878103" y="783829"/>
                      <a:pt x="876673" y="769541"/>
                      <a:pt x="882396" y="756682"/>
                    </a:cubicBezTo>
                    <a:cubicBezTo>
                      <a:pt x="882396" y="756682"/>
                      <a:pt x="882396" y="756682"/>
                      <a:pt x="931045" y="646669"/>
                    </a:cubicBezTo>
                    <a:cubicBezTo>
                      <a:pt x="937484" y="631667"/>
                      <a:pt x="931760" y="613807"/>
                      <a:pt x="917452" y="605235"/>
                    </a:cubicBezTo>
                    <a:cubicBezTo>
                      <a:pt x="912444" y="602377"/>
                      <a:pt x="906721" y="600949"/>
                      <a:pt x="901713" y="600949"/>
                    </a:cubicBezTo>
                    <a:cubicBezTo>
                      <a:pt x="890266" y="600949"/>
                      <a:pt x="880250" y="606664"/>
                      <a:pt x="873811" y="616665"/>
                    </a:cubicBezTo>
                    <a:cubicBezTo>
                      <a:pt x="873811" y="616665"/>
                      <a:pt x="873811" y="616665"/>
                      <a:pt x="710693" y="875268"/>
                    </a:cubicBezTo>
                    <a:cubicBezTo>
                      <a:pt x="696385" y="897414"/>
                      <a:pt x="688515" y="923846"/>
                      <a:pt x="688515" y="950278"/>
                    </a:cubicBezTo>
                    <a:cubicBezTo>
                      <a:pt x="688515" y="950278"/>
                      <a:pt x="688515" y="950278"/>
                      <a:pt x="689946" y="1273175"/>
                    </a:cubicBezTo>
                    <a:cubicBezTo>
                      <a:pt x="689946" y="1273175"/>
                      <a:pt x="689946" y="1273175"/>
                      <a:pt x="956800" y="1273175"/>
                    </a:cubicBezTo>
                    <a:cubicBezTo>
                      <a:pt x="956800" y="1273175"/>
                      <a:pt x="956800" y="1273175"/>
                      <a:pt x="956800" y="1096010"/>
                    </a:cubicBezTo>
                    <a:cubicBezTo>
                      <a:pt x="956800" y="1094581"/>
                      <a:pt x="956800" y="1093153"/>
                      <a:pt x="956800" y="1091724"/>
                    </a:cubicBezTo>
                    <a:cubicBezTo>
                      <a:pt x="961808" y="1057434"/>
                      <a:pt x="974686" y="1024573"/>
                      <a:pt x="993287" y="995998"/>
                    </a:cubicBezTo>
                    <a:cubicBezTo>
                      <a:pt x="993287" y="995998"/>
                      <a:pt x="993287" y="995998"/>
                      <a:pt x="1059822" y="896700"/>
                    </a:cubicBezTo>
                    <a:cubicBezTo>
                      <a:pt x="1104894" y="828120"/>
                      <a:pt x="1136373" y="753110"/>
                      <a:pt x="1153543" y="672386"/>
                    </a:cubicBezTo>
                    <a:cubicBezTo>
                      <a:pt x="1153543" y="672386"/>
                      <a:pt x="1153543" y="672386"/>
                      <a:pt x="1156405" y="659527"/>
                    </a:cubicBezTo>
                    <a:cubicBezTo>
                      <a:pt x="1174290" y="575945"/>
                      <a:pt x="1168567" y="488792"/>
                      <a:pt x="1138519" y="408067"/>
                    </a:cubicBezTo>
                    <a:cubicBezTo>
                      <a:pt x="1138519" y="408067"/>
                      <a:pt x="1138519" y="408067"/>
                      <a:pt x="1113479" y="340916"/>
                    </a:cubicBezTo>
                    <a:cubicBezTo>
                      <a:pt x="1107756" y="325914"/>
                      <a:pt x="1093447" y="315913"/>
                      <a:pt x="1077708" y="315913"/>
                    </a:cubicBezTo>
                    <a:close/>
                    <a:moveTo>
                      <a:pt x="118348" y="315913"/>
                    </a:moveTo>
                    <a:cubicBezTo>
                      <a:pt x="102609" y="315913"/>
                      <a:pt x="88300" y="325914"/>
                      <a:pt x="82577" y="340916"/>
                    </a:cubicBezTo>
                    <a:cubicBezTo>
                      <a:pt x="82577" y="340916"/>
                      <a:pt x="82577" y="340916"/>
                      <a:pt x="57537" y="408067"/>
                    </a:cubicBezTo>
                    <a:cubicBezTo>
                      <a:pt x="27489" y="488792"/>
                      <a:pt x="21765" y="575945"/>
                      <a:pt x="39651" y="659527"/>
                    </a:cubicBezTo>
                    <a:cubicBezTo>
                      <a:pt x="39651" y="659527"/>
                      <a:pt x="39651" y="659527"/>
                      <a:pt x="42513" y="672386"/>
                    </a:cubicBezTo>
                    <a:cubicBezTo>
                      <a:pt x="59683" y="753110"/>
                      <a:pt x="91162" y="828120"/>
                      <a:pt x="136234" y="896700"/>
                    </a:cubicBezTo>
                    <a:cubicBezTo>
                      <a:pt x="136234" y="896700"/>
                      <a:pt x="136234" y="896700"/>
                      <a:pt x="202768" y="995998"/>
                    </a:cubicBezTo>
                    <a:cubicBezTo>
                      <a:pt x="221369" y="1024573"/>
                      <a:pt x="234247" y="1057434"/>
                      <a:pt x="239255" y="1091724"/>
                    </a:cubicBezTo>
                    <a:cubicBezTo>
                      <a:pt x="239255" y="1093153"/>
                      <a:pt x="239255" y="1094581"/>
                      <a:pt x="239255" y="1096010"/>
                    </a:cubicBezTo>
                    <a:cubicBezTo>
                      <a:pt x="239255" y="1096010"/>
                      <a:pt x="239255" y="1096010"/>
                      <a:pt x="239255" y="1273175"/>
                    </a:cubicBezTo>
                    <a:cubicBezTo>
                      <a:pt x="239255" y="1273175"/>
                      <a:pt x="239255" y="1273175"/>
                      <a:pt x="506109" y="1273175"/>
                    </a:cubicBezTo>
                    <a:cubicBezTo>
                      <a:pt x="506109" y="1273175"/>
                      <a:pt x="506109" y="1273175"/>
                      <a:pt x="507540" y="950278"/>
                    </a:cubicBezTo>
                    <a:cubicBezTo>
                      <a:pt x="507540" y="923846"/>
                      <a:pt x="499671" y="897414"/>
                      <a:pt x="485362" y="875268"/>
                    </a:cubicBezTo>
                    <a:cubicBezTo>
                      <a:pt x="485362" y="875268"/>
                      <a:pt x="485362" y="875268"/>
                      <a:pt x="322245" y="616665"/>
                    </a:cubicBezTo>
                    <a:cubicBezTo>
                      <a:pt x="315806" y="606664"/>
                      <a:pt x="305790" y="600949"/>
                      <a:pt x="294343" y="600949"/>
                    </a:cubicBezTo>
                    <a:cubicBezTo>
                      <a:pt x="289335" y="600949"/>
                      <a:pt x="283612" y="602377"/>
                      <a:pt x="278604" y="605235"/>
                    </a:cubicBezTo>
                    <a:cubicBezTo>
                      <a:pt x="264295" y="613807"/>
                      <a:pt x="258572" y="631667"/>
                      <a:pt x="265010" y="646669"/>
                    </a:cubicBezTo>
                    <a:cubicBezTo>
                      <a:pt x="265010" y="646669"/>
                      <a:pt x="265010" y="646669"/>
                      <a:pt x="313659" y="756682"/>
                    </a:cubicBezTo>
                    <a:cubicBezTo>
                      <a:pt x="319383" y="769541"/>
                      <a:pt x="317952" y="783829"/>
                      <a:pt x="310798" y="795973"/>
                    </a:cubicBezTo>
                    <a:cubicBezTo>
                      <a:pt x="302928" y="807403"/>
                      <a:pt x="290050" y="814547"/>
                      <a:pt x="275742" y="814547"/>
                    </a:cubicBezTo>
                    <a:cubicBezTo>
                      <a:pt x="266441" y="814547"/>
                      <a:pt x="257856" y="811689"/>
                      <a:pt x="249986" y="805260"/>
                    </a:cubicBezTo>
                    <a:cubicBezTo>
                      <a:pt x="249986" y="805260"/>
                      <a:pt x="249986" y="805260"/>
                      <a:pt x="229239" y="788829"/>
                    </a:cubicBezTo>
                    <a:cubicBezTo>
                      <a:pt x="177013" y="746681"/>
                      <a:pt x="139811" y="688817"/>
                      <a:pt x="124071" y="623809"/>
                    </a:cubicBezTo>
                    <a:cubicBezTo>
                      <a:pt x="124071" y="623809"/>
                      <a:pt x="124071" y="623809"/>
                      <a:pt x="121925" y="617379"/>
                    </a:cubicBezTo>
                    <a:cubicBezTo>
                      <a:pt x="107616" y="556657"/>
                      <a:pt x="110478" y="493792"/>
                      <a:pt x="130510" y="434499"/>
                    </a:cubicBezTo>
                    <a:cubicBezTo>
                      <a:pt x="130510" y="434499"/>
                      <a:pt x="130510" y="434499"/>
                      <a:pt x="154119" y="366634"/>
                    </a:cubicBezTo>
                    <a:cubicBezTo>
                      <a:pt x="157696" y="356632"/>
                      <a:pt x="156981" y="346631"/>
                      <a:pt x="151973" y="337344"/>
                    </a:cubicBezTo>
                    <a:cubicBezTo>
                      <a:pt x="147680" y="328057"/>
                      <a:pt x="139811" y="321628"/>
                      <a:pt x="129795" y="318056"/>
                    </a:cubicBezTo>
                    <a:cubicBezTo>
                      <a:pt x="126218" y="316627"/>
                      <a:pt x="121925" y="315913"/>
                      <a:pt x="118348" y="315913"/>
                    </a:cubicBezTo>
                    <a:close/>
                    <a:moveTo>
                      <a:pt x="1078223" y="284163"/>
                    </a:moveTo>
                    <a:cubicBezTo>
                      <a:pt x="1106785" y="284163"/>
                      <a:pt x="1133206" y="302034"/>
                      <a:pt x="1143202" y="329912"/>
                    </a:cubicBezTo>
                    <a:cubicBezTo>
                      <a:pt x="1143202" y="329912"/>
                      <a:pt x="1143202" y="329912"/>
                      <a:pt x="1168195" y="396390"/>
                    </a:cubicBezTo>
                    <a:cubicBezTo>
                      <a:pt x="1199614" y="482883"/>
                      <a:pt x="1206040" y="576524"/>
                      <a:pt x="1186760" y="665877"/>
                    </a:cubicBezTo>
                    <a:cubicBezTo>
                      <a:pt x="1186760" y="665877"/>
                      <a:pt x="1186760" y="665877"/>
                      <a:pt x="1183904" y="679458"/>
                    </a:cubicBezTo>
                    <a:cubicBezTo>
                      <a:pt x="1166767" y="763092"/>
                      <a:pt x="1133206" y="842437"/>
                      <a:pt x="1086077" y="913919"/>
                    </a:cubicBezTo>
                    <a:cubicBezTo>
                      <a:pt x="1086077" y="913919"/>
                      <a:pt x="1086077" y="913919"/>
                      <a:pt x="1020383" y="1013279"/>
                    </a:cubicBezTo>
                    <a:cubicBezTo>
                      <a:pt x="1003960" y="1038298"/>
                      <a:pt x="993249" y="1066890"/>
                      <a:pt x="988964" y="1096198"/>
                    </a:cubicBezTo>
                    <a:cubicBezTo>
                      <a:pt x="988964" y="1096198"/>
                      <a:pt x="988964" y="1096198"/>
                      <a:pt x="989678" y="1289199"/>
                    </a:cubicBezTo>
                    <a:cubicBezTo>
                      <a:pt x="989678" y="1297777"/>
                      <a:pt x="982538" y="1304925"/>
                      <a:pt x="973969" y="1304925"/>
                    </a:cubicBezTo>
                    <a:cubicBezTo>
                      <a:pt x="973969" y="1304925"/>
                      <a:pt x="973969" y="1304925"/>
                      <a:pt x="667635" y="1304925"/>
                    </a:cubicBezTo>
                    <a:cubicBezTo>
                      <a:pt x="662637" y="1302066"/>
                      <a:pt x="659780" y="1296347"/>
                      <a:pt x="659780" y="1291344"/>
                    </a:cubicBezTo>
                    <a:cubicBezTo>
                      <a:pt x="659780" y="1291344"/>
                      <a:pt x="659780" y="1291344"/>
                      <a:pt x="658352" y="950375"/>
                    </a:cubicBezTo>
                    <a:cubicBezTo>
                      <a:pt x="658352" y="917493"/>
                      <a:pt x="667635" y="886041"/>
                      <a:pt x="684773" y="858163"/>
                    </a:cubicBezTo>
                    <a:cubicBezTo>
                      <a:pt x="684773" y="858163"/>
                      <a:pt x="684773" y="858163"/>
                      <a:pt x="849008" y="599398"/>
                    </a:cubicBezTo>
                    <a:cubicBezTo>
                      <a:pt x="860433" y="580098"/>
                      <a:pt x="881141" y="569376"/>
                      <a:pt x="902563" y="569376"/>
                    </a:cubicBezTo>
                    <a:cubicBezTo>
                      <a:pt x="912559" y="569376"/>
                      <a:pt x="923984" y="572235"/>
                      <a:pt x="933267" y="577954"/>
                    </a:cubicBezTo>
                    <a:cubicBezTo>
                      <a:pt x="961830" y="594395"/>
                      <a:pt x="973969" y="629421"/>
                      <a:pt x="960402" y="659443"/>
                    </a:cubicBezTo>
                    <a:cubicBezTo>
                      <a:pt x="960402" y="659443"/>
                      <a:pt x="960402" y="659443"/>
                      <a:pt x="911845" y="769525"/>
                    </a:cubicBezTo>
                    <a:cubicBezTo>
                      <a:pt x="908989" y="776674"/>
                      <a:pt x="914702" y="783107"/>
                      <a:pt x="921128" y="783107"/>
                    </a:cubicBezTo>
                    <a:cubicBezTo>
                      <a:pt x="922556" y="783107"/>
                      <a:pt x="924699" y="782392"/>
                      <a:pt x="926841" y="780963"/>
                    </a:cubicBezTo>
                    <a:cubicBezTo>
                      <a:pt x="926841" y="780963"/>
                      <a:pt x="926841" y="780963"/>
                      <a:pt x="948263" y="763807"/>
                    </a:cubicBezTo>
                    <a:cubicBezTo>
                      <a:pt x="994677" y="726636"/>
                      <a:pt x="1028238" y="674454"/>
                      <a:pt x="1042519" y="616554"/>
                    </a:cubicBezTo>
                    <a:cubicBezTo>
                      <a:pt x="1042519" y="616554"/>
                      <a:pt x="1042519" y="616554"/>
                      <a:pt x="1043947" y="609406"/>
                    </a:cubicBezTo>
                    <a:cubicBezTo>
                      <a:pt x="1057515" y="555080"/>
                      <a:pt x="1054658" y="497894"/>
                      <a:pt x="1036093" y="444997"/>
                    </a:cubicBezTo>
                    <a:cubicBezTo>
                      <a:pt x="1036093" y="444997"/>
                      <a:pt x="1036093" y="444997"/>
                      <a:pt x="1013243" y="376375"/>
                    </a:cubicBezTo>
                    <a:cubicBezTo>
                      <a:pt x="1000389" y="339919"/>
                      <a:pt x="1019669" y="299889"/>
                      <a:pt x="1056801" y="287737"/>
                    </a:cubicBezTo>
                    <a:cubicBezTo>
                      <a:pt x="1063941" y="285593"/>
                      <a:pt x="1071082" y="284163"/>
                      <a:pt x="1078223" y="284163"/>
                    </a:cubicBezTo>
                    <a:close/>
                    <a:moveTo>
                      <a:pt x="119420" y="284163"/>
                    </a:moveTo>
                    <a:cubicBezTo>
                      <a:pt x="126561" y="284163"/>
                      <a:pt x="133701" y="285593"/>
                      <a:pt x="140842" y="287737"/>
                    </a:cubicBezTo>
                    <a:cubicBezTo>
                      <a:pt x="177973" y="299889"/>
                      <a:pt x="197253" y="339919"/>
                      <a:pt x="184400" y="376375"/>
                    </a:cubicBezTo>
                    <a:cubicBezTo>
                      <a:pt x="184400" y="376375"/>
                      <a:pt x="184400" y="376375"/>
                      <a:pt x="161550" y="444997"/>
                    </a:cubicBezTo>
                    <a:cubicBezTo>
                      <a:pt x="142984" y="497894"/>
                      <a:pt x="140128" y="555080"/>
                      <a:pt x="153695" y="609406"/>
                    </a:cubicBezTo>
                    <a:cubicBezTo>
                      <a:pt x="153695" y="609406"/>
                      <a:pt x="153695" y="609406"/>
                      <a:pt x="155123" y="616554"/>
                    </a:cubicBezTo>
                    <a:cubicBezTo>
                      <a:pt x="169404" y="674454"/>
                      <a:pt x="202966" y="726636"/>
                      <a:pt x="249380" y="763807"/>
                    </a:cubicBezTo>
                    <a:cubicBezTo>
                      <a:pt x="249380" y="763807"/>
                      <a:pt x="249380" y="763807"/>
                      <a:pt x="270802" y="780963"/>
                    </a:cubicBezTo>
                    <a:cubicBezTo>
                      <a:pt x="272944" y="782392"/>
                      <a:pt x="275086" y="783107"/>
                      <a:pt x="276514" y="783107"/>
                    </a:cubicBezTo>
                    <a:cubicBezTo>
                      <a:pt x="282941" y="783107"/>
                      <a:pt x="288653" y="776674"/>
                      <a:pt x="285797" y="769525"/>
                    </a:cubicBezTo>
                    <a:cubicBezTo>
                      <a:pt x="285797" y="769525"/>
                      <a:pt x="285797" y="769525"/>
                      <a:pt x="237241" y="659443"/>
                    </a:cubicBezTo>
                    <a:cubicBezTo>
                      <a:pt x="223673" y="629421"/>
                      <a:pt x="235813" y="594395"/>
                      <a:pt x="264375" y="577954"/>
                    </a:cubicBezTo>
                    <a:cubicBezTo>
                      <a:pt x="273658" y="572235"/>
                      <a:pt x="285083" y="569376"/>
                      <a:pt x="295080" y="569376"/>
                    </a:cubicBezTo>
                    <a:cubicBezTo>
                      <a:pt x="316502" y="569376"/>
                      <a:pt x="337210" y="580098"/>
                      <a:pt x="348635" y="599398"/>
                    </a:cubicBezTo>
                    <a:cubicBezTo>
                      <a:pt x="348635" y="599398"/>
                      <a:pt x="348635" y="599398"/>
                      <a:pt x="512870" y="858163"/>
                    </a:cubicBezTo>
                    <a:cubicBezTo>
                      <a:pt x="530007" y="886041"/>
                      <a:pt x="539290" y="917493"/>
                      <a:pt x="539290" y="950375"/>
                    </a:cubicBezTo>
                    <a:cubicBezTo>
                      <a:pt x="539290" y="950375"/>
                      <a:pt x="539290" y="950375"/>
                      <a:pt x="537862" y="1291344"/>
                    </a:cubicBezTo>
                    <a:cubicBezTo>
                      <a:pt x="537862" y="1296347"/>
                      <a:pt x="535006" y="1302066"/>
                      <a:pt x="530007" y="1304925"/>
                    </a:cubicBezTo>
                    <a:cubicBezTo>
                      <a:pt x="530007" y="1304925"/>
                      <a:pt x="530007" y="1304925"/>
                      <a:pt x="224387" y="1304925"/>
                    </a:cubicBezTo>
                    <a:cubicBezTo>
                      <a:pt x="223673" y="1304925"/>
                      <a:pt x="223673" y="1304925"/>
                      <a:pt x="223673" y="1304925"/>
                    </a:cubicBezTo>
                    <a:cubicBezTo>
                      <a:pt x="215105" y="1304925"/>
                      <a:pt x="207964" y="1297777"/>
                      <a:pt x="207964" y="1289199"/>
                    </a:cubicBezTo>
                    <a:cubicBezTo>
                      <a:pt x="207964" y="1289199"/>
                      <a:pt x="207964" y="1289199"/>
                      <a:pt x="208678" y="1096198"/>
                    </a:cubicBezTo>
                    <a:cubicBezTo>
                      <a:pt x="204394" y="1066890"/>
                      <a:pt x="193683" y="1038298"/>
                      <a:pt x="177259" y="1013279"/>
                    </a:cubicBezTo>
                    <a:cubicBezTo>
                      <a:pt x="177259" y="1013279"/>
                      <a:pt x="177259" y="1013279"/>
                      <a:pt x="111565" y="913919"/>
                    </a:cubicBezTo>
                    <a:cubicBezTo>
                      <a:pt x="64437" y="842437"/>
                      <a:pt x="30876" y="763092"/>
                      <a:pt x="13738" y="679458"/>
                    </a:cubicBezTo>
                    <a:cubicBezTo>
                      <a:pt x="13738" y="679458"/>
                      <a:pt x="13738" y="679458"/>
                      <a:pt x="10882" y="665877"/>
                    </a:cubicBezTo>
                    <a:cubicBezTo>
                      <a:pt x="-8398" y="576524"/>
                      <a:pt x="-1971" y="482883"/>
                      <a:pt x="29448" y="396390"/>
                    </a:cubicBezTo>
                    <a:cubicBezTo>
                      <a:pt x="29448" y="396390"/>
                      <a:pt x="29448" y="396390"/>
                      <a:pt x="54440" y="329912"/>
                    </a:cubicBezTo>
                    <a:cubicBezTo>
                      <a:pt x="64437" y="302034"/>
                      <a:pt x="90857" y="284163"/>
                      <a:pt x="119420" y="284163"/>
                    </a:cubicBezTo>
                    <a:close/>
                    <a:moveTo>
                      <a:pt x="586062" y="84138"/>
                    </a:moveTo>
                    <a:cubicBezTo>
                      <a:pt x="611739" y="84138"/>
                      <a:pt x="611739" y="84138"/>
                      <a:pt x="611739" y="84138"/>
                    </a:cubicBezTo>
                    <a:cubicBezTo>
                      <a:pt x="611739" y="102626"/>
                      <a:pt x="611739" y="102626"/>
                      <a:pt x="611739" y="102626"/>
                    </a:cubicBezTo>
                    <a:cubicBezTo>
                      <a:pt x="624577" y="104048"/>
                      <a:pt x="635988" y="106892"/>
                      <a:pt x="641694" y="112581"/>
                    </a:cubicBezTo>
                    <a:cubicBezTo>
                      <a:pt x="633849" y="136046"/>
                      <a:pt x="633849" y="136046"/>
                      <a:pt x="633849" y="136046"/>
                    </a:cubicBezTo>
                    <a:cubicBezTo>
                      <a:pt x="623150" y="128935"/>
                      <a:pt x="611739" y="125380"/>
                      <a:pt x="600327" y="125380"/>
                    </a:cubicBezTo>
                    <a:cubicBezTo>
                      <a:pt x="593908" y="125380"/>
                      <a:pt x="588915" y="127513"/>
                      <a:pt x="585349" y="130357"/>
                    </a:cubicBezTo>
                    <a:cubicBezTo>
                      <a:pt x="581070" y="133913"/>
                      <a:pt x="579643" y="138890"/>
                      <a:pt x="579643" y="144579"/>
                    </a:cubicBezTo>
                    <a:cubicBezTo>
                      <a:pt x="579643" y="153112"/>
                      <a:pt x="589629" y="163066"/>
                      <a:pt x="611025" y="172310"/>
                    </a:cubicBezTo>
                    <a:cubicBezTo>
                      <a:pt x="621724" y="177999"/>
                      <a:pt x="630282" y="183687"/>
                      <a:pt x="635275" y="187954"/>
                    </a:cubicBezTo>
                    <a:cubicBezTo>
                      <a:pt x="639554" y="192220"/>
                      <a:pt x="642407" y="197198"/>
                      <a:pt x="645260" y="202886"/>
                    </a:cubicBezTo>
                    <a:cubicBezTo>
                      <a:pt x="647400" y="209286"/>
                      <a:pt x="648826" y="214974"/>
                      <a:pt x="648826" y="222085"/>
                    </a:cubicBezTo>
                    <a:cubicBezTo>
                      <a:pt x="648826" y="232751"/>
                      <a:pt x="645973" y="241284"/>
                      <a:pt x="638841" y="249105"/>
                    </a:cubicBezTo>
                    <a:cubicBezTo>
                      <a:pt x="633135" y="256216"/>
                      <a:pt x="623150" y="261905"/>
                      <a:pt x="611739" y="264749"/>
                    </a:cubicBezTo>
                    <a:cubicBezTo>
                      <a:pt x="611739" y="288925"/>
                      <a:pt x="611739" y="288925"/>
                      <a:pt x="611739" y="288925"/>
                    </a:cubicBezTo>
                    <a:cubicBezTo>
                      <a:pt x="586062" y="288925"/>
                      <a:pt x="586062" y="288925"/>
                      <a:pt x="586062" y="288925"/>
                    </a:cubicBezTo>
                    <a:cubicBezTo>
                      <a:pt x="586062" y="266171"/>
                      <a:pt x="586062" y="266171"/>
                      <a:pt x="586062" y="266171"/>
                    </a:cubicBezTo>
                    <a:cubicBezTo>
                      <a:pt x="573224" y="266171"/>
                      <a:pt x="561813" y="261905"/>
                      <a:pt x="550401" y="254794"/>
                    </a:cubicBezTo>
                    <a:cubicBezTo>
                      <a:pt x="561813" y="229907"/>
                      <a:pt x="561813" y="229907"/>
                      <a:pt x="561813" y="229907"/>
                    </a:cubicBezTo>
                    <a:cubicBezTo>
                      <a:pt x="572511" y="237728"/>
                      <a:pt x="583923" y="241284"/>
                      <a:pt x="594621" y="241284"/>
                    </a:cubicBezTo>
                    <a:cubicBezTo>
                      <a:pt x="611739" y="241284"/>
                      <a:pt x="620297" y="235595"/>
                      <a:pt x="620297" y="224218"/>
                    </a:cubicBezTo>
                    <a:cubicBezTo>
                      <a:pt x="620297" y="218530"/>
                      <a:pt x="618158" y="213552"/>
                      <a:pt x="613878" y="208575"/>
                    </a:cubicBezTo>
                    <a:cubicBezTo>
                      <a:pt x="609599" y="203597"/>
                      <a:pt x="601040" y="197909"/>
                      <a:pt x="588915" y="191509"/>
                    </a:cubicBezTo>
                    <a:cubicBezTo>
                      <a:pt x="576791" y="185821"/>
                      <a:pt x="569658" y="180843"/>
                      <a:pt x="564666" y="177288"/>
                    </a:cubicBezTo>
                    <a:cubicBezTo>
                      <a:pt x="560386" y="172310"/>
                      <a:pt x="557533" y="168044"/>
                      <a:pt x="553967" y="162355"/>
                    </a:cubicBezTo>
                    <a:cubicBezTo>
                      <a:pt x="551828" y="156667"/>
                      <a:pt x="551114" y="150978"/>
                      <a:pt x="551114" y="144579"/>
                    </a:cubicBezTo>
                    <a:cubicBezTo>
                      <a:pt x="551114" y="133913"/>
                      <a:pt x="553967" y="125380"/>
                      <a:pt x="561100" y="118980"/>
                    </a:cubicBezTo>
                    <a:cubicBezTo>
                      <a:pt x="567519" y="111870"/>
                      <a:pt x="575364" y="106892"/>
                      <a:pt x="586062" y="104048"/>
                    </a:cubicBezTo>
                    <a:cubicBezTo>
                      <a:pt x="586062" y="84138"/>
                      <a:pt x="586062" y="84138"/>
                      <a:pt x="586062" y="84138"/>
                    </a:cubicBezTo>
                    <a:close/>
                    <a:moveTo>
                      <a:pt x="248776" y="31750"/>
                    </a:moveTo>
                    <a:cubicBezTo>
                      <a:pt x="248776" y="31750"/>
                      <a:pt x="248776" y="31750"/>
                      <a:pt x="248776" y="341312"/>
                    </a:cubicBezTo>
                    <a:cubicBezTo>
                      <a:pt x="248776" y="341312"/>
                      <a:pt x="248776" y="341312"/>
                      <a:pt x="947276" y="341312"/>
                    </a:cubicBezTo>
                    <a:cubicBezTo>
                      <a:pt x="947276" y="341312"/>
                      <a:pt x="947276" y="341312"/>
                      <a:pt x="947276" y="31750"/>
                    </a:cubicBezTo>
                    <a:cubicBezTo>
                      <a:pt x="947276" y="31750"/>
                      <a:pt x="947276" y="31750"/>
                      <a:pt x="248776" y="31750"/>
                    </a:cubicBezTo>
                    <a:close/>
                    <a:moveTo>
                      <a:pt x="226319" y="0"/>
                    </a:moveTo>
                    <a:cubicBezTo>
                      <a:pt x="969734" y="0"/>
                      <a:pt x="969734" y="0"/>
                      <a:pt x="969734" y="0"/>
                    </a:cubicBezTo>
                    <a:cubicBezTo>
                      <a:pt x="975452" y="0"/>
                      <a:pt x="979026" y="3574"/>
                      <a:pt x="979026" y="8576"/>
                    </a:cubicBezTo>
                    <a:cubicBezTo>
                      <a:pt x="979026" y="363771"/>
                      <a:pt x="979026" y="363771"/>
                      <a:pt x="979026" y="363771"/>
                    </a:cubicBezTo>
                    <a:cubicBezTo>
                      <a:pt x="979026" y="368774"/>
                      <a:pt x="975452" y="373062"/>
                      <a:pt x="969734" y="373062"/>
                    </a:cubicBezTo>
                    <a:cubicBezTo>
                      <a:pt x="226319" y="373062"/>
                      <a:pt x="226319" y="373062"/>
                      <a:pt x="226319" y="373062"/>
                    </a:cubicBezTo>
                    <a:cubicBezTo>
                      <a:pt x="221315" y="373062"/>
                      <a:pt x="217026" y="368774"/>
                      <a:pt x="217026" y="363771"/>
                    </a:cubicBezTo>
                    <a:cubicBezTo>
                      <a:pt x="217026" y="8576"/>
                      <a:pt x="217026" y="8576"/>
                      <a:pt x="217026" y="8576"/>
                    </a:cubicBezTo>
                    <a:cubicBezTo>
                      <a:pt x="217026" y="3574"/>
                      <a:pt x="221315" y="0"/>
                      <a:pt x="226319" y="0"/>
                    </a:cubicBezTo>
                    <a:close/>
                  </a:path>
                </a:pathLst>
              </a:custGeom>
              <a:solidFill>
                <a:schemeClr val="accent1"/>
              </a:solidFill>
              <a:ln w="9525">
                <a:solidFill>
                  <a:srgbClr val="000000"/>
                </a:solidFill>
                <a:round/>
                <a:headEnd/>
                <a:tailEnd/>
              </a:ln>
            </p:spPr>
            <p:txBody>
              <a:bodyPr vert="horz" wrap="square" lIns="91440" tIns="45720" rIns="91440" bIns="45720" numCol="1" anchor="t" anchorCtr="0" compatLnSpc="1">
                <a:prstTxWarp prst="textNoShape">
                  <a:avLst/>
                </a:prstTxWarp>
                <a:noAutofit/>
              </a:bodyPr>
              <a:lstStyle/>
              <a:p>
                <a:endParaRPr lang="en-US" sz="2400">
                  <a:ln w="0"/>
                  <a:effectLst>
                    <a:outerShdw blurRad="38100" dist="19050" dir="2700000" algn="tl" rotWithShape="0">
                      <a:schemeClr val="dk1">
                        <a:alpha val="40000"/>
                      </a:schemeClr>
                    </a:outerShdw>
                  </a:effectLst>
                </a:endParaRPr>
              </a:p>
            </p:txBody>
          </p:sp>
        </p:grpSp>
      </p:grpSp>
    </p:spTree>
    <p:extLst>
      <p:ext uri="{BB962C8B-B14F-4D97-AF65-F5344CB8AC3E}">
        <p14:creationId xmlns:p14="http://schemas.microsoft.com/office/powerpoint/2010/main" val="23987816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25366A29-52CD-4229-958E-E359D4014E9E}"/>
              </a:ext>
            </a:extLst>
          </p:cNvPr>
          <p:cNvSpPr>
            <a:spLocks noGrp="1"/>
          </p:cNvSpPr>
          <p:nvPr>
            <p:ph type="title"/>
          </p:nvPr>
        </p:nvSpPr>
        <p:spPr>
          <a:xfrm>
            <a:off x="457199" y="0"/>
            <a:ext cx="8354291" cy="1143000"/>
          </a:xfrm>
        </p:spPr>
        <p:txBody>
          <a:bodyPr/>
          <a:lstStyle/>
          <a:p>
            <a:r>
              <a:rPr lang="en-US" sz="2400"/>
              <a:t>These </a:t>
            </a:r>
            <a:r>
              <a:rPr lang="en-US" sz="2400" b="1"/>
              <a:t>funding sources </a:t>
            </a:r>
            <a:r>
              <a:rPr lang="en-US" sz="2400"/>
              <a:t>could be administered by an ECEC agency in a centralized process</a:t>
            </a:r>
          </a:p>
        </p:txBody>
      </p:sp>
      <p:graphicFrame>
        <p:nvGraphicFramePr>
          <p:cNvPr id="2" name="Content Placeholder 1">
            <a:extLst>
              <a:ext uri="{FF2B5EF4-FFF2-40B4-BE49-F238E27FC236}">
                <a16:creationId xmlns:a16="http://schemas.microsoft.com/office/drawing/2014/main" id="{CDF7F86B-E430-45B3-8CCD-A4B81D1E2AAE}"/>
              </a:ext>
            </a:extLst>
          </p:cNvPr>
          <p:cNvGraphicFramePr>
            <a:graphicFrameLocks noGrp="1"/>
          </p:cNvGraphicFramePr>
          <p:nvPr>
            <p:ph idx="1"/>
            <p:extLst>
              <p:ext uri="{D42A27DB-BD31-4B8C-83A1-F6EECF244321}">
                <p14:modId xmlns:p14="http://schemas.microsoft.com/office/powerpoint/2010/main" val="2838148626"/>
              </p:ext>
            </p:extLst>
          </p:nvPr>
        </p:nvGraphicFramePr>
        <p:xfrm>
          <a:off x="369455" y="1524000"/>
          <a:ext cx="8442037" cy="44426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Slide Number Placeholder 3">
            <a:extLst>
              <a:ext uri="{FF2B5EF4-FFF2-40B4-BE49-F238E27FC236}">
                <a16:creationId xmlns:a16="http://schemas.microsoft.com/office/drawing/2014/main" id="{47D01045-6BC0-416C-A3CE-B23DAD5EDEA7}"/>
              </a:ext>
            </a:extLst>
          </p:cNvPr>
          <p:cNvSpPr>
            <a:spLocks noGrp="1"/>
          </p:cNvSpPr>
          <p:nvPr>
            <p:ph type="sldNum" sz="quarter" idx="12"/>
          </p:nvPr>
        </p:nvSpPr>
        <p:spPr>
          <a:xfrm>
            <a:off x="6553200" y="6400800"/>
            <a:ext cx="2133600" cy="365125"/>
          </a:xfrm>
        </p:spPr>
        <p:txBody>
          <a:bodyPr/>
          <a:lstStyle/>
          <a:p>
            <a:fld id="{9BA150B5-8DFC-458F-AD8B-0D6E73DD8F1E}" type="slidenum">
              <a:rPr lang="en-US" smtClean="0"/>
              <a:t>41</a:t>
            </a:fld>
            <a:endParaRPr lang="en-US"/>
          </a:p>
        </p:txBody>
      </p:sp>
      <p:sp>
        <p:nvSpPr>
          <p:cNvPr id="4" name="Rectangle 3">
            <a:extLst>
              <a:ext uri="{FF2B5EF4-FFF2-40B4-BE49-F238E27FC236}">
                <a16:creationId xmlns:a16="http://schemas.microsoft.com/office/drawing/2014/main" id="{A0033F0E-63F8-4916-9481-0ADD0BF588B3}"/>
              </a:ext>
            </a:extLst>
          </p:cNvPr>
          <p:cNvSpPr/>
          <p:nvPr/>
        </p:nvSpPr>
        <p:spPr>
          <a:xfrm>
            <a:off x="2761945" y="6346864"/>
            <a:ext cx="969818" cy="28170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bg1"/>
                </a:solidFill>
              </a:rPr>
              <a:t>Currently ISBE</a:t>
            </a:r>
          </a:p>
        </p:txBody>
      </p:sp>
      <p:sp>
        <p:nvSpPr>
          <p:cNvPr id="5" name="Rectangle 4">
            <a:extLst>
              <a:ext uri="{FF2B5EF4-FFF2-40B4-BE49-F238E27FC236}">
                <a16:creationId xmlns:a16="http://schemas.microsoft.com/office/drawing/2014/main" id="{C68ECF99-33A8-443C-B2F9-69AC72B13F03}"/>
              </a:ext>
            </a:extLst>
          </p:cNvPr>
          <p:cNvSpPr/>
          <p:nvPr/>
        </p:nvSpPr>
        <p:spPr>
          <a:xfrm>
            <a:off x="4087091" y="6347691"/>
            <a:ext cx="969817" cy="2817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bg1"/>
                </a:solidFill>
              </a:rPr>
              <a:t>Currently IDHS</a:t>
            </a:r>
          </a:p>
        </p:txBody>
      </p:sp>
      <p:sp>
        <p:nvSpPr>
          <p:cNvPr id="7" name="Rectangle 6">
            <a:extLst>
              <a:ext uri="{FF2B5EF4-FFF2-40B4-BE49-F238E27FC236}">
                <a16:creationId xmlns:a16="http://schemas.microsoft.com/office/drawing/2014/main" id="{5A78943E-409E-4C12-AD80-16F120DBB86E}"/>
              </a:ext>
            </a:extLst>
          </p:cNvPr>
          <p:cNvSpPr/>
          <p:nvPr/>
        </p:nvSpPr>
        <p:spPr>
          <a:xfrm>
            <a:off x="5406817" y="6347691"/>
            <a:ext cx="969817" cy="281709"/>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bg1"/>
                </a:solidFill>
              </a:rPr>
              <a:t>Currently DCFS</a:t>
            </a:r>
          </a:p>
        </p:txBody>
      </p:sp>
    </p:spTree>
    <p:extLst>
      <p:ext uri="{BB962C8B-B14F-4D97-AF65-F5344CB8AC3E}">
        <p14:creationId xmlns:p14="http://schemas.microsoft.com/office/powerpoint/2010/main" val="399110331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13CDEBA1-EEC2-40D2-A7D0-8B4E3319A824}"/>
              </a:ext>
            </a:extLst>
          </p:cNvPr>
          <p:cNvGraphicFramePr>
            <a:graphicFrameLocks noGrp="1"/>
          </p:cNvGraphicFramePr>
          <p:nvPr>
            <p:ph idx="1"/>
            <p:extLst>
              <p:ext uri="{D42A27DB-BD31-4B8C-83A1-F6EECF244321}">
                <p14:modId xmlns:p14="http://schemas.microsoft.com/office/powerpoint/2010/main" val="813763325"/>
              </p:ext>
            </p:extLst>
          </p:nvPr>
        </p:nvGraphicFramePr>
        <p:xfrm>
          <a:off x="1319348" y="2392781"/>
          <a:ext cx="6505303" cy="16836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Title 13">
            <a:extLst>
              <a:ext uri="{FF2B5EF4-FFF2-40B4-BE49-F238E27FC236}">
                <a16:creationId xmlns:a16="http://schemas.microsoft.com/office/drawing/2014/main" id="{25366A29-52CD-4229-958E-E359D4014E9E}"/>
              </a:ext>
            </a:extLst>
          </p:cNvPr>
          <p:cNvSpPr>
            <a:spLocks noGrp="1"/>
          </p:cNvSpPr>
          <p:nvPr>
            <p:ph type="title"/>
          </p:nvPr>
        </p:nvSpPr>
        <p:spPr/>
        <p:txBody>
          <a:bodyPr/>
          <a:lstStyle/>
          <a:p>
            <a:r>
              <a:rPr lang="en-US"/>
              <a:t>These </a:t>
            </a:r>
            <a:r>
              <a:rPr lang="en-US" b="1"/>
              <a:t>funding distributions </a:t>
            </a:r>
            <a:r>
              <a:rPr lang="en-US"/>
              <a:t>could be the new services that are funded</a:t>
            </a:r>
          </a:p>
        </p:txBody>
      </p:sp>
      <p:sp>
        <p:nvSpPr>
          <p:cNvPr id="7" name="Slide Number Placeholder 3">
            <a:extLst>
              <a:ext uri="{FF2B5EF4-FFF2-40B4-BE49-F238E27FC236}">
                <a16:creationId xmlns:a16="http://schemas.microsoft.com/office/drawing/2014/main" id="{97556CDB-F8B3-4395-92A3-1FC3474D97D9}"/>
              </a:ext>
            </a:extLst>
          </p:cNvPr>
          <p:cNvSpPr>
            <a:spLocks noGrp="1"/>
          </p:cNvSpPr>
          <p:nvPr>
            <p:ph type="sldNum" sz="quarter" idx="12"/>
          </p:nvPr>
        </p:nvSpPr>
        <p:spPr>
          <a:xfrm>
            <a:off x="6553200" y="6400800"/>
            <a:ext cx="2133600" cy="365125"/>
          </a:xfrm>
        </p:spPr>
        <p:txBody>
          <a:bodyPr/>
          <a:lstStyle/>
          <a:p>
            <a:fld id="{9BA150B5-8DFC-458F-AD8B-0D6E73DD8F1E}" type="slidenum">
              <a:rPr lang="en-US" smtClean="0"/>
              <a:t>42</a:t>
            </a:fld>
            <a:endParaRPr lang="en-US"/>
          </a:p>
        </p:txBody>
      </p:sp>
      <p:sp>
        <p:nvSpPr>
          <p:cNvPr id="9" name="Content Placeholder 2">
            <a:extLst>
              <a:ext uri="{FF2B5EF4-FFF2-40B4-BE49-F238E27FC236}">
                <a16:creationId xmlns:a16="http://schemas.microsoft.com/office/drawing/2014/main" id="{C6B1D991-D738-4C32-8DA5-77E385B115C8}"/>
              </a:ext>
            </a:extLst>
          </p:cNvPr>
          <p:cNvSpPr txBox="1">
            <a:spLocks/>
          </p:cNvSpPr>
          <p:nvPr/>
        </p:nvSpPr>
        <p:spPr>
          <a:xfrm>
            <a:off x="3796145" y="1600200"/>
            <a:ext cx="4890656" cy="4800600"/>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20000"/>
              </a:lnSpc>
              <a:spcBef>
                <a:spcPts val="0"/>
              </a:spcBef>
              <a:spcAft>
                <a:spcPts val="1200"/>
              </a:spcAft>
              <a:buFont typeface="Wingdings" panose="05000000000000000000" pitchFamily="2" charset="2"/>
              <a:buChar char="ü"/>
            </a:pPr>
            <a:endParaRPr lang="en-US" sz="2000"/>
          </a:p>
        </p:txBody>
      </p:sp>
      <p:sp>
        <p:nvSpPr>
          <p:cNvPr id="2" name="TextBox 1">
            <a:extLst>
              <a:ext uri="{FF2B5EF4-FFF2-40B4-BE49-F238E27FC236}">
                <a16:creationId xmlns:a16="http://schemas.microsoft.com/office/drawing/2014/main" id="{D2D8BB85-D5A2-49A5-A05F-D27BAA1A9A64}"/>
              </a:ext>
            </a:extLst>
          </p:cNvPr>
          <p:cNvSpPr txBox="1"/>
          <p:nvPr/>
        </p:nvSpPr>
        <p:spPr>
          <a:xfrm>
            <a:off x="457198" y="1514763"/>
            <a:ext cx="8402783" cy="721864"/>
          </a:xfrm>
          <a:prstGeom prst="rect">
            <a:avLst/>
          </a:prstGeom>
          <a:noFill/>
        </p:spPr>
        <p:txBody>
          <a:bodyPr wrap="square" rtlCol="0">
            <a:spAutoFit/>
          </a:bodyPr>
          <a:lstStyle/>
          <a:p>
            <a:pPr>
              <a:lnSpc>
                <a:spcPct val="120000"/>
              </a:lnSpc>
            </a:pPr>
            <a:r>
              <a:rPr lang="en-US" dirty="0">
                <a:solidFill>
                  <a:schemeClr val="accent1"/>
                </a:solidFill>
              </a:rPr>
              <a:t>Services above the line could be part of the ECEC agency’s centralized funding distribution process to existing &amp; potential ECEC providers</a:t>
            </a:r>
          </a:p>
        </p:txBody>
      </p:sp>
      <p:cxnSp>
        <p:nvCxnSpPr>
          <p:cNvPr id="5" name="Straight Connector 4">
            <a:extLst>
              <a:ext uri="{FF2B5EF4-FFF2-40B4-BE49-F238E27FC236}">
                <a16:creationId xmlns:a16="http://schemas.microsoft.com/office/drawing/2014/main" id="{F4E0FDEA-3C74-4D33-9016-FD9AF159A4AF}"/>
              </a:ext>
            </a:extLst>
          </p:cNvPr>
          <p:cNvCxnSpPr>
            <a:cxnSpLocks/>
          </p:cNvCxnSpPr>
          <p:nvPr/>
        </p:nvCxnSpPr>
        <p:spPr>
          <a:xfrm>
            <a:off x="193964" y="4276437"/>
            <a:ext cx="8840657" cy="0"/>
          </a:xfrm>
          <a:prstGeom prst="line">
            <a:avLst/>
          </a:prstGeom>
          <a:ln w="76200">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96CBF70E-3CA1-402B-9617-264136588D1E}"/>
              </a:ext>
            </a:extLst>
          </p:cNvPr>
          <p:cNvSpPr txBox="1"/>
          <p:nvPr/>
        </p:nvSpPr>
        <p:spPr>
          <a:xfrm>
            <a:off x="7876847" y="2634442"/>
            <a:ext cx="1157774" cy="1200329"/>
          </a:xfrm>
          <a:prstGeom prst="rect">
            <a:avLst/>
          </a:prstGeom>
          <a:solidFill>
            <a:schemeClr val="accent1"/>
          </a:solidFill>
        </p:spPr>
        <p:style>
          <a:lnRef idx="3">
            <a:schemeClr val="lt1"/>
          </a:lnRef>
          <a:fillRef idx="1">
            <a:schemeClr val="accent5"/>
          </a:fillRef>
          <a:effectRef idx="1">
            <a:schemeClr val="accent5"/>
          </a:effectRef>
          <a:fontRef idx="minor">
            <a:schemeClr val="lt1"/>
          </a:fontRef>
        </p:style>
        <p:txBody>
          <a:bodyPr wrap="square" rtlCol="0">
            <a:spAutoFit/>
          </a:bodyPr>
          <a:lstStyle/>
          <a:p>
            <a:r>
              <a:rPr lang="en-US" sz="1200"/>
              <a:t>Distributions direct to existing &amp; potential ECEC providers</a:t>
            </a:r>
          </a:p>
        </p:txBody>
      </p:sp>
      <p:sp>
        <p:nvSpPr>
          <p:cNvPr id="13" name="TextBox 12">
            <a:extLst>
              <a:ext uri="{FF2B5EF4-FFF2-40B4-BE49-F238E27FC236}">
                <a16:creationId xmlns:a16="http://schemas.microsoft.com/office/drawing/2014/main" id="{E14B9D13-DE69-42CF-AB0B-247E470E0A2E}"/>
              </a:ext>
            </a:extLst>
          </p:cNvPr>
          <p:cNvSpPr txBox="1"/>
          <p:nvPr/>
        </p:nvSpPr>
        <p:spPr>
          <a:xfrm>
            <a:off x="7970825" y="4476945"/>
            <a:ext cx="969818" cy="646331"/>
          </a:xfrm>
          <a:prstGeom prst="rect">
            <a:avLst/>
          </a:prstGeom>
          <a:solidFill>
            <a:schemeClr val="accent1"/>
          </a:solidFill>
        </p:spPr>
        <p:style>
          <a:lnRef idx="3">
            <a:schemeClr val="lt1"/>
          </a:lnRef>
          <a:fillRef idx="1">
            <a:schemeClr val="accent5"/>
          </a:fillRef>
          <a:effectRef idx="1">
            <a:schemeClr val="accent5"/>
          </a:effectRef>
          <a:fontRef idx="minor">
            <a:schemeClr val="lt1"/>
          </a:fontRef>
        </p:style>
        <p:txBody>
          <a:bodyPr wrap="square" rtlCol="0">
            <a:spAutoFit/>
          </a:bodyPr>
          <a:lstStyle/>
          <a:p>
            <a:r>
              <a:rPr lang="en-US" sz="1200" dirty="0"/>
              <a:t>Supports for providers</a:t>
            </a:r>
          </a:p>
        </p:txBody>
      </p:sp>
      <p:sp>
        <p:nvSpPr>
          <p:cNvPr id="12" name="TextBox 11">
            <a:extLst>
              <a:ext uri="{FF2B5EF4-FFF2-40B4-BE49-F238E27FC236}">
                <a16:creationId xmlns:a16="http://schemas.microsoft.com/office/drawing/2014/main" id="{E83E6C83-C7F6-4117-BD7C-24FF8D186E6C}"/>
              </a:ext>
            </a:extLst>
          </p:cNvPr>
          <p:cNvSpPr txBox="1"/>
          <p:nvPr/>
        </p:nvSpPr>
        <p:spPr>
          <a:xfrm>
            <a:off x="415478" y="5278927"/>
            <a:ext cx="8444504" cy="721864"/>
          </a:xfrm>
          <a:prstGeom prst="rect">
            <a:avLst/>
          </a:prstGeom>
          <a:noFill/>
        </p:spPr>
        <p:txBody>
          <a:bodyPr wrap="square" rtlCol="0">
            <a:spAutoFit/>
          </a:bodyPr>
          <a:lstStyle/>
          <a:p>
            <a:pPr>
              <a:lnSpc>
                <a:spcPct val="120000"/>
              </a:lnSpc>
            </a:pPr>
            <a:r>
              <a:rPr lang="en-US">
                <a:solidFill>
                  <a:schemeClr val="accent1"/>
                </a:solidFill>
              </a:rPr>
              <a:t>Supports below the line are envisioned as part of the agency’s budget to conduct all management &amp; oversight capacities</a:t>
            </a:r>
          </a:p>
        </p:txBody>
      </p:sp>
      <p:sp>
        <p:nvSpPr>
          <p:cNvPr id="3" name="TextBox 2">
            <a:extLst>
              <a:ext uri="{FF2B5EF4-FFF2-40B4-BE49-F238E27FC236}">
                <a16:creationId xmlns:a16="http://schemas.microsoft.com/office/drawing/2014/main" id="{14184701-C29C-409A-A70E-608D4F1CE194}"/>
              </a:ext>
            </a:extLst>
          </p:cNvPr>
          <p:cNvSpPr txBox="1"/>
          <p:nvPr/>
        </p:nvSpPr>
        <p:spPr>
          <a:xfrm>
            <a:off x="457198" y="6204857"/>
            <a:ext cx="8229601" cy="523220"/>
          </a:xfrm>
          <a:prstGeom prst="rect">
            <a:avLst/>
          </a:prstGeom>
          <a:noFill/>
        </p:spPr>
        <p:txBody>
          <a:bodyPr wrap="square" rtlCol="0">
            <a:spAutoFit/>
          </a:bodyPr>
          <a:lstStyle/>
          <a:p>
            <a:r>
              <a:rPr lang="en-US" sz="1400" i="1" dirty="0"/>
              <a:t>Funding Mechanisms for </a:t>
            </a:r>
            <a:r>
              <a:rPr lang="en-US" sz="1400" b="1" i="1" dirty="0"/>
              <a:t>Early Intervention </a:t>
            </a:r>
            <a:r>
              <a:rPr lang="en-US" sz="1400" i="1" dirty="0"/>
              <a:t>and </a:t>
            </a:r>
            <a:r>
              <a:rPr lang="en-US" sz="1400" b="1" i="1" dirty="0"/>
              <a:t>Early Childhood Special Education</a:t>
            </a:r>
            <a:r>
              <a:rPr lang="en-US" sz="1400" i="1" dirty="0"/>
              <a:t> require further study.</a:t>
            </a:r>
          </a:p>
        </p:txBody>
      </p:sp>
      <p:graphicFrame>
        <p:nvGraphicFramePr>
          <p:cNvPr id="15" name="Content Placeholder 3">
            <a:extLst>
              <a:ext uri="{FF2B5EF4-FFF2-40B4-BE49-F238E27FC236}">
                <a16:creationId xmlns:a16="http://schemas.microsoft.com/office/drawing/2014/main" id="{48758927-A85D-4477-9D84-7153161D0E2E}"/>
              </a:ext>
            </a:extLst>
          </p:cNvPr>
          <p:cNvGraphicFramePr>
            <a:graphicFrameLocks/>
          </p:cNvGraphicFramePr>
          <p:nvPr>
            <p:extLst>
              <p:ext uri="{D42A27DB-BD31-4B8C-83A1-F6EECF244321}">
                <p14:modId xmlns:p14="http://schemas.microsoft.com/office/powerpoint/2010/main" val="1005080448"/>
              </p:ext>
            </p:extLst>
          </p:nvPr>
        </p:nvGraphicFramePr>
        <p:xfrm>
          <a:off x="454586" y="4321296"/>
          <a:ext cx="7422261" cy="957631"/>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73762315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FFB40-B08F-4877-A00F-C094B6FC268E}"/>
              </a:ext>
            </a:extLst>
          </p:cNvPr>
          <p:cNvSpPr>
            <a:spLocks noGrp="1"/>
          </p:cNvSpPr>
          <p:nvPr>
            <p:ph type="title"/>
          </p:nvPr>
        </p:nvSpPr>
        <p:spPr>
          <a:xfrm>
            <a:off x="457199" y="0"/>
            <a:ext cx="8461021" cy="1143000"/>
          </a:xfrm>
        </p:spPr>
        <p:txBody>
          <a:bodyPr anchor="ctr">
            <a:noAutofit/>
          </a:bodyPr>
          <a:lstStyle/>
          <a:p>
            <a:r>
              <a:rPr lang="en-US" sz="2400"/>
              <a:t>Centralized </a:t>
            </a:r>
            <a:r>
              <a:rPr lang="en-US" sz="2400" b="1"/>
              <a:t>allocation and disbursal mechanisms </a:t>
            </a:r>
            <a:r>
              <a:rPr lang="en-US" sz="2400"/>
              <a:t>will promote equity, transparency, efficiency, and stability</a:t>
            </a:r>
          </a:p>
        </p:txBody>
      </p:sp>
      <p:sp>
        <p:nvSpPr>
          <p:cNvPr id="4" name="Slide Number Placeholder 3">
            <a:extLst>
              <a:ext uri="{FF2B5EF4-FFF2-40B4-BE49-F238E27FC236}">
                <a16:creationId xmlns:a16="http://schemas.microsoft.com/office/drawing/2014/main" id="{BFCE3CE7-83AA-488A-A7CA-DBB6AED902D9}"/>
              </a:ext>
            </a:extLst>
          </p:cNvPr>
          <p:cNvSpPr>
            <a:spLocks noGrp="1"/>
          </p:cNvSpPr>
          <p:nvPr>
            <p:ph type="sldNum" sz="quarter" idx="12"/>
          </p:nvPr>
        </p:nvSpPr>
        <p:spPr>
          <a:xfrm>
            <a:off x="6553200" y="6400800"/>
            <a:ext cx="2133600" cy="365125"/>
          </a:xfrm>
        </p:spPr>
        <p:txBody>
          <a:bodyPr anchor="ctr">
            <a:normAutofit/>
          </a:bodyPr>
          <a:lstStyle/>
          <a:p>
            <a:pPr>
              <a:spcAft>
                <a:spcPts val="600"/>
              </a:spcAft>
            </a:pPr>
            <a:fld id="{9BA150B5-8DFC-458F-AD8B-0D6E73DD8F1E}" type="slidenum">
              <a:rPr lang="en-US" smtClean="0"/>
              <a:pPr>
                <a:spcAft>
                  <a:spcPts val="600"/>
                </a:spcAft>
              </a:pPr>
              <a:t>43</a:t>
            </a:fld>
            <a:endParaRPr lang="en-US"/>
          </a:p>
        </p:txBody>
      </p:sp>
      <p:sp>
        <p:nvSpPr>
          <p:cNvPr id="14" name="Rounded Rectangle 8">
            <a:extLst>
              <a:ext uri="{FF2B5EF4-FFF2-40B4-BE49-F238E27FC236}">
                <a16:creationId xmlns:a16="http://schemas.microsoft.com/office/drawing/2014/main" id="{7D598E83-A5A9-473F-A64D-BE3AA2C5C5A1}"/>
              </a:ext>
            </a:extLst>
          </p:cNvPr>
          <p:cNvSpPr/>
          <p:nvPr/>
        </p:nvSpPr>
        <p:spPr>
          <a:xfrm>
            <a:off x="457200" y="1804265"/>
            <a:ext cx="8372476" cy="1550906"/>
          </a:xfrm>
          <a:prstGeom prst="roundRect">
            <a:avLst>
              <a:gd name="adj" fmla="val 10000"/>
            </a:avLst>
          </a:prstGeom>
        </p:spPr>
        <p:style>
          <a:lnRef idx="0">
            <a:schemeClr val="accent2">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15" name="Rectangle 14" descr="Money">
            <a:extLst>
              <a:ext uri="{FF2B5EF4-FFF2-40B4-BE49-F238E27FC236}">
                <a16:creationId xmlns:a16="http://schemas.microsoft.com/office/drawing/2014/main" id="{54614E23-6248-4407-9CD6-B499C5080946}"/>
              </a:ext>
            </a:extLst>
          </p:cNvPr>
          <p:cNvSpPr/>
          <p:nvPr/>
        </p:nvSpPr>
        <p:spPr>
          <a:xfrm>
            <a:off x="878246" y="2176055"/>
            <a:ext cx="767036" cy="765538"/>
          </a:xfrm>
          <a:prstGeom prst="rect">
            <a:avLst/>
          </a:prstGeom>
          <a: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16" name="Freeform 10">
            <a:extLst>
              <a:ext uri="{FF2B5EF4-FFF2-40B4-BE49-F238E27FC236}">
                <a16:creationId xmlns:a16="http://schemas.microsoft.com/office/drawing/2014/main" id="{6116EC00-BAF3-4044-B394-F7B360472098}"/>
              </a:ext>
            </a:extLst>
          </p:cNvPr>
          <p:cNvSpPr/>
          <p:nvPr/>
        </p:nvSpPr>
        <p:spPr>
          <a:xfrm>
            <a:off x="1935874" y="1861519"/>
            <a:ext cx="2024940" cy="1393249"/>
          </a:xfrm>
          <a:custGeom>
            <a:avLst/>
            <a:gdLst>
              <a:gd name="connsiteX0" fmla="*/ 0 w 2116165"/>
              <a:gd name="connsiteY0" fmla="*/ 0 h 1393249"/>
              <a:gd name="connsiteX1" fmla="*/ 2116165 w 2116165"/>
              <a:gd name="connsiteY1" fmla="*/ 0 h 1393249"/>
              <a:gd name="connsiteX2" fmla="*/ 2116165 w 2116165"/>
              <a:gd name="connsiteY2" fmla="*/ 1393249 h 1393249"/>
              <a:gd name="connsiteX3" fmla="*/ 0 w 2116165"/>
              <a:gd name="connsiteY3" fmla="*/ 1393249 h 1393249"/>
              <a:gd name="connsiteX4" fmla="*/ 0 w 2116165"/>
              <a:gd name="connsiteY4" fmla="*/ 0 h 1393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6165" h="1393249">
                <a:moveTo>
                  <a:pt x="0" y="0"/>
                </a:moveTo>
                <a:lnTo>
                  <a:pt x="2116165" y="0"/>
                </a:lnTo>
                <a:lnTo>
                  <a:pt x="2116165" y="1393249"/>
                </a:lnTo>
                <a:lnTo>
                  <a:pt x="0" y="139324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47452" tIns="147452" rIns="147452" bIns="147452" numCol="1" spcCol="1270" anchor="ctr" anchorCtr="0">
            <a:noAutofit/>
          </a:bodyPr>
          <a:lstStyle/>
          <a:p>
            <a:pPr marL="0" lvl="0" indent="0" algn="l" defTabSz="800100">
              <a:lnSpc>
                <a:spcPct val="100000"/>
              </a:lnSpc>
              <a:spcBef>
                <a:spcPct val="0"/>
              </a:spcBef>
              <a:spcAft>
                <a:spcPct val="35000"/>
              </a:spcAft>
              <a:buNone/>
            </a:pPr>
            <a:r>
              <a:rPr lang="en-US" sz="1800" b="1" kern="1200">
                <a:solidFill>
                  <a:schemeClr val="accent2"/>
                </a:solidFill>
              </a:rPr>
              <a:t>Funding allocation: formula-based grants</a:t>
            </a:r>
          </a:p>
        </p:txBody>
      </p:sp>
      <p:sp>
        <p:nvSpPr>
          <p:cNvPr id="17" name="Freeform 12">
            <a:extLst>
              <a:ext uri="{FF2B5EF4-FFF2-40B4-BE49-F238E27FC236}">
                <a16:creationId xmlns:a16="http://schemas.microsoft.com/office/drawing/2014/main" id="{EA346421-780C-4D1F-9F34-E7D0201D61A3}"/>
              </a:ext>
            </a:extLst>
          </p:cNvPr>
          <p:cNvSpPr/>
          <p:nvPr/>
        </p:nvSpPr>
        <p:spPr>
          <a:xfrm>
            <a:off x="3960813" y="1862880"/>
            <a:ext cx="4957408" cy="1391888"/>
          </a:xfrm>
          <a:custGeom>
            <a:avLst/>
            <a:gdLst>
              <a:gd name="connsiteX0" fmla="*/ 0 w 3223825"/>
              <a:gd name="connsiteY0" fmla="*/ 0 h 1391888"/>
              <a:gd name="connsiteX1" fmla="*/ 3223825 w 3223825"/>
              <a:gd name="connsiteY1" fmla="*/ 0 h 1391888"/>
              <a:gd name="connsiteX2" fmla="*/ 3223825 w 3223825"/>
              <a:gd name="connsiteY2" fmla="*/ 1391888 h 1391888"/>
              <a:gd name="connsiteX3" fmla="*/ 0 w 3223825"/>
              <a:gd name="connsiteY3" fmla="*/ 1391888 h 1391888"/>
              <a:gd name="connsiteX4" fmla="*/ 0 w 3223825"/>
              <a:gd name="connsiteY4" fmla="*/ 0 h 1391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825" h="1391888">
                <a:moveTo>
                  <a:pt x="0" y="0"/>
                </a:moveTo>
                <a:lnTo>
                  <a:pt x="3223825" y="0"/>
                </a:lnTo>
                <a:lnTo>
                  <a:pt x="3223825" y="1391888"/>
                </a:lnTo>
                <a:lnTo>
                  <a:pt x="0" y="139188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47308" tIns="147308" rIns="147308" bIns="147308" numCol="1" spcCol="1270" anchor="ctr" anchorCtr="0">
            <a:noAutofit/>
          </a:bodyPr>
          <a:lstStyle/>
          <a:p>
            <a:pPr marL="0" lvl="0" indent="0" algn="l" defTabSz="466725">
              <a:lnSpc>
                <a:spcPct val="100000"/>
              </a:lnSpc>
              <a:spcBef>
                <a:spcPct val="0"/>
              </a:spcBef>
              <a:spcAft>
                <a:spcPct val="35000"/>
              </a:spcAft>
              <a:buNone/>
            </a:pPr>
            <a:r>
              <a:rPr lang="en-US" sz="1400" b="1" kern="1200"/>
              <a:t>Goal: minimize reimbursement-based and delayed funding</a:t>
            </a:r>
          </a:p>
          <a:p>
            <a:pPr marL="0" lvl="0" indent="0" algn="l" defTabSz="466725">
              <a:lnSpc>
                <a:spcPct val="100000"/>
              </a:lnSpc>
              <a:spcBef>
                <a:spcPct val="0"/>
              </a:spcBef>
              <a:spcAft>
                <a:spcPct val="35000"/>
              </a:spcAft>
              <a:buNone/>
            </a:pPr>
            <a:r>
              <a:rPr lang="en-US" sz="1400" b="1" kern="1200"/>
              <a:t>ECEC and Home Visiting: </a:t>
            </a:r>
            <a:r>
              <a:rPr lang="en-US" sz="1400"/>
              <a:t>grants based on equity-informed per-child or per-classroom formulas</a:t>
            </a:r>
          </a:p>
          <a:p>
            <a:pPr marL="0" lvl="0" indent="0" algn="l" defTabSz="466725">
              <a:lnSpc>
                <a:spcPct val="100000"/>
              </a:lnSpc>
              <a:spcBef>
                <a:spcPct val="0"/>
              </a:spcBef>
              <a:spcAft>
                <a:spcPct val="35000"/>
              </a:spcAft>
              <a:buNone/>
            </a:pPr>
            <a:r>
              <a:rPr lang="en-US" sz="1400" b="1"/>
              <a:t>Capacity building, start-up, and incubation:</a:t>
            </a:r>
            <a:r>
              <a:rPr lang="en-US" sz="1400"/>
              <a:t> targeted, equity-informed grants</a:t>
            </a:r>
            <a:endParaRPr lang="en-US" sz="1400" kern="1200"/>
          </a:p>
        </p:txBody>
      </p:sp>
      <p:sp>
        <p:nvSpPr>
          <p:cNvPr id="18" name="Rounded Rectangle 13">
            <a:extLst>
              <a:ext uri="{FF2B5EF4-FFF2-40B4-BE49-F238E27FC236}">
                <a16:creationId xmlns:a16="http://schemas.microsoft.com/office/drawing/2014/main" id="{3DC71309-3D90-41F9-8002-3E31EF8DB59D}"/>
              </a:ext>
            </a:extLst>
          </p:cNvPr>
          <p:cNvSpPr/>
          <p:nvPr/>
        </p:nvSpPr>
        <p:spPr>
          <a:xfrm>
            <a:off x="457200" y="3726961"/>
            <a:ext cx="8372476" cy="1550905"/>
          </a:xfrm>
          <a:prstGeom prst="roundRect">
            <a:avLst>
              <a:gd name="adj" fmla="val 10000"/>
            </a:avLst>
          </a:prstGeom>
        </p:spPr>
        <p:style>
          <a:lnRef idx="0">
            <a:schemeClr val="accent2">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19" name="Rectangle 18" descr="Contract">
            <a:extLst>
              <a:ext uri="{FF2B5EF4-FFF2-40B4-BE49-F238E27FC236}">
                <a16:creationId xmlns:a16="http://schemas.microsoft.com/office/drawing/2014/main" id="{5F46FB57-D60C-418C-815D-07BCCE25F92A}"/>
              </a:ext>
            </a:extLst>
          </p:cNvPr>
          <p:cNvSpPr/>
          <p:nvPr/>
        </p:nvSpPr>
        <p:spPr>
          <a:xfrm>
            <a:off x="878246" y="4110475"/>
            <a:ext cx="767036" cy="765538"/>
          </a:xfrm>
          <a:prstGeom prst="rect">
            <a:avLst/>
          </a:prstGeom>
          <a: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20" name="Freeform 15">
            <a:extLst>
              <a:ext uri="{FF2B5EF4-FFF2-40B4-BE49-F238E27FC236}">
                <a16:creationId xmlns:a16="http://schemas.microsoft.com/office/drawing/2014/main" id="{20430BE2-F251-4627-963B-279B18B45B58}"/>
              </a:ext>
            </a:extLst>
          </p:cNvPr>
          <p:cNvSpPr/>
          <p:nvPr/>
        </p:nvSpPr>
        <p:spPr>
          <a:xfrm>
            <a:off x="1935873" y="3805055"/>
            <a:ext cx="2184274" cy="1393249"/>
          </a:xfrm>
          <a:custGeom>
            <a:avLst/>
            <a:gdLst>
              <a:gd name="connsiteX0" fmla="*/ 0 w 2836132"/>
              <a:gd name="connsiteY0" fmla="*/ 0 h 1393249"/>
              <a:gd name="connsiteX1" fmla="*/ 2836132 w 2836132"/>
              <a:gd name="connsiteY1" fmla="*/ 0 h 1393249"/>
              <a:gd name="connsiteX2" fmla="*/ 2836132 w 2836132"/>
              <a:gd name="connsiteY2" fmla="*/ 1393249 h 1393249"/>
              <a:gd name="connsiteX3" fmla="*/ 0 w 2836132"/>
              <a:gd name="connsiteY3" fmla="*/ 1393249 h 1393249"/>
              <a:gd name="connsiteX4" fmla="*/ 0 w 2836132"/>
              <a:gd name="connsiteY4" fmla="*/ 0 h 1393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6132" h="1393249">
                <a:moveTo>
                  <a:pt x="0" y="0"/>
                </a:moveTo>
                <a:lnTo>
                  <a:pt x="2836132" y="0"/>
                </a:lnTo>
                <a:lnTo>
                  <a:pt x="2836132" y="1393249"/>
                </a:lnTo>
                <a:lnTo>
                  <a:pt x="0" y="139324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47452" tIns="147452" rIns="147452" bIns="147452" numCol="1" spcCol="1270" anchor="ctr" anchorCtr="0">
            <a:noAutofit/>
          </a:bodyPr>
          <a:lstStyle/>
          <a:p>
            <a:pPr marL="0" lvl="0" indent="0" algn="l" defTabSz="800100">
              <a:lnSpc>
                <a:spcPct val="100000"/>
              </a:lnSpc>
              <a:spcBef>
                <a:spcPct val="0"/>
              </a:spcBef>
              <a:spcAft>
                <a:spcPct val="35000"/>
              </a:spcAft>
              <a:buNone/>
            </a:pPr>
            <a:r>
              <a:rPr lang="en-US" sz="1800" b="1" kern="1200">
                <a:solidFill>
                  <a:schemeClr val="accent2"/>
                </a:solidFill>
              </a:rPr>
              <a:t>Funding disbursal: multi-year contracts  </a:t>
            </a:r>
            <a:endParaRPr lang="en-US" sz="1800" kern="1200"/>
          </a:p>
        </p:txBody>
      </p:sp>
      <p:sp>
        <p:nvSpPr>
          <p:cNvPr id="21" name="Freeform 16">
            <a:extLst>
              <a:ext uri="{FF2B5EF4-FFF2-40B4-BE49-F238E27FC236}">
                <a16:creationId xmlns:a16="http://schemas.microsoft.com/office/drawing/2014/main" id="{FB729A2A-3A10-4082-BD0A-40A89D44D274}"/>
              </a:ext>
            </a:extLst>
          </p:cNvPr>
          <p:cNvSpPr/>
          <p:nvPr/>
        </p:nvSpPr>
        <p:spPr>
          <a:xfrm>
            <a:off x="3960814" y="3797300"/>
            <a:ext cx="4868862" cy="1391888"/>
          </a:xfrm>
          <a:custGeom>
            <a:avLst/>
            <a:gdLst>
              <a:gd name="connsiteX0" fmla="*/ 0 w 3242328"/>
              <a:gd name="connsiteY0" fmla="*/ 0 h 1391888"/>
              <a:gd name="connsiteX1" fmla="*/ 3242328 w 3242328"/>
              <a:gd name="connsiteY1" fmla="*/ 0 h 1391888"/>
              <a:gd name="connsiteX2" fmla="*/ 3242328 w 3242328"/>
              <a:gd name="connsiteY2" fmla="*/ 1391888 h 1391888"/>
              <a:gd name="connsiteX3" fmla="*/ 0 w 3242328"/>
              <a:gd name="connsiteY3" fmla="*/ 1391888 h 1391888"/>
              <a:gd name="connsiteX4" fmla="*/ 0 w 3242328"/>
              <a:gd name="connsiteY4" fmla="*/ 0 h 1391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2328" h="1391888">
                <a:moveTo>
                  <a:pt x="0" y="0"/>
                </a:moveTo>
                <a:lnTo>
                  <a:pt x="3242328" y="0"/>
                </a:lnTo>
                <a:lnTo>
                  <a:pt x="3242328" y="1391888"/>
                </a:lnTo>
                <a:lnTo>
                  <a:pt x="0" y="139188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47308" tIns="147308" rIns="147308" bIns="147308" numCol="1" spcCol="1270" anchor="ctr" anchorCtr="0">
            <a:noAutofit/>
          </a:bodyPr>
          <a:lstStyle/>
          <a:p>
            <a:pPr marL="0" lvl="0" indent="0" algn="l" defTabSz="466725">
              <a:lnSpc>
                <a:spcPct val="100000"/>
              </a:lnSpc>
              <a:spcBef>
                <a:spcPct val="0"/>
              </a:spcBef>
              <a:spcAft>
                <a:spcPct val="35000"/>
              </a:spcAft>
              <a:buNone/>
            </a:pPr>
            <a:r>
              <a:rPr lang="en-US" sz="1400" b="1" kern="1200"/>
              <a:t>Goal: </a:t>
            </a:r>
            <a:r>
              <a:rPr lang="en-US" sz="1400" b="1"/>
              <a:t>increase consistency and stability</a:t>
            </a:r>
            <a:endParaRPr lang="en-US" sz="1400" b="1" kern="1200"/>
          </a:p>
          <a:p>
            <a:pPr marL="0" lvl="0" indent="0" algn="l" defTabSz="466725">
              <a:lnSpc>
                <a:spcPct val="100000"/>
              </a:lnSpc>
              <a:spcBef>
                <a:spcPct val="0"/>
              </a:spcBef>
              <a:spcAft>
                <a:spcPct val="35000"/>
              </a:spcAft>
              <a:buNone/>
            </a:pPr>
            <a:r>
              <a:rPr lang="en-US" sz="1400" b="1" kern="1200"/>
              <a:t>New Providers: </a:t>
            </a:r>
            <a:r>
              <a:rPr lang="en-US" sz="1400" kern="1200"/>
              <a:t>targeted, equity-informed RFP process</a:t>
            </a:r>
            <a:endParaRPr lang="en-US" sz="1400" b="1" kern="1200"/>
          </a:p>
          <a:p>
            <a:pPr marL="0" lvl="0" indent="0" algn="l" defTabSz="466725">
              <a:lnSpc>
                <a:spcPct val="100000"/>
              </a:lnSpc>
              <a:spcBef>
                <a:spcPct val="0"/>
              </a:spcBef>
              <a:spcAft>
                <a:spcPct val="35000"/>
              </a:spcAft>
              <a:buNone/>
            </a:pPr>
            <a:r>
              <a:rPr lang="en-US" sz="1400" b="1" kern="1200"/>
              <a:t>Returning Providers: </a:t>
            </a:r>
            <a:r>
              <a:rPr lang="en-US" sz="1400" kern="1200"/>
              <a:t>multi-year contracts, with reauthorization based on uniform accountability standards</a:t>
            </a:r>
          </a:p>
        </p:txBody>
      </p:sp>
    </p:spTree>
    <p:extLst>
      <p:ext uri="{BB962C8B-B14F-4D97-AF65-F5344CB8AC3E}">
        <p14:creationId xmlns:p14="http://schemas.microsoft.com/office/powerpoint/2010/main" val="31144117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BAEE80-10D3-4779-A598-B65555B71BC3}"/>
              </a:ext>
            </a:extLst>
          </p:cNvPr>
          <p:cNvSpPr>
            <a:spLocks noGrp="1"/>
          </p:cNvSpPr>
          <p:nvPr>
            <p:ph type="title"/>
          </p:nvPr>
        </p:nvSpPr>
        <p:spPr>
          <a:xfrm>
            <a:off x="457200" y="0"/>
            <a:ext cx="8229600" cy="1143000"/>
          </a:xfrm>
        </p:spPr>
        <p:txBody>
          <a:bodyPr anchor="ctr">
            <a:normAutofit/>
          </a:bodyPr>
          <a:lstStyle/>
          <a:p>
            <a:r>
              <a:rPr lang="en-US"/>
              <a:t>An example …</a:t>
            </a:r>
          </a:p>
        </p:txBody>
      </p:sp>
      <p:sp>
        <p:nvSpPr>
          <p:cNvPr id="4" name="Slide Number Placeholder 3">
            <a:extLst>
              <a:ext uri="{FF2B5EF4-FFF2-40B4-BE49-F238E27FC236}">
                <a16:creationId xmlns:a16="http://schemas.microsoft.com/office/drawing/2014/main" id="{05DB1087-BC86-4D42-9C43-DF2CC2B95914}"/>
              </a:ext>
            </a:extLst>
          </p:cNvPr>
          <p:cNvSpPr>
            <a:spLocks noGrp="1"/>
          </p:cNvSpPr>
          <p:nvPr>
            <p:ph type="sldNum" sz="quarter" idx="12"/>
          </p:nvPr>
        </p:nvSpPr>
        <p:spPr>
          <a:xfrm>
            <a:off x="6553200" y="6400800"/>
            <a:ext cx="2133600" cy="365125"/>
          </a:xfrm>
        </p:spPr>
        <p:txBody>
          <a:bodyPr anchor="ctr">
            <a:normAutofit/>
          </a:bodyPr>
          <a:lstStyle/>
          <a:p>
            <a:pPr>
              <a:spcAft>
                <a:spcPts val="600"/>
              </a:spcAft>
            </a:pPr>
            <a:fld id="{9BA150B5-8DFC-458F-AD8B-0D6E73DD8F1E}" type="slidenum">
              <a:rPr lang="en-US" smtClean="0"/>
              <a:pPr>
                <a:spcAft>
                  <a:spcPts val="600"/>
                </a:spcAft>
              </a:pPr>
              <a:t>44</a:t>
            </a:fld>
            <a:endParaRPr lang="en-US"/>
          </a:p>
        </p:txBody>
      </p:sp>
      <p:graphicFrame>
        <p:nvGraphicFramePr>
          <p:cNvPr id="8" name="Content Placeholder 4">
            <a:extLst>
              <a:ext uri="{FF2B5EF4-FFF2-40B4-BE49-F238E27FC236}">
                <a16:creationId xmlns:a16="http://schemas.microsoft.com/office/drawing/2014/main" id="{23651E92-07B6-4D7F-92C5-2E523E903280}"/>
              </a:ext>
            </a:extLst>
          </p:cNvPr>
          <p:cNvGraphicFramePr>
            <a:graphicFrameLocks noGrp="1"/>
          </p:cNvGraphicFramePr>
          <p:nvPr>
            <p:ph idx="1"/>
            <p:extLst>
              <p:ext uri="{D42A27DB-BD31-4B8C-83A1-F6EECF244321}">
                <p14:modId xmlns:p14="http://schemas.microsoft.com/office/powerpoint/2010/main" val="1704618349"/>
              </p:ext>
            </p:extLst>
          </p:nvPr>
        </p:nvGraphicFramePr>
        <p:xfrm>
          <a:off x="457200" y="4204321"/>
          <a:ext cx="8229600" cy="220445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8">
            <a:extLst>
              <a:ext uri="{FF2B5EF4-FFF2-40B4-BE49-F238E27FC236}">
                <a16:creationId xmlns:a16="http://schemas.microsoft.com/office/drawing/2014/main" id="{72EBD6E1-886A-457F-8A9D-28C84ABDA5AD}"/>
              </a:ext>
            </a:extLst>
          </p:cNvPr>
          <p:cNvSpPr txBox="1"/>
          <p:nvPr/>
        </p:nvSpPr>
        <p:spPr>
          <a:xfrm>
            <a:off x="864029" y="1393716"/>
            <a:ext cx="2558473" cy="461665"/>
          </a:xfrm>
          <a:prstGeom prst="rect">
            <a:avLst/>
          </a:prstGeom>
          <a:noFill/>
        </p:spPr>
        <p:txBody>
          <a:bodyPr wrap="square" rtlCol="0">
            <a:spAutoFit/>
          </a:bodyPr>
          <a:lstStyle/>
          <a:p>
            <a:pPr algn="ctr"/>
            <a:r>
              <a:rPr lang="en-US" sz="2400" b="1" dirty="0"/>
              <a:t>TODAY</a:t>
            </a:r>
          </a:p>
        </p:txBody>
      </p:sp>
      <p:sp>
        <p:nvSpPr>
          <p:cNvPr id="10" name="TextBox 9">
            <a:extLst>
              <a:ext uri="{FF2B5EF4-FFF2-40B4-BE49-F238E27FC236}">
                <a16:creationId xmlns:a16="http://schemas.microsoft.com/office/drawing/2014/main" id="{D98C7565-5C88-4F86-856A-9EFC0FFF187E}"/>
              </a:ext>
            </a:extLst>
          </p:cNvPr>
          <p:cNvSpPr txBox="1"/>
          <p:nvPr/>
        </p:nvSpPr>
        <p:spPr>
          <a:xfrm>
            <a:off x="5689601" y="1393715"/>
            <a:ext cx="2558473" cy="461665"/>
          </a:xfrm>
          <a:prstGeom prst="rect">
            <a:avLst/>
          </a:prstGeom>
          <a:noFill/>
        </p:spPr>
        <p:txBody>
          <a:bodyPr wrap="square" rtlCol="0">
            <a:spAutoFit/>
          </a:bodyPr>
          <a:lstStyle/>
          <a:p>
            <a:pPr algn="ctr"/>
            <a:r>
              <a:rPr lang="en-US" sz="2400" b="1" dirty="0"/>
              <a:t>NEW SYSTEM</a:t>
            </a:r>
          </a:p>
        </p:txBody>
      </p:sp>
      <p:sp>
        <p:nvSpPr>
          <p:cNvPr id="11" name="TextBox 10">
            <a:extLst>
              <a:ext uri="{FF2B5EF4-FFF2-40B4-BE49-F238E27FC236}">
                <a16:creationId xmlns:a16="http://schemas.microsoft.com/office/drawing/2014/main" id="{3DA2BE6F-70C6-4BC9-839E-6B997EB5492C}"/>
              </a:ext>
            </a:extLst>
          </p:cNvPr>
          <p:cNvSpPr txBox="1"/>
          <p:nvPr/>
        </p:nvSpPr>
        <p:spPr>
          <a:xfrm>
            <a:off x="5389419" y="6400800"/>
            <a:ext cx="3158836" cy="400110"/>
          </a:xfrm>
          <a:prstGeom prst="rect">
            <a:avLst/>
          </a:prstGeom>
          <a:noFill/>
        </p:spPr>
        <p:txBody>
          <a:bodyPr wrap="square" rtlCol="0">
            <a:spAutoFit/>
          </a:bodyPr>
          <a:lstStyle/>
          <a:p>
            <a:r>
              <a:rPr lang="en-US" sz="1000" dirty="0"/>
              <a:t>*could be weighted for age of children, level of service, need designation, region, etc.</a:t>
            </a:r>
          </a:p>
        </p:txBody>
      </p:sp>
      <p:grpSp>
        <p:nvGrpSpPr>
          <p:cNvPr id="12" name="Group 11">
            <a:extLst>
              <a:ext uri="{FF2B5EF4-FFF2-40B4-BE49-F238E27FC236}">
                <a16:creationId xmlns:a16="http://schemas.microsoft.com/office/drawing/2014/main" id="{06E95429-D34C-487C-A4AB-7009E2B77279}"/>
              </a:ext>
            </a:extLst>
          </p:cNvPr>
          <p:cNvGrpSpPr/>
          <p:nvPr/>
        </p:nvGrpSpPr>
        <p:grpSpPr>
          <a:xfrm>
            <a:off x="4208668" y="2604819"/>
            <a:ext cx="726664" cy="850059"/>
            <a:chOff x="3772033" y="1172512"/>
            <a:chExt cx="726664" cy="850059"/>
          </a:xfrm>
        </p:grpSpPr>
        <p:sp>
          <p:nvSpPr>
            <p:cNvPr id="13" name="Arrow: Right 12">
              <a:extLst>
                <a:ext uri="{FF2B5EF4-FFF2-40B4-BE49-F238E27FC236}">
                  <a16:creationId xmlns:a16="http://schemas.microsoft.com/office/drawing/2014/main" id="{BA363477-D0C0-4783-BE43-24EB37D416B7}"/>
                </a:ext>
              </a:extLst>
            </p:cNvPr>
            <p:cNvSpPr/>
            <p:nvPr/>
          </p:nvSpPr>
          <p:spPr>
            <a:xfrm>
              <a:off x="3772033" y="1172512"/>
              <a:ext cx="726664" cy="850059"/>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4" name="Arrow: Right 4">
              <a:extLst>
                <a:ext uri="{FF2B5EF4-FFF2-40B4-BE49-F238E27FC236}">
                  <a16:creationId xmlns:a16="http://schemas.microsoft.com/office/drawing/2014/main" id="{6233F273-4B9A-413E-8892-812F74BA80ED}"/>
                </a:ext>
              </a:extLst>
            </p:cNvPr>
            <p:cNvSpPr txBox="1"/>
            <p:nvPr/>
          </p:nvSpPr>
          <p:spPr>
            <a:xfrm>
              <a:off x="3772033" y="1342524"/>
              <a:ext cx="508665" cy="51003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p>
          </p:txBody>
        </p:sp>
      </p:grpSp>
      <p:sp>
        <p:nvSpPr>
          <p:cNvPr id="3" name="Rectangle: Rounded Corners 2">
            <a:extLst>
              <a:ext uri="{FF2B5EF4-FFF2-40B4-BE49-F238E27FC236}">
                <a16:creationId xmlns:a16="http://schemas.microsoft.com/office/drawing/2014/main" id="{E3D592F6-2E0C-471B-A956-D0049A0FEB6E}"/>
              </a:ext>
            </a:extLst>
          </p:cNvPr>
          <p:cNvSpPr/>
          <p:nvPr/>
        </p:nvSpPr>
        <p:spPr>
          <a:xfrm>
            <a:off x="457200" y="1969250"/>
            <a:ext cx="3413051" cy="212119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u="sng" dirty="0"/>
              <a:t>Provider gets funds by:</a:t>
            </a:r>
          </a:p>
          <a:p>
            <a:pPr algn="ctr"/>
            <a:endParaRPr lang="en-US" u="sng" dirty="0"/>
          </a:p>
          <a:p>
            <a:pPr marL="285750" indent="-285750">
              <a:buFont typeface="Arial" panose="020B0604020202020204" pitchFamily="34" charset="0"/>
              <a:buChar char="•"/>
            </a:pPr>
            <a:r>
              <a:rPr lang="en-US" dirty="0"/>
              <a:t>Applying for competitive grants</a:t>
            </a:r>
          </a:p>
          <a:p>
            <a:pPr marL="285750" indent="-285750">
              <a:buFont typeface="Arial" panose="020B0604020202020204" pitchFamily="34" charset="0"/>
              <a:buChar char="•"/>
            </a:pPr>
            <a:r>
              <a:rPr lang="en-US" dirty="0"/>
              <a:t>Receiving CCAP subsidy</a:t>
            </a:r>
          </a:p>
        </p:txBody>
      </p:sp>
      <p:sp>
        <p:nvSpPr>
          <p:cNvPr id="15" name="Rectangle: Rounded Corners 14">
            <a:extLst>
              <a:ext uri="{FF2B5EF4-FFF2-40B4-BE49-F238E27FC236}">
                <a16:creationId xmlns:a16="http://schemas.microsoft.com/office/drawing/2014/main" id="{FAD51A41-A99E-41D4-8C84-3CB51E20106D}"/>
              </a:ext>
            </a:extLst>
          </p:cNvPr>
          <p:cNvSpPr/>
          <p:nvPr/>
        </p:nvSpPr>
        <p:spPr>
          <a:xfrm>
            <a:off x="5273749" y="1969250"/>
            <a:ext cx="3413051" cy="212119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u="sng" dirty="0"/>
              <a:t>Provider gets funds by:</a:t>
            </a:r>
          </a:p>
          <a:p>
            <a:pPr algn="ctr"/>
            <a:endParaRPr lang="en-US" u="sng" dirty="0"/>
          </a:p>
          <a:p>
            <a:pPr marL="285750" indent="-285750">
              <a:buFont typeface="Arial" panose="020B0604020202020204" pitchFamily="34" charset="0"/>
              <a:buChar char="•"/>
            </a:pPr>
            <a:r>
              <a:rPr lang="en-US" dirty="0"/>
              <a:t>New providers: equity-informed RFP</a:t>
            </a:r>
          </a:p>
          <a:p>
            <a:pPr marL="285750" indent="-285750">
              <a:buFont typeface="Arial" panose="020B0604020202020204" pitchFamily="34" charset="0"/>
              <a:buChar char="•"/>
            </a:pPr>
            <a:r>
              <a:rPr lang="en-US" dirty="0"/>
              <a:t>Returning providers: multi-year service contract</a:t>
            </a:r>
          </a:p>
        </p:txBody>
      </p:sp>
    </p:spTree>
    <p:extLst>
      <p:ext uri="{BB962C8B-B14F-4D97-AF65-F5344CB8AC3E}">
        <p14:creationId xmlns:p14="http://schemas.microsoft.com/office/powerpoint/2010/main" val="100968164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AA848E3-02C9-41D8-AA81-025D3AC85CB6}"/>
              </a:ext>
            </a:extLst>
          </p:cNvPr>
          <p:cNvSpPr>
            <a:spLocks noGrp="1"/>
          </p:cNvSpPr>
          <p:nvPr>
            <p:ph type="sldNum" sz="quarter" idx="12"/>
          </p:nvPr>
        </p:nvSpPr>
        <p:spPr>
          <a:xfrm>
            <a:off x="6553200" y="6400800"/>
            <a:ext cx="2133600" cy="365125"/>
          </a:xfrm>
        </p:spPr>
        <p:txBody>
          <a:bodyPr anchor="ctr">
            <a:normAutofit/>
          </a:bodyPr>
          <a:lstStyle/>
          <a:p>
            <a:pPr>
              <a:spcAft>
                <a:spcPts val="600"/>
              </a:spcAft>
            </a:pPr>
            <a:fld id="{9BA150B5-8DFC-458F-AD8B-0D6E73DD8F1E}" type="slidenum">
              <a:rPr lang="en-US" smtClean="0"/>
              <a:pPr>
                <a:spcAft>
                  <a:spcPts val="600"/>
                </a:spcAft>
              </a:pPr>
              <a:t>45</a:t>
            </a:fld>
            <a:endParaRPr lang="en-US"/>
          </a:p>
        </p:txBody>
      </p:sp>
      <p:sp>
        <p:nvSpPr>
          <p:cNvPr id="2" name="Title 1">
            <a:extLst>
              <a:ext uri="{FF2B5EF4-FFF2-40B4-BE49-F238E27FC236}">
                <a16:creationId xmlns:a16="http://schemas.microsoft.com/office/drawing/2014/main" id="{ACFDCD36-4EDE-42A5-9ED3-C4A57AC46C39}"/>
              </a:ext>
            </a:extLst>
          </p:cNvPr>
          <p:cNvSpPr>
            <a:spLocks noGrp="1"/>
          </p:cNvSpPr>
          <p:nvPr>
            <p:ph type="title"/>
          </p:nvPr>
        </p:nvSpPr>
        <p:spPr>
          <a:xfrm>
            <a:off x="457200" y="0"/>
            <a:ext cx="8229600" cy="1143000"/>
          </a:xfrm>
        </p:spPr>
        <p:txBody>
          <a:bodyPr anchor="ctr">
            <a:normAutofit/>
          </a:bodyPr>
          <a:lstStyle/>
          <a:p>
            <a:pPr>
              <a:lnSpc>
                <a:spcPct val="90000"/>
              </a:lnSpc>
            </a:pPr>
            <a:r>
              <a:rPr lang="en-US" dirty="0"/>
              <a:t>There are many potential benefits to a centralized ECEC funding mechanism</a:t>
            </a:r>
          </a:p>
        </p:txBody>
      </p:sp>
      <p:sp>
        <p:nvSpPr>
          <p:cNvPr id="5" name="Content Placeholder 4">
            <a:extLst>
              <a:ext uri="{FF2B5EF4-FFF2-40B4-BE49-F238E27FC236}">
                <a16:creationId xmlns:a16="http://schemas.microsoft.com/office/drawing/2014/main" id="{C3B95E14-D9D2-4C19-B21D-6CD7E0ABE9BF}"/>
              </a:ext>
            </a:extLst>
          </p:cNvPr>
          <p:cNvSpPr>
            <a:spLocks noGrp="1"/>
          </p:cNvSpPr>
          <p:nvPr>
            <p:ph idx="1"/>
          </p:nvPr>
        </p:nvSpPr>
        <p:spPr>
          <a:xfrm>
            <a:off x="457200" y="1655134"/>
            <a:ext cx="8229600" cy="4745665"/>
          </a:xfrm>
        </p:spPr>
        <p:txBody>
          <a:bodyPr>
            <a:normAutofit fontScale="92500" lnSpcReduction="10000"/>
          </a:bodyPr>
          <a:lstStyle/>
          <a:p>
            <a:pPr marL="285750" indent="-285750"/>
            <a:r>
              <a:rPr lang="en-US" b="1" dirty="0">
                <a:solidFill>
                  <a:schemeClr val="accent1"/>
                </a:solidFill>
              </a:rPr>
              <a:t>Less time spent on administrative burden </a:t>
            </a:r>
            <a:r>
              <a:rPr lang="en-US" dirty="0"/>
              <a:t>and more time focusing on the core mission – serving young children</a:t>
            </a:r>
          </a:p>
          <a:p>
            <a:pPr marL="285750" indent="-285750"/>
            <a:endParaRPr lang="en-US" dirty="0"/>
          </a:p>
          <a:p>
            <a:pPr marL="285750" indent="-285750"/>
            <a:r>
              <a:rPr lang="en-US" b="1" dirty="0">
                <a:solidFill>
                  <a:schemeClr val="accent1"/>
                </a:solidFill>
              </a:rPr>
              <a:t>Stable, predictable sources of funding </a:t>
            </a:r>
            <a:r>
              <a:rPr lang="en-US" dirty="0"/>
              <a:t>means providers are more likely to stay in business, invest in quality, and be assured of timely payments</a:t>
            </a:r>
          </a:p>
          <a:p>
            <a:pPr marL="285750" indent="-285750"/>
            <a:endParaRPr lang="en-US" dirty="0"/>
          </a:p>
          <a:p>
            <a:pPr marL="285750" indent="-285750"/>
            <a:r>
              <a:rPr lang="en-US" dirty="0"/>
              <a:t>More providers may work with the state and thus </a:t>
            </a:r>
            <a:r>
              <a:rPr lang="en-US" b="1" dirty="0">
                <a:solidFill>
                  <a:schemeClr val="accent1"/>
                </a:solidFill>
              </a:rPr>
              <a:t>provide services to eligible families </a:t>
            </a:r>
          </a:p>
          <a:p>
            <a:pPr marL="285750" indent="-285750"/>
            <a:endParaRPr lang="en-US" b="1" dirty="0">
              <a:solidFill>
                <a:schemeClr val="accent1"/>
              </a:solidFill>
            </a:endParaRPr>
          </a:p>
          <a:p>
            <a:pPr marL="285750" indent="-285750"/>
            <a:r>
              <a:rPr lang="en-US" dirty="0"/>
              <a:t>An equitable distribution of funding can ensure </a:t>
            </a:r>
            <a:r>
              <a:rPr lang="en-US" b="1" dirty="0">
                <a:solidFill>
                  <a:schemeClr val="accent1"/>
                </a:solidFill>
              </a:rPr>
              <a:t>more opportunities for children and families to access services</a:t>
            </a:r>
          </a:p>
        </p:txBody>
      </p:sp>
    </p:spTree>
    <p:extLst>
      <p:ext uri="{BB962C8B-B14F-4D97-AF65-F5344CB8AC3E}">
        <p14:creationId xmlns:p14="http://schemas.microsoft.com/office/powerpoint/2010/main" val="335484302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FFB40-B08F-4877-A00F-C094B6FC268E}"/>
              </a:ext>
            </a:extLst>
          </p:cNvPr>
          <p:cNvSpPr>
            <a:spLocks noGrp="1"/>
          </p:cNvSpPr>
          <p:nvPr>
            <p:ph type="title"/>
          </p:nvPr>
        </p:nvSpPr>
        <p:spPr>
          <a:xfrm>
            <a:off x="457200" y="0"/>
            <a:ext cx="8229600" cy="1143000"/>
          </a:xfrm>
        </p:spPr>
        <p:txBody>
          <a:bodyPr anchor="ctr">
            <a:noAutofit/>
          </a:bodyPr>
          <a:lstStyle/>
          <a:p>
            <a:r>
              <a:rPr lang="en-US" sz="2400" b="1" dirty="0"/>
              <a:t>Draft Recommendation: Implementation</a:t>
            </a:r>
          </a:p>
        </p:txBody>
      </p:sp>
      <p:sp>
        <p:nvSpPr>
          <p:cNvPr id="4" name="Slide Number Placeholder 3">
            <a:extLst>
              <a:ext uri="{FF2B5EF4-FFF2-40B4-BE49-F238E27FC236}">
                <a16:creationId xmlns:a16="http://schemas.microsoft.com/office/drawing/2014/main" id="{BFCE3CE7-83AA-488A-A7CA-DBB6AED902D9}"/>
              </a:ext>
            </a:extLst>
          </p:cNvPr>
          <p:cNvSpPr>
            <a:spLocks noGrp="1"/>
          </p:cNvSpPr>
          <p:nvPr>
            <p:ph type="sldNum" sz="quarter" idx="12"/>
          </p:nvPr>
        </p:nvSpPr>
        <p:spPr>
          <a:xfrm>
            <a:off x="6553200" y="6400800"/>
            <a:ext cx="2133600" cy="365125"/>
          </a:xfrm>
        </p:spPr>
        <p:txBody>
          <a:bodyPr anchor="ctr">
            <a:normAutofit/>
          </a:bodyPr>
          <a:lstStyle/>
          <a:p>
            <a:pPr>
              <a:spcAft>
                <a:spcPts val="600"/>
              </a:spcAft>
            </a:pPr>
            <a:fld id="{9BA150B5-8DFC-458F-AD8B-0D6E73DD8F1E}" type="slidenum">
              <a:rPr lang="en-US" smtClean="0"/>
              <a:pPr>
                <a:spcAft>
                  <a:spcPts val="600"/>
                </a:spcAft>
              </a:pPr>
              <a:t>46</a:t>
            </a:fld>
            <a:endParaRPr lang="en-US"/>
          </a:p>
        </p:txBody>
      </p:sp>
      <p:graphicFrame>
        <p:nvGraphicFramePr>
          <p:cNvPr id="5" name="Content Placeholder 4">
            <a:extLst>
              <a:ext uri="{FF2B5EF4-FFF2-40B4-BE49-F238E27FC236}">
                <a16:creationId xmlns:a16="http://schemas.microsoft.com/office/drawing/2014/main" id="{BD64A1A9-D074-4DF1-8A63-67ECA93733A6}"/>
              </a:ext>
            </a:extLst>
          </p:cNvPr>
          <p:cNvGraphicFramePr>
            <a:graphicFrameLocks noGrp="1"/>
          </p:cNvGraphicFramePr>
          <p:nvPr>
            <p:ph idx="1"/>
            <p:extLst>
              <p:ext uri="{D42A27DB-BD31-4B8C-83A1-F6EECF244321}">
                <p14:modId xmlns:p14="http://schemas.microsoft.com/office/powerpoint/2010/main" val="2552262414"/>
              </p:ext>
            </p:extLst>
          </p:nvPr>
        </p:nvGraphicFramePr>
        <p:xfrm>
          <a:off x="457200" y="3174274"/>
          <a:ext cx="8229600" cy="35591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Rounded Corners 5">
            <a:extLst>
              <a:ext uri="{FF2B5EF4-FFF2-40B4-BE49-F238E27FC236}">
                <a16:creationId xmlns:a16="http://schemas.microsoft.com/office/drawing/2014/main" id="{51D574C9-BB58-48BE-A3DB-789AD9734715}"/>
              </a:ext>
            </a:extLst>
          </p:cNvPr>
          <p:cNvSpPr/>
          <p:nvPr/>
        </p:nvSpPr>
        <p:spPr>
          <a:xfrm>
            <a:off x="1524000" y="1439157"/>
            <a:ext cx="6096000" cy="123048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rPr>
              <a:t>To implement centralized ECEC funding allocation and disbursal…</a:t>
            </a:r>
          </a:p>
        </p:txBody>
      </p:sp>
      <p:sp>
        <p:nvSpPr>
          <p:cNvPr id="7" name="Arrow: Right 6">
            <a:extLst>
              <a:ext uri="{FF2B5EF4-FFF2-40B4-BE49-F238E27FC236}">
                <a16:creationId xmlns:a16="http://schemas.microsoft.com/office/drawing/2014/main" id="{6B4BAD1B-9C15-4427-8822-B7396E3E7A54}"/>
              </a:ext>
            </a:extLst>
          </p:cNvPr>
          <p:cNvSpPr/>
          <p:nvPr/>
        </p:nvSpPr>
        <p:spPr>
          <a:xfrm rot="5400000">
            <a:off x="4388212" y="2248243"/>
            <a:ext cx="367573" cy="1484489"/>
          </a:xfrm>
          <a:prstGeom prst="right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3062603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C33083-77F6-4356-B20B-0B5C5029134D}"/>
              </a:ext>
            </a:extLst>
          </p:cNvPr>
          <p:cNvSpPr>
            <a:spLocks noGrp="1"/>
          </p:cNvSpPr>
          <p:nvPr>
            <p:ph type="title"/>
          </p:nvPr>
        </p:nvSpPr>
        <p:spPr/>
        <p:txBody>
          <a:bodyPr/>
          <a:lstStyle/>
          <a:p>
            <a:r>
              <a:rPr lang="en-US" dirty="0"/>
              <a:t>How did the Commission working group decide that ECEC should be centralized?</a:t>
            </a:r>
          </a:p>
        </p:txBody>
      </p:sp>
      <p:graphicFrame>
        <p:nvGraphicFramePr>
          <p:cNvPr id="5" name="Content Placeholder 4">
            <a:extLst>
              <a:ext uri="{FF2B5EF4-FFF2-40B4-BE49-F238E27FC236}">
                <a16:creationId xmlns:a16="http://schemas.microsoft.com/office/drawing/2014/main" id="{EF2D052B-30B7-4C7D-9B8B-94E7AF68C022}"/>
              </a:ext>
            </a:extLst>
          </p:cNvPr>
          <p:cNvGraphicFramePr>
            <a:graphicFrameLocks noGrp="1"/>
          </p:cNvGraphicFramePr>
          <p:nvPr>
            <p:ph idx="1"/>
            <p:extLst>
              <p:ext uri="{D42A27DB-BD31-4B8C-83A1-F6EECF244321}">
                <p14:modId xmlns:p14="http://schemas.microsoft.com/office/powerpoint/2010/main" val="292282030"/>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a:extLst>
              <a:ext uri="{FF2B5EF4-FFF2-40B4-BE49-F238E27FC236}">
                <a16:creationId xmlns:a16="http://schemas.microsoft.com/office/drawing/2014/main" id="{839FB08A-E7BA-4250-9C8C-12EC7DAAF389}"/>
              </a:ext>
            </a:extLst>
          </p:cNvPr>
          <p:cNvSpPr>
            <a:spLocks noGrp="1"/>
          </p:cNvSpPr>
          <p:nvPr>
            <p:ph type="sldNum" sz="quarter" idx="12"/>
          </p:nvPr>
        </p:nvSpPr>
        <p:spPr/>
        <p:txBody>
          <a:bodyPr/>
          <a:lstStyle/>
          <a:p>
            <a:fld id="{9BA150B5-8DFC-458F-AD8B-0D6E73DD8F1E}" type="slidenum">
              <a:rPr lang="en-US" smtClean="0"/>
              <a:t>47</a:t>
            </a:fld>
            <a:endParaRPr lang="en-US"/>
          </a:p>
        </p:txBody>
      </p:sp>
      <p:pic>
        <p:nvPicPr>
          <p:cNvPr id="7" name="Graphic 6" descr="Lightbulb and gear">
            <a:extLst>
              <a:ext uri="{FF2B5EF4-FFF2-40B4-BE49-F238E27FC236}">
                <a16:creationId xmlns:a16="http://schemas.microsoft.com/office/drawing/2014/main" id="{0A8A0892-D6F9-4F38-98E5-22394835C7BC}"/>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019662" y="1920082"/>
            <a:ext cx="914400" cy="914400"/>
          </a:xfrm>
          <a:prstGeom prst="rect">
            <a:avLst/>
          </a:prstGeom>
        </p:spPr>
      </p:pic>
      <p:pic>
        <p:nvPicPr>
          <p:cNvPr id="9" name="Graphic 8" descr="Checklist">
            <a:extLst>
              <a:ext uri="{FF2B5EF4-FFF2-40B4-BE49-F238E27FC236}">
                <a16:creationId xmlns:a16="http://schemas.microsoft.com/office/drawing/2014/main" id="{34C178BF-BAE9-4537-A868-A4AA9F2B4245}"/>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275394" y="1920082"/>
            <a:ext cx="914400" cy="914400"/>
          </a:xfrm>
          <a:prstGeom prst="rect">
            <a:avLst/>
          </a:prstGeom>
        </p:spPr>
      </p:pic>
      <p:pic>
        <p:nvPicPr>
          <p:cNvPr id="11" name="Graphic 10" descr="Flowchart">
            <a:extLst>
              <a:ext uri="{FF2B5EF4-FFF2-40B4-BE49-F238E27FC236}">
                <a16:creationId xmlns:a16="http://schemas.microsoft.com/office/drawing/2014/main" id="{350F21AF-5914-4656-89DA-F692C8663960}"/>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261540" y="4800600"/>
            <a:ext cx="914400" cy="914400"/>
          </a:xfrm>
          <a:prstGeom prst="rect">
            <a:avLst/>
          </a:prstGeom>
        </p:spPr>
      </p:pic>
      <p:sp>
        <p:nvSpPr>
          <p:cNvPr id="12" name="TextBox 11">
            <a:extLst>
              <a:ext uri="{FF2B5EF4-FFF2-40B4-BE49-F238E27FC236}">
                <a16:creationId xmlns:a16="http://schemas.microsoft.com/office/drawing/2014/main" id="{EAAD85CD-28C1-48FB-B68F-502FE3B848A4}"/>
              </a:ext>
            </a:extLst>
          </p:cNvPr>
          <p:cNvSpPr txBox="1"/>
          <p:nvPr/>
        </p:nvSpPr>
        <p:spPr>
          <a:xfrm rot="19168778">
            <a:off x="3505033" y="3342073"/>
            <a:ext cx="1579330" cy="577081"/>
          </a:xfrm>
          <a:prstGeom prst="rect">
            <a:avLst/>
          </a:prstGeom>
          <a:noFill/>
        </p:spPr>
        <p:txBody>
          <a:bodyPr wrap="square" rtlCol="0">
            <a:spAutoFit/>
          </a:bodyPr>
          <a:lstStyle/>
          <a:p>
            <a:pPr algn="ctr"/>
            <a:r>
              <a:rPr lang="en-US" sz="1050"/>
              <a:t>Evaluate based on our objectives of a new M&amp;O system</a:t>
            </a:r>
          </a:p>
        </p:txBody>
      </p:sp>
      <p:sp>
        <p:nvSpPr>
          <p:cNvPr id="10" name="TextBox 9">
            <a:extLst>
              <a:ext uri="{FF2B5EF4-FFF2-40B4-BE49-F238E27FC236}">
                <a16:creationId xmlns:a16="http://schemas.microsoft.com/office/drawing/2014/main" id="{40DDC60A-48BC-4F00-A028-2E9453E9B8DC}"/>
              </a:ext>
            </a:extLst>
          </p:cNvPr>
          <p:cNvSpPr txBox="1"/>
          <p:nvPr/>
        </p:nvSpPr>
        <p:spPr>
          <a:xfrm>
            <a:off x="6743605" y="3531854"/>
            <a:ext cx="1438753" cy="553998"/>
          </a:xfrm>
          <a:prstGeom prst="rect">
            <a:avLst/>
          </a:prstGeom>
          <a:noFill/>
        </p:spPr>
        <p:txBody>
          <a:bodyPr wrap="square" rtlCol="0">
            <a:spAutoFit/>
          </a:bodyPr>
          <a:lstStyle/>
          <a:p>
            <a:pPr algn="ctr"/>
            <a:r>
              <a:rPr lang="en-US" sz="1000"/>
              <a:t>Other states/research informs this</a:t>
            </a:r>
          </a:p>
        </p:txBody>
      </p:sp>
      <p:cxnSp>
        <p:nvCxnSpPr>
          <p:cNvPr id="15" name="Straight Arrow Connector 14">
            <a:extLst>
              <a:ext uri="{FF2B5EF4-FFF2-40B4-BE49-F238E27FC236}">
                <a16:creationId xmlns:a16="http://schemas.microsoft.com/office/drawing/2014/main" id="{ECCDDF68-B8A9-473A-B947-07F458E784EC}"/>
              </a:ext>
            </a:extLst>
          </p:cNvPr>
          <p:cNvCxnSpPr>
            <a:cxnSpLocks/>
          </p:cNvCxnSpPr>
          <p:nvPr/>
        </p:nvCxnSpPr>
        <p:spPr>
          <a:xfrm flipV="1">
            <a:off x="4011385" y="3362438"/>
            <a:ext cx="1121229" cy="975096"/>
          </a:xfrm>
          <a:prstGeom prst="straightConnector1">
            <a:avLst/>
          </a:prstGeom>
          <a:ln w="57150">
            <a:solidFill>
              <a:schemeClr val="accent4">
                <a:lumMod val="60000"/>
                <a:lumOff val="40000"/>
              </a:schemeClr>
            </a:solidFill>
            <a:prstDash val="dash"/>
            <a:tailEnd type="triangle"/>
          </a:ln>
        </p:spPr>
        <p:style>
          <a:lnRef idx="1">
            <a:schemeClr val="accent4"/>
          </a:lnRef>
          <a:fillRef idx="0">
            <a:schemeClr val="accent4"/>
          </a:fillRef>
          <a:effectRef idx="0">
            <a:schemeClr val="accent4"/>
          </a:effectRef>
          <a:fontRef idx="minor">
            <a:schemeClr val="tx1"/>
          </a:fontRef>
        </p:style>
      </p:cxnSp>
      <p:sp>
        <p:nvSpPr>
          <p:cNvPr id="14" name="TextBox 13">
            <a:extLst>
              <a:ext uri="{FF2B5EF4-FFF2-40B4-BE49-F238E27FC236}">
                <a16:creationId xmlns:a16="http://schemas.microsoft.com/office/drawing/2014/main" id="{0D8C4703-2468-4B47-9E49-8D018E635393}"/>
              </a:ext>
            </a:extLst>
          </p:cNvPr>
          <p:cNvSpPr txBox="1"/>
          <p:nvPr/>
        </p:nvSpPr>
        <p:spPr>
          <a:xfrm>
            <a:off x="3852622" y="5683780"/>
            <a:ext cx="1438753" cy="553998"/>
          </a:xfrm>
          <a:prstGeom prst="rect">
            <a:avLst/>
          </a:prstGeom>
          <a:noFill/>
        </p:spPr>
        <p:txBody>
          <a:bodyPr wrap="square" rtlCol="0">
            <a:spAutoFit/>
          </a:bodyPr>
          <a:lstStyle/>
          <a:p>
            <a:pPr algn="ctr"/>
            <a:r>
              <a:rPr lang="en-US" sz="1000"/>
              <a:t>Other states/research informs this</a:t>
            </a:r>
          </a:p>
        </p:txBody>
      </p:sp>
      <p:pic>
        <p:nvPicPr>
          <p:cNvPr id="16" name="Graphic 15" descr="Users">
            <a:extLst>
              <a:ext uri="{FF2B5EF4-FFF2-40B4-BE49-F238E27FC236}">
                <a16:creationId xmlns:a16="http://schemas.microsoft.com/office/drawing/2014/main" id="{DEF98BF7-A0D0-4063-BB25-AB8FD17E00ED}"/>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019662" y="4800600"/>
            <a:ext cx="914400" cy="914400"/>
          </a:xfrm>
          <a:prstGeom prst="rect">
            <a:avLst/>
          </a:prstGeom>
        </p:spPr>
      </p:pic>
    </p:spTree>
    <p:extLst>
      <p:ext uri="{BB962C8B-B14F-4D97-AF65-F5344CB8AC3E}">
        <p14:creationId xmlns:p14="http://schemas.microsoft.com/office/powerpoint/2010/main" val="368296204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FFB40-B08F-4877-A00F-C094B6FC268E}"/>
              </a:ext>
            </a:extLst>
          </p:cNvPr>
          <p:cNvSpPr>
            <a:spLocks noGrp="1"/>
          </p:cNvSpPr>
          <p:nvPr>
            <p:ph type="title"/>
          </p:nvPr>
        </p:nvSpPr>
        <p:spPr>
          <a:xfrm>
            <a:off x="457200" y="0"/>
            <a:ext cx="8229600" cy="1143000"/>
          </a:xfrm>
        </p:spPr>
        <p:txBody>
          <a:bodyPr anchor="ctr">
            <a:noAutofit/>
          </a:bodyPr>
          <a:lstStyle/>
          <a:p>
            <a:r>
              <a:rPr lang="en-US" sz="2400"/>
              <a:t>To implement centralized ECEC funding, the State should centralize ECEC into one agency</a:t>
            </a:r>
          </a:p>
        </p:txBody>
      </p:sp>
      <p:sp>
        <p:nvSpPr>
          <p:cNvPr id="4" name="Slide Number Placeholder 3">
            <a:extLst>
              <a:ext uri="{FF2B5EF4-FFF2-40B4-BE49-F238E27FC236}">
                <a16:creationId xmlns:a16="http://schemas.microsoft.com/office/drawing/2014/main" id="{BFCE3CE7-83AA-488A-A7CA-DBB6AED902D9}"/>
              </a:ext>
            </a:extLst>
          </p:cNvPr>
          <p:cNvSpPr>
            <a:spLocks noGrp="1"/>
          </p:cNvSpPr>
          <p:nvPr>
            <p:ph type="sldNum" sz="quarter" idx="12"/>
          </p:nvPr>
        </p:nvSpPr>
        <p:spPr>
          <a:xfrm>
            <a:off x="6553200" y="6400800"/>
            <a:ext cx="2133600" cy="365125"/>
          </a:xfrm>
        </p:spPr>
        <p:txBody>
          <a:bodyPr anchor="ctr">
            <a:normAutofit/>
          </a:bodyPr>
          <a:lstStyle/>
          <a:p>
            <a:pPr>
              <a:spcAft>
                <a:spcPts val="600"/>
              </a:spcAft>
            </a:pPr>
            <a:fld id="{9BA150B5-8DFC-458F-AD8B-0D6E73DD8F1E}" type="slidenum">
              <a:rPr lang="en-US" smtClean="0"/>
              <a:pPr>
                <a:spcAft>
                  <a:spcPts val="600"/>
                </a:spcAft>
              </a:pPr>
              <a:t>48</a:t>
            </a:fld>
            <a:endParaRPr lang="en-US"/>
          </a:p>
        </p:txBody>
      </p:sp>
      <p:graphicFrame>
        <p:nvGraphicFramePr>
          <p:cNvPr id="12" name="Content Placeholder 2">
            <a:extLst>
              <a:ext uri="{FF2B5EF4-FFF2-40B4-BE49-F238E27FC236}">
                <a16:creationId xmlns:a16="http://schemas.microsoft.com/office/drawing/2014/main" id="{1D52778F-96CA-4DBF-9558-350B4C427EBC}"/>
              </a:ext>
            </a:extLst>
          </p:cNvPr>
          <p:cNvGraphicFramePr>
            <a:graphicFrameLocks noGrp="1"/>
          </p:cNvGraphicFramePr>
          <p:nvPr>
            <p:ph idx="1"/>
          </p:nvPr>
        </p:nvGraphicFramePr>
        <p:xfrm>
          <a:off x="457200" y="1634836"/>
          <a:ext cx="8229599" cy="46252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3854972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AA848E3-02C9-41D8-AA81-025D3AC85CB6}"/>
              </a:ext>
            </a:extLst>
          </p:cNvPr>
          <p:cNvSpPr>
            <a:spLocks noGrp="1"/>
          </p:cNvSpPr>
          <p:nvPr>
            <p:ph type="sldNum" sz="quarter" idx="12"/>
          </p:nvPr>
        </p:nvSpPr>
        <p:spPr>
          <a:xfrm>
            <a:off x="6553200" y="6400800"/>
            <a:ext cx="2133600" cy="365125"/>
          </a:xfrm>
        </p:spPr>
        <p:txBody>
          <a:bodyPr anchor="ctr">
            <a:normAutofit/>
          </a:bodyPr>
          <a:lstStyle/>
          <a:p>
            <a:pPr>
              <a:spcAft>
                <a:spcPts val="600"/>
              </a:spcAft>
            </a:pPr>
            <a:fld id="{9BA150B5-8DFC-458F-AD8B-0D6E73DD8F1E}" type="slidenum">
              <a:rPr lang="en-US" smtClean="0"/>
              <a:pPr>
                <a:spcAft>
                  <a:spcPts val="600"/>
                </a:spcAft>
              </a:pPr>
              <a:t>49</a:t>
            </a:fld>
            <a:endParaRPr lang="en-US"/>
          </a:p>
        </p:txBody>
      </p:sp>
      <p:sp>
        <p:nvSpPr>
          <p:cNvPr id="2" name="Title 1">
            <a:extLst>
              <a:ext uri="{FF2B5EF4-FFF2-40B4-BE49-F238E27FC236}">
                <a16:creationId xmlns:a16="http://schemas.microsoft.com/office/drawing/2014/main" id="{ACFDCD36-4EDE-42A5-9ED3-C4A57AC46C39}"/>
              </a:ext>
            </a:extLst>
          </p:cNvPr>
          <p:cNvSpPr>
            <a:spLocks noGrp="1"/>
          </p:cNvSpPr>
          <p:nvPr>
            <p:ph type="title"/>
          </p:nvPr>
        </p:nvSpPr>
        <p:spPr>
          <a:xfrm>
            <a:off x="457200" y="0"/>
            <a:ext cx="8229600" cy="1143000"/>
          </a:xfrm>
        </p:spPr>
        <p:txBody>
          <a:bodyPr anchor="ctr">
            <a:normAutofit/>
          </a:bodyPr>
          <a:lstStyle/>
          <a:p>
            <a:pPr>
              <a:lnSpc>
                <a:spcPct val="90000"/>
              </a:lnSpc>
            </a:pPr>
            <a:r>
              <a:rPr lang="en-US" dirty="0"/>
              <a:t>There are many potential benefits to a centralized ECEC state system</a:t>
            </a:r>
          </a:p>
        </p:txBody>
      </p:sp>
      <p:sp>
        <p:nvSpPr>
          <p:cNvPr id="5" name="Content Placeholder 4">
            <a:extLst>
              <a:ext uri="{FF2B5EF4-FFF2-40B4-BE49-F238E27FC236}">
                <a16:creationId xmlns:a16="http://schemas.microsoft.com/office/drawing/2014/main" id="{C3B95E14-D9D2-4C19-B21D-6CD7E0ABE9BF}"/>
              </a:ext>
            </a:extLst>
          </p:cNvPr>
          <p:cNvSpPr>
            <a:spLocks noGrp="1"/>
          </p:cNvSpPr>
          <p:nvPr>
            <p:ph idx="1"/>
          </p:nvPr>
        </p:nvSpPr>
        <p:spPr>
          <a:xfrm>
            <a:off x="457200" y="1655134"/>
            <a:ext cx="8229600" cy="5110791"/>
          </a:xfrm>
        </p:spPr>
        <p:txBody>
          <a:bodyPr>
            <a:normAutofit fontScale="70000" lnSpcReduction="20000"/>
          </a:bodyPr>
          <a:lstStyle/>
          <a:p>
            <a:pPr marL="285750" indent="-285750"/>
            <a:r>
              <a:rPr lang="en-US" dirty="0"/>
              <a:t>In the long term, there could be one simple application for funding, leading to an easier application process and fewer applications to submit – </a:t>
            </a:r>
            <a:r>
              <a:rPr lang="en-US" b="1" dirty="0">
                <a:solidFill>
                  <a:schemeClr val="accent1"/>
                </a:solidFill>
              </a:rPr>
              <a:t>braiding funds at the state level could ease the burden on providers</a:t>
            </a:r>
          </a:p>
          <a:p>
            <a:pPr marL="285750" indent="-285750"/>
            <a:endParaRPr lang="en-US" dirty="0"/>
          </a:p>
          <a:p>
            <a:pPr marL="285750" indent="-285750"/>
            <a:r>
              <a:rPr lang="en-US" dirty="0"/>
              <a:t>It could be </a:t>
            </a:r>
            <a:r>
              <a:rPr lang="en-US" b="1" dirty="0">
                <a:solidFill>
                  <a:schemeClr val="accent1"/>
                </a:solidFill>
              </a:rPr>
              <a:t>easier to navigate </a:t>
            </a:r>
            <a:r>
              <a:rPr lang="en-US" dirty="0"/>
              <a:t>the system, find programs, and determine which programs families may be eligible to access</a:t>
            </a:r>
          </a:p>
          <a:p>
            <a:pPr marL="285750" indent="-285750"/>
            <a:endParaRPr lang="en-US" dirty="0"/>
          </a:p>
          <a:p>
            <a:pPr marL="285750" indent="-285750"/>
            <a:r>
              <a:rPr lang="en-US" b="1" dirty="0">
                <a:solidFill>
                  <a:schemeClr val="accent1"/>
                </a:solidFill>
              </a:rPr>
              <a:t>Improved quality </a:t>
            </a:r>
            <a:r>
              <a:rPr lang="en-US" dirty="0"/>
              <a:t>of programs statewide</a:t>
            </a:r>
          </a:p>
          <a:p>
            <a:pPr marL="285750" indent="-285750"/>
            <a:endParaRPr lang="en-US" dirty="0"/>
          </a:p>
          <a:p>
            <a:pPr marL="285750" indent="-285750"/>
            <a:r>
              <a:rPr lang="en-US" b="1" dirty="0">
                <a:solidFill>
                  <a:schemeClr val="accent1"/>
                </a:solidFill>
              </a:rPr>
              <a:t>Better information </a:t>
            </a:r>
            <a:r>
              <a:rPr lang="en-US" dirty="0"/>
              <a:t>on program cost and quality</a:t>
            </a:r>
          </a:p>
          <a:p>
            <a:pPr marL="285750" indent="-285750"/>
            <a:endParaRPr lang="en-US" dirty="0"/>
          </a:p>
          <a:p>
            <a:pPr marL="285750" indent="-285750"/>
            <a:r>
              <a:rPr lang="en-US" dirty="0"/>
              <a:t>Providers may be able to </a:t>
            </a:r>
            <a:r>
              <a:rPr lang="en-US" b="1" dirty="0">
                <a:solidFill>
                  <a:schemeClr val="accent1"/>
                </a:solidFill>
              </a:rPr>
              <a:t>spend less time on administration </a:t>
            </a:r>
            <a:r>
              <a:rPr lang="en-US" dirty="0"/>
              <a:t>and more time on services to children and families</a:t>
            </a:r>
          </a:p>
          <a:p>
            <a:pPr marL="285750" indent="-285750"/>
            <a:endParaRPr lang="en-US" dirty="0"/>
          </a:p>
          <a:p>
            <a:pPr marL="285750" indent="-285750"/>
            <a:r>
              <a:rPr lang="en-US" b="1" dirty="0">
                <a:solidFill>
                  <a:schemeClr val="accent1"/>
                </a:solidFill>
              </a:rPr>
              <a:t>Better transparency </a:t>
            </a:r>
            <a:r>
              <a:rPr lang="en-US" dirty="0"/>
              <a:t>on who is in charge of the system</a:t>
            </a:r>
          </a:p>
          <a:p>
            <a:pPr marL="285750" indent="-285750"/>
            <a:endParaRPr lang="en-US" dirty="0"/>
          </a:p>
          <a:p>
            <a:pPr marL="285750" indent="-285750"/>
            <a:r>
              <a:rPr lang="en-US" dirty="0"/>
              <a:t>When state agencies work together, they can </a:t>
            </a:r>
            <a:r>
              <a:rPr lang="en-US" b="1" dirty="0">
                <a:solidFill>
                  <a:schemeClr val="accent1"/>
                </a:solidFill>
              </a:rPr>
              <a:t>more equitably distribute funding</a:t>
            </a:r>
          </a:p>
        </p:txBody>
      </p:sp>
    </p:spTree>
    <p:extLst>
      <p:ext uri="{BB962C8B-B14F-4D97-AF65-F5344CB8AC3E}">
        <p14:creationId xmlns:p14="http://schemas.microsoft.com/office/powerpoint/2010/main" val="4121428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3F105A-2D1E-1646-8C3D-257FEA6337F1}"/>
              </a:ext>
            </a:extLst>
          </p:cNvPr>
          <p:cNvSpPr>
            <a:spLocks noGrp="1"/>
          </p:cNvSpPr>
          <p:nvPr>
            <p:ph type="title"/>
          </p:nvPr>
        </p:nvSpPr>
        <p:spPr/>
        <p:txBody>
          <a:bodyPr/>
          <a:lstStyle/>
          <a:p>
            <a:r>
              <a:rPr lang="en-US" dirty="0"/>
              <a:t>Commission’s </a:t>
            </a:r>
            <a:r>
              <a:rPr lang="en-US" b="1" dirty="0"/>
              <a:t>Charge</a:t>
            </a:r>
          </a:p>
        </p:txBody>
      </p:sp>
      <p:sp>
        <p:nvSpPr>
          <p:cNvPr id="4" name="Slide Number Placeholder 3">
            <a:extLst>
              <a:ext uri="{FF2B5EF4-FFF2-40B4-BE49-F238E27FC236}">
                <a16:creationId xmlns:a16="http://schemas.microsoft.com/office/drawing/2014/main" id="{E7DF2B24-A9ED-1944-A545-3AFC59B79E2E}"/>
              </a:ext>
            </a:extLst>
          </p:cNvPr>
          <p:cNvSpPr>
            <a:spLocks noGrp="1"/>
          </p:cNvSpPr>
          <p:nvPr>
            <p:ph type="sldNum" sz="quarter" idx="12"/>
          </p:nvPr>
        </p:nvSpPr>
        <p:spPr/>
        <p:txBody>
          <a:bodyPr/>
          <a:lstStyle/>
          <a:p>
            <a:fld id="{9BA150B5-8DFC-458F-AD8B-0D6E73DD8F1E}" type="slidenum">
              <a:rPr lang="en-US" smtClean="0"/>
              <a:t>5</a:t>
            </a:fld>
            <a:endParaRPr lang="en-US"/>
          </a:p>
        </p:txBody>
      </p:sp>
      <p:sp>
        <p:nvSpPr>
          <p:cNvPr id="5" name="Rectangle 4">
            <a:extLst>
              <a:ext uri="{FF2B5EF4-FFF2-40B4-BE49-F238E27FC236}">
                <a16:creationId xmlns:a16="http://schemas.microsoft.com/office/drawing/2014/main" id="{2C9A90FA-234B-BC41-84B8-77B9048CF5FC}"/>
              </a:ext>
            </a:extLst>
          </p:cNvPr>
          <p:cNvSpPr/>
          <p:nvPr/>
        </p:nvSpPr>
        <p:spPr>
          <a:xfrm>
            <a:off x="277091" y="1934368"/>
            <a:ext cx="4294909" cy="422594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t>“The Commission shall study and make recommendations to establish funding goals and funding mechanisms to provide equitable access to high-quality early childhood education and care services for all children birth to age five and advise the Governor in planning and implementing these recommendations.”</a:t>
            </a:r>
          </a:p>
        </p:txBody>
      </p:sp>
      <p:pic>
        <p:nvPicPr>
          <p:cNvPr id="6" name="Picture 5">
            <a:extLst>
              <a:ext uri="{FF2B5EF4-FFF2-40B4-BE49-F238E27FC236}">
                <a16:creationId xmlns:a16="http://schemas.microsoft.com/office/drawing/2014/main" id="{0258255B-8A47-5F4F-9C07-2F0BD6D3AE96}"/>
              </a:ext>
            </a:extLst>
          </p:cNvPr>
          <p:cNvPicPr>
            <a:picLocks noChangeAspect="1"/>
          </p:cNvPicPr>
          <p:nvPr/>
        </p:nvPicPr>
        <p:blipFill rotWithShape="1">
          <a:blip r:embed="rId3">
            <a:extLst>
              <a:ext uri="{28A0092B-C50C-407E-A947-70E740481C1C}">
                <a14:useLocalDpi xmlns:a14="http://schemas.microsoft.com/office/drawing/2010/main" val="0"/>
              </a:ext>
            </a:extLst>
          </a:blip>
          <a:srcRect r="47290"/>
          <a:stretch/>
        </p:blipFill>
        <p:spPr>
          <a:xfrm>
            <a:off x="4955142" y="1934369"/>
            <a:ext cx="4188858" cy="4225949"/>
          </a:xfrm>
          <a:prstGeom prst="rect">
            <a:avLst/>
          </a:prstGeom>
        </p:spPr>
      </p:pic>
    </p:spTree>
    <p:extLst>
      <p:ext uri="{BB962C8B-B14F-4D97-AF65-F5344CB8AC3E}">
        <p14:creationId xmlns:p14="http://schemas.microsoft.com/office/powerpoint/2010/main" val="63549440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5A8A40-2601-9848-9EB6-8A4D90E1687C}"/>
              </a:ext>
            </a:extLst>
          </p:cNvPr>
          <p:cNvSpPr>
            <a:spLocks noGrp="1"/>
          </p:cNvSpPr>
          <p:nvPr>
            <p:ph type="title"/>
          </p:nvPr>
        </p:nvSpPr>
        <p:spPr/>
        <p:txBody>
          <a:bodyPr/>
          <a:lstStyle/>
          <a:p>
            <a:r>
              <a:rPr lang="en-US"/>
              <a:t>Priorities through year-end</a:t>
            </a:r>
          </a:p>
        </p:txBody>
      </p:sp>
      <p:sp>
        <p:nvSpPr>
          <p:cNvPr id="3" name="Content Placeholder 2">
            <a:extLst>
              <a:ext uri="{FF2B5EF4-FFF2-40B4-BE49-F238E27FC236}">
                <a16:creationId xmlns:a16="http://schemas.microsoft.com/office/drawing/2014/main" id="{8274BC30-7D83-604B-9951-F6FB8B619E28}"/>
              </a:ext>
            </a:extLst>
          </p:cNvPr>
          <p:cNvSpPr>
            <a:spLocks noGrp="1"/>
          </p:cNvSpPr>
          <p:nvPr>
            <p:ph idx="1"/>
          </p:nvPr>
        </p:nvSpPr>
        <p:spPr>
          <a:xfrm>
            <a:off x="2014538" y="3269043"/>
            <a:ext cx="6672262" cy="3207958"/>
          </a:xfrm>
        </p:spPr>
        <p:txBody>
          <a:bodyPr>
            <a:normAutofit/>
          </a:bodyPr>
          <a:lstStyle/>
          <a:p>
            <a:pPr marL="0" indent="0">
              <a:spcBef>
                <a:spcPts val="2376"/>
              </a:spcBef>
              <a:buNone/>
            </a:pPr>
            <a:r>
              <a:rPr lang="en-US" sz="2000" dirty="0"/>
              <a:t>Racial equity working group</a:t>
            </a:r>
          </a:p>
          <a:p>
            <a:pPr marL="0" indent="0">
              <a:spcBef>
                <a:spcPts val="2376"/>
              </a:spcBef>
              <a:buNone/>
            </a:pPr>
            <a:endParaRPr lang="en-US" sz="2000" dirty="0"/>
          </a:p>
          <a:p>
            <a:pPr marL="0" indent="0">
              <a:spcBef>
                <a:spcPts val="2376"/>
              </a:spcBef>
              <a:buNone/>
            </a:pPr>
            <a:r>
              <a:rPr lang="en-US" sz="2000" dirty="0"/>
              <a:t>Technical working group</a:t>
            </a:r>
          </a:p>
          <a:p>
            <a:pPr marL="0" indent="0">
              <a:spcBef>
                <a:spcPts val="2376"/>
              </a:spcBef>
              <a:buNone/>
            </a:pPr>
            <a:endParaRPr lang="en-US" sz="2000" dirty="0"/>
          </a:p>
          <a:p>
            <a:pPr marL="0" indent="0">
              <a:spcBef>
                <a:spcPts val="2376"/>
              </a:spcBef>
              <a:buNone/>
            </a:pPr>
            <a:r>
              <a:rPr lang="en-US" sz="2000" dirty="0"/>
              <a:t>Stakeholders for feedback</a:t>
            </a:r>
          </a:p>
        </p:txBody>
      </p:sp>
      <p:sp>
        <p:nvSpPr>
          <p:cNvPr id="4" name="Slide Number Placeholder 3">
            <a:extLst>
              <a:ext uri="{FF2B5EF4-FFF2-40B4-BE49-F238E27FC236}">
                <a16:creationId xmlns:a16="http://schemas.microsoft.com/office/drawing/2014/main" id="{F4B091B5-7605-824D-96FC-7F953307D42E}"/>
              </a:ext>
            </a:extLst>
          </p:cNvPr>
          <p:cNvSpPr>
            <a:spLocks noGrp="1"/>
          </p:cNvSpPr>
          <p:nvPr>
            <p:ph type="sldNum" sz="quarter" idx="12"/>
          </p:nvPr>
        </p:nvSpPr>
        <p:spPr/>
        <p:txBody>
          <a:bodyPr/>
          <a:lstStyle/>
          <a:p>
            <a:fld id="{9BA150B5-8DFC-458F-AD8B-0D6E73DD8F1E}" type="slidenum">
              <a:rPr lang="en-US" smtClean="0"/>
              <a:t>50</a:t>
            </a:fld>
            <a:endParaRPr lang="en-US"/>
          </a:p>
        </p:txBody>
      </p:sp>
      <p:sp>
        <p:nvSpPr>
          <p:cNvPr id="13" name="TextBox 12">
            <a:extLst>
              <a:ext uri="{FF2B5EF4-FFF2-40B4-BE49-F238E27FC236}">
                <a16:creationId xmlns:a16="http://schemas.microsoft.com/office/drawing/2014/main" id="{2028F5D8-3995-AF46-81A0-6DA19D782759}"/>
              </a:ext>
            </a:extLst>
          </p:cNvPr>
          <p:cNvSpPr txBox="1"/>
          <p:nvPr/>
        </p:nvSpPr>
        <p:spPr>
          <a:xfrm>
            <a:off x="457200" y="1544302"/>
            <a:ext cx="8229600" cy="1015663"/>
          </a:xfrm>
          <a:prstGeom prst="rect">
            <a:avLst/>
          </a:prstGeom>
          <a:noFill/>
        </p:spPr>
        <p:txBody>
          <a:bodyPr wrap="square" rtlCol="0">
            <a:spAutoFit/>
          </a:bodyPr>
          <a:lstStyle/>
          <a:p>
            <a:r>
              <a:rPr lang="en-US" sz="2000"/>
              <a:t>As we shift from research and analysis into decision-making, our </a:t>
            </a:r>
            <a:r>
              <a:rPr lang="en-US" sz="2000" b="1">
                <a:solidFill>
                  <a:schemeClr val="accent1"/>
                </a:solidFill>
              </a:rPr>
              <a:t>priorities for the last few months </a:t>
            </a:r>
            <a:r>
              <a:rPr lang="en-US" sz="2000"/>
              <a:t>of the Commission’s work are to </a:t>
            </a:r>
            <a:r>
              <a:rPr lang="en-US" sz="2000" b="1">
                <a:solidFill>
                  <a:schemeClr val="accent1"/>
                </a:solidFill>
              </a:rPr>
              <a:t>hear and incorporate feedback from</a:t>
            </a:r>
            <a:r>
              <a:rPr lang="en-US" sz="2000"/>
              <a:t>: </a:t>
            </a:r>
          </a:p>
        </p:txBody>
      </p:sp>
      <p:pic>
        <p:nvPicPr>
          <p:cNvPr id="7" name="Graphic 6" descr="Bullseye">
            <a:extLst>
              <a:ext uri="{FF2B5EF4-FFF2-40B4-BE49-F238E27FC236}">
                <a16:creationId xmlns:a16="http://schemas.microsoft.com/office/drawing/2014/main" id="{A36E4808-2076-422B-A283-F40E5C74432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37491" y="2971800"/>
            <a:ext cx="914400" cy="914400"/>
          </a:xfrm>
          <a:prstGeom prst="rect">
            <a:avLst/>
          </a:prstGeom>
        </p:spPr>
      </p:pic>
      <p:pic>
        <p:nvPicPr>
          <p:cNvPr id="9" name="Graphic 8" descr="Clipboard Partially Crossed">
            <a:extLst>
              <a:ext uri="{FF2B5EF4-FFF2-40B4-BE49-F238E27FC236}">
                <a16:creationId xmlns:a16="http://schemas.microsoft.com/office/drawing/2014/main" id="{B35D34A0-19A4-41F2-938D-0CF1761165C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37491" y="4229100"/>
            <a:ext cx="914400" cy="914400"/>
          </a:xfrm>
          <a:prstGeom prst="rect">
            <a:avLst/>
          </a:prstGeom>
        </p:spPr>
      </p:pic>
      <p:pic>
        <p:nvPicPr>
          <p:cNvPr id="12" name="Graphic 11" descr="Group of people">
            <a:extLst>
              <a:ext uri="{FF2B5EF4-FFF2-40B4-BE49-F238E27FC236}">
                <a16:creationId xmlns:a16="http://schemas.microsoft.com/office/drawing/2014/main" id="{1DE07A42-9220-47F7-BD7D-8D896A7551E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37491" y="5486400"/>
            <a:ext cx="914400" cy="914400"/>
          </a:xfrm>
          <a:prstGeom prst="rect">
            <a:avLst/>
          </a:prstGeom>
        </p:spPr>
      </p:pic>
    </p:spTree>
    <p:extLst>
      <p:ext uri="{BB962C8B-B14F-4D97-AF65-F5344CB8AC3E}">
        <p14:creationId xmlns:p14="http://schemas.microsoft.com/office/powerpoint/2010/main" val="3155932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39ACF-50BB-4837-B3F1-A3C66EC24B0B}"/>
              </a:ext>
            </a:extLst>
          </p:cNvPr>
          <p:cNvSpPr>
            <a:spLocks noGrp="1"/>
          </p:cNvSpPr>
          <p:nvPr>
            <p:ph type="title"/>
          </p:nvPr>
        </p:nvSpPr>
        <p:spPr/>
        <p:txBody>
          <a:bodyPr/>
          <a:lstStyle/>
          <a:p>
            <a:r>
              <a:rPr lang="en-US" dirty="0"/>
              <a:t>Where to find more information</a:t>
            </a:r>
          </a:p>
        </p:txBody>
      </p:sp>
      <p:sp>
        <p:nvSpPr>
          <p:cNvPr id="3" name="Content Placeholder 2">
            <a:extLst>
              <a:ext uri="{FF2B5EF4-FFF2-40B4-BE49-F238E27FC236}">
                <a16:creationId xmlns:a16="http://schemas.microsoft.com/office/drawing/2014/main" id="{D6E29481-6359-44C2-A16E-F9274127EE7B}"/>
              </a:ext>
            </a:extLst>
          </p:cNvPr>
          <p:cNvSpPr>
            <a:spLocks noGrp="1"/>
          </p:cNvSpPr>
          <p:nvPr>
            <p:ph idx="1"/>
          </p:nvPr>
        </p:nvSpPr>
        <p:spPr/>
        <p:txBody>
          <a:bodyPr/>
          <a:lstStyle/>
          <a:p>
            <a:pPr marL="0" indent="0">
              <a:buNone/>
            </a:pPr>
            <a:r>
              <a:rPr lang="en-US" dirty="0"/>
              <a:t>All meeting materials, minutes, and other resources for the Early Childhood Funding Commission are available on the Governor’s Office of Early Childhood Development website. </a:t>
            </a:r>
          </a:p>
          <a:p>
            <a:pPr marL="0" indent="0">
              <a:buNone/>
            </a:pPr>
            <a:endParaRPr lang="en-US" dirty="0">
              <a:hlinkClick r:id="rId3"/>
            </a:endParaRPr>
          </a:p>
          <a:p>
            <a:pPr marL="0" indent="0">
              <a:buNone/>
            </a:pPr>
            <a:r>
              <a:rPr lang="en-US" dirty="0">
                <a:hlinkClick r:id="rId3"/>
              </a:rPr>
              <a:t>Click here </a:t>
            </a:r>
            <a:r>
              <a:rPr lang="en-US" dirty="0"/>
              <a:t>to access the website.</a:t>
            </a:r>
          </a:p>
          <a:p>
            <a:pPr marL="0" indent="0">
              <a:buNone/>
            </a:pPr>
            <a:endParaRPr lang="en-US" dirty="0"/>
          </a:p>
          <a:p>
            <a:pPr marL="0" indent="0">
              <a:buNone/>
            </a:pPr>
            <a:r>
              <a:rPr lang="en-US" dirty="0"/>
              <a:t>All Commission meetings are open to the public, and there is a public comment period at the end of every meeting.</a:t>
            </a:r>
          </a:p>
        </p:txBody>
      </p:sp>
      <p:sp>
        <p:nvSpPr>
          <p:cNvPr id="4" name="Slide Number Placeholder 3">
            <a:extLst>
              <a:ext uri="{FF2B5EF4-FFF2-40B4-BE49-F238E27FC236}">
                <a16:creationId xmlns:a16="http://schemas.microsoft.com/office/drawing/2014/main" id="{888CB64D-1495-45CF-BF6C-481AED8530BF}"/>
              </a:ext>
            </a:extLst>
          </p:cNvPr>
          <p:cNvSpPr>
            <a:spLocks noGrp="1"/>
          </p:cNvSpPr>
          <p:nvPr>
            <p:ph type="sldNum" sz="quarter" idx="12"/>
          </p:nvPr>
        </p:nvSpPr>
        <p:spPr/>
        <p:txBody>
          <a:bodyPr/>
          <a:lstStyle/>
          <a:p>
            <a:fld id="{9BA150B5-8DFC-458F-AD8B-0D6E73DD8F1E}" type="slidenum">
              <a:rPr lang="en-US" smtClean="0"/>
              <a:t>51</a:t>
            </a:fld>
            <a:endParaRPr lang="en-US"/>
          </a:p>
        </p:txBody>
      </p:sp>
    </p:spTree>
    <p:extLst>
      <p:ext uri="{BB962C8B-B14F-4D97-AF65-F5344CB8AC3E}">
        <p14:creationId xmlns:p14="http://schemas.microsoft.com/office/powerpoint/2010/main" val="59138356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6415CFA-C65F-984D-ADB0-2253342487D6}"/>
              </a:ext>
            </a:extLst>
          </p:cNvPr>
          <p:cNvSpPr>
            <a:spLocks noGrp="1"/>
          </p:cNvSpPr>
          <p:nvPr>
            <p:ph idx="1"/>
          </p:nvPr>
        </p:nvSpPr>
        <p:spPr/>
        <p:txBody>
          <a:bodyPr>
            <a:normAutofit/>
          </a:bodyPr>
          <a:lstStyle/>
          <a:p>
            <a:pPr marL="0" indent="0" algn="ctr">
              <a:buNone/>
            </a:pPr>
            <a:r>
              <a:rPr lang="en-US" sz="3600" b="1">
                <a:solidFill>
                  <a:schemeClr val="tx2"/>
                </a:solidFill>
              </a:rPr>
              <a:t>Thank You </a:t>
            </a:r>
          </a:p>
        </p:txBody>
      </p:sp>
      <p:sp>
        <p:nvSpPr>
          <p:cNvPr id="4" name="Slide Number Placeholder 3">
            <a:extLst>
              <a:ext uri="{FF2B5EF4-FFF2-40B4-BE49-F238E27FC236}">
                <a16:creationId xmlns:a16="http://schemas.microsoft.com/office/drawing/2014/main" id="{6353896A-8A85-034A-AEB1-213A40FB9396}"/>
              </a:ext>
            </a:extLst>
          </p:cNvPr>
          <p:cNvSpPr>
            <a:spLocks noGrp="1"/>
          </p:cNvSpPr>
          <p:nvPr>
            <p:ph type="sldNum" sz="quarter" idx="12"/>
          </p:nvPr>
        </p:nvSpPr>
        <p:spPr/>
        <p:txBody>
          <a:bodyPr/>
          <a:lstStyle/>
          <a:p>
            <a:fld id="{9BA150B5-8DFC-458F-AD8B-0D6E73DD8F1E}" type="slidenum">
              <a:rPr lang="en-US" smtClean="0"/>
              <a:t>52</a:t>
            </a:fld>
            <a:endParaRPr lang="en-US"/>
          </a:p>
        </p:txBody>
      </p:sp>
      <p:pic>
        <p:nvPicPr>
          <p:cNvPr id="5" name="Picture 4">
            <a:extLst>
              <a:ext uri="{FF2B5EF4-FFF2-40B4-BE49-F238E27FC236}">
                <a16:creationId xmlns:a16="http://schemas.microsoft.com/office/drawing/2014/main" id="{6136AF95-8723-B64A-AD01-E1F422527A84}"/>
              </a:ext>
            </a:extLst>
          </p:cNvPr>
          <p:cNvPicPr>
            <a:picLocks noChangeAspect="1"/>
          </p:cNvPicPr>
          <p:nvPr/>
        </p:nvPicPr>
        <p:blipFill rotWithShape="1">
          <a:blip r:embed="rId2">
            <a:extLst>
              <a:ext uri="{28A0092B-C50C-407E-A947-70E740481C1C}">
                <a14:useLocalDpi xmlns:a14="http://schemas.microsoft.com/office/drawing/2010/main" val="0"/>
              </a:ext>
            </a:extLst>
          </a:blip>
          <a:srcRect l="8303" r="31699"/>
          <a:stretch/>
        </p:blipFill>
        <p:spPr>
          <a:xfrm>
            <a:off x="2299855" y="2236306"/>
            <a:ext cx="4544290" cy="4529619"/>
          </a:xfrm>
          <a:prstGeom prst="rect">
            <a:avLst/>
          </a:prstGeom>
        </p:spPr>
      </p:pic>
    </p:spTree>
    <p:extLst>
      <p:ext uri="{BB962C8B-B14F-4D97-AF65-F5344CB8AC3E}">
        <p14:creationId xmlns:p14="http://schemas.microsoft.com/office/powerpoint/2010/main" val="6364138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F308F9-0968-47F4-935B-816FC4CF5CAF}"/>
              </a:ext>
            </a:extLst>
          </p:cNvPr>
          <p:cNvSpPr>
            <a:spLocks noGrp="1"/>
          </p:cNvSpPr>
          <p:nvPr>
            <p:ph type="title"/>
          </p:nvPr>
        </p:nvSpPr>
        <p:spPr>
          <a:xfrm>
            <a:off x="157992" y="132854"/>
            <a:ext cx="8785151" cy="857250"/>
          </a:xfrm>
        </p:spPr>
        <p:txBody>
          <a:bodyPr anchor="ctr">
            <a:normAutofit fontScale="90000"/>
          </a:bodyPr>
          <a:lstStyle/>
          <a:p>
            <a:r>
              <a:rPr lang="en-US" dirty="0"/>
              <a:t>The Commission is </a:t>
            </a:r>
            <a:r>
              <a:rPr lang="en-US" b="1" dirty="0"/>
              <a:t>focusing</a:t>
            </a:r>
            <a:r>
              <a:rPr lang="en-US" dirty="0"/>
              <a:t> specifically on the Early Childhood Education &amp; Care system</a:t>
            </a:r>
          </a:p>
        </p:txBody>
      </p:sp>
      <p:grpSp>
        <p:nvGrpSpPr>
          <p:cNvPr id="150" name="Group 149">
            <a:extLst>
              <a:ext uri="{FF2B5EF4-FFF2-40B4-BE49-F238E27FC236}">
                <a16:creationId xmlns:a16="http://schemas.microsoft.com/office/drawing/2014/main" id="{726FC669-043E-4AFD-B73A-26A96BD84D22}"/>
              </a:ext>
            </a:extLst>
          </p:cNvPr>
          <p:cNvGrpSpPr>
            <a:grpSpLocks noChangeAspect="1"/>
          </p:cNvGrpSpPr>
          <p:nvPr/>
        </p:nvGrpSpPr>
        <p:grpSpPr bwMode="auto">
          <a:xfrm>
            <a:off x="497680" y="1985466"/>
            <a:ext cx="6367463" cy="3880247"/>
            <a:chOff x="418" y="606"/>
            <a:chExt cx="5348" cy="3259"/>
          </a:xfrm>
        </p:grpSpPr>
        <p:sp>
          <p:nvSpPr>
            <p:cNvPr id="151" name="AutoShape 3">
              <a:extLst>
                <a:ext uri="{FF2B5EF4-FFF2-40B4-BE49-F238E27FC236}">
                  <a16:creationId xmlns:a16="http://schemas.microsoft.com/office/drawing/2014/main" id="{9EA6ED62-7B6B-454D-B15B-5151B36F5296}"/>
                </a:ext>
              </a:extLst>
            </p:cNvPr>
            <p:cNvSpPr>
              <a:spLocks noChangeAspect="1" noChangeArrowheads="1" noTextEdit="1"/>
            </p:cNvSpPr>
            <p:nvPr/>
          </p:nvSpPr>
          <p:spPr bwMode="auto">
            <a:xfrm>
              <a:off x="418" y="606"/>
              <a:ext cx="5348" cy="3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52" name="Oval 5">
              <a:extLst>
                <a:ext uri="{FF2B5EF4-FFF2-40B4-BE49-F238E27FC236}">
                  <a16:creationId xmlns:a16="http://schemas.microsoft.com/office/drawing/2014/main" id="{14F9E509-B8D9-4034-A9A4-34E9F7862D58}"/>
                </a:ext>
              </a:extLst>
            </p:cNvPr>
            <p:cNvSpPr>
              <a:spLocks noChangeArrowheads="1"/>
            </p:cNvSpPr>
            <p:nvPr/>
          </p:nvSpPr>
          <p:spPr bwMode="auto">
            <a:xfrm>
              <a:off x="418" y="1517"/>
              <a:ext cx="1258" cy="936"/>
            </a:xfrm>
            <a:prstGeom prst="ellipse">
              <a:avLst/>
            </a:prstGeom>
            <a:solidFill>
              <a:srgbClr val="9DC3E6"/>
            </a:solidFill>
            <a:ln w="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53" name="Oval 6">
              <a:extLst>
                <a:ext uri="{FF2B5EF4-FFF2-40B4-BE49-F238E27FC236}">
                  <a16:creationId xmlns:a16="http://schemas.microsoft.com/office/drawing/2014/main" id="{680EC5EB-2C67-4E44-867F-A421E3DDD0FE}"/>
                </a:ext>
              </a:extLst>
            </p:cNvPr>
            <p:cNvSpPr>
              <a:spLocks noChangeArrowheads="1"/>
            </p:cNvSpPr>
            <p:nvPr/>
          </p:nvSpPr>
          <p:spPr bwMode="auto">
            <a:xfrm>
              <a:off x="418" y="1517"/>
              <a:ext cx="1258" cy="936"/>
            </a:xfrm>
            <a:prstGeom prst="ellipse">
              <a:avLst/>
            </a:prstGeom>
            <a:noFill/>
            <a:ln w="7938" cap="flat">
              <a:solidFill>
                <a:srgbClr val="2F528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54" name="Oval 7">
              <a:extLst>
                <a:ext uri="{FF2B5EF4-FFF2-40B4-BE49-F238E27FC236}">
                  <a16:creationId xmlns:a16="http://schemas.microsoft.com/office/drawing/2014/main" id="{E759EEAE-D40A-4C9B-AE84-8FC25D2A3E72}"/>
                </a:ext>
              </a:extLst>
            </p:cNvPr>
            <p:cNvSpPr>
              <a:spLocks noChangeArrowheads="1"/>
            </p:cNvSpPr>
            <p:nvPr/>
          </p:nvSpPr>
          <p:spPr bwMode="auto">
            <a:xfrm>
              <a:off x="2473" y="1757"/>
              <a:ext cx="1258" cy="936"/>
            </a:xfrm>
            <a:prstGeom prst="ellipse">
              <a:avLst/>
            </a:prstGeom>
            <a:solidFill>
              <a:srgbClr val="00B050"/>
            </a:solidFill>
            <a:ln w="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55" name="Oval 8">
              <a:extLst>
                <a:ext uri="{FF2B5EF4-FFF2-40B4-BE49-F238E27FC236}">
                  <a16:creationId xmlns:a16="http://schemas.microsoft.com/office/drawing/2014/main" id="{4A7F390C-64E7-487F-94EF-C4F3021187AB}"/>
                </a:ext>
              </a:extLst>
            </p:cNvPr>
            <p:cNvSpPr>
              <a:spLocks noChangeArrowheads="1"/>
            </p:cNvSpPr>
            <p:nvPr/>
          </p:nvSpPr>
          <p:spPr bwMode="auto">
            <a:xfrm>
              <a:off x="2473" y="1757"/>
              <a:ext cx="1258" cy="936"/>
            </a:xfrm>
            <a:prstGeom prst="ellipse">
              <a:avLst/>
            </a:prstGeom>
            <a:noFill/>
            <a:ln w="7938" cap="flat">
              <a:solidFill>
                <a:srgbClr val="2F528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56" name="Oval 9">
              <a:extLst>
                <a:ext uri="{FF2B5EF4-FFF2-40B4-BE49-F238E27FC236}">
                  <a16:creationId xmlns:a16="http://schemas.microsoft.com/office/drawing/2014/main" id="{9C7655D0-4A67-4A93-AB1B-003800581820}"/>
                </a:ext>
              </a:extLst>
            </p:cNvPr>
            <p:cNvSpPr>
              <a:spLocks noChangeArrowheads="1"/>
            </p:cNvSpPr>
            <p:nvPr/>
          </p:nvSpPr>
          <p:spPr bwMode="auto">
            <a:xfrm>
              <a:off x="1078" y="2765"/>
              <a:ext cx="1252" cy="936"/>
            </a:xfrm>
            <a:prstGeom prst="ellipse">
              <a:avLst/>
            </a:prstGeom>
            <a:solidFill>
              <a:srgbClr val="9DC3E6"/>
            </a:solidFill>
            <a:ln w="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57" name="Oval 10">
              <a:extLst>
                <a:ext uri="{FF2B5EF4-FFF2-40B4-BE49-F238E27FC236}">
                  <a16:creationId xmlns:a16="http://schemas.microsoft.com/office/drawing/2014/main" id="{55797145-83A7-4AC1-9E16-B4D1C526D97B}"/>
                </a:ext>
              </a:extLst>
            </p:cNvPr>
            <p:cNvSpPr>
              <a:spLocks noChangeArrowheads="1"/>
            </p:cNvSpPr>
            <p:nvPr/>
          </p:nvSpPr>
          <p:spPr bwMode="auto">
            <a:xfrm>
              <a:off x="1078" y="2765"/>
              <a:ext cx="1252" cy="936"/>
            </a:xfrm>
            <a:prstGeom prst="ellipse">
              <a:avLst/>
            </a:prstGeom>
            <a:noFill/>
            <a:ln w="7938" cap="flat">
              <a:solidFill>
                <a:srgbClr val="2F528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58" name="Oval 11">
              <a:extLst>
                <a:ext uri="{FF2B5EF4-FFF2-40B4-BE49-F238E27FC236}">
                  <a16:creationId xmlns:a16="http://schemas.microsoft.com/office/drawing/2014/main" id="{1B64B999-1282-4A2D-973E-B1DE50212067}"/>
                </a:ext>
              </a:extLst>
            </p:cNvPr>
            <p:cNvSpPr>
              <a:spLocks noChangeArrowheads="1"/>
            </p:cNvSpPr>
            <p:nvPr/>
          </p:nvSpPr>
          <p:spPr bwMode="auto">
            <a:xfrm>
              <a:off x="3199" y="2929"/>
              <a:ext cx="1253" cy="936"/>
            </a:xfrm>
            <a:prstGeom prst="ellipse">
              <a:avLst/>
            </a:prstGeom>
            <a:solidFill>
              <a:srgbClr val="9DC3E6"/>
            </a:solidFill>
            <a:ln w="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59" name="Oval 12">
              <a:extLst>
                <a:ext uri="{FF2B5EF4-FFF2-40B4-BE49-F238E27FC236}">
                  <a16:creationId xmlns:a16="http://schemas.microsoft.com/office/drawing/2014/main" id="{24FE96EE-60D9-41C7-8F1B-09A870C8133E}"/>
                </a:ext>
              </a:extLst>
            </p:cNvPr>
            <p:cNvSpPr>
              <a:spLocks noChangeArrowheads="1"/>
            </p:cNvSpPr>
            <p:nvPr/>
          </p:nvSpPr>
          <p:spPr bwMode="auto">
            <a:xfrm>
              <a:off x="3199" y="2929"/>
              <a:ext cx="1253" cy="936"/>
            </a:xfrm>
            <a:prstGeom prst="ellipse">
              <a:avLst/>
            </a:prstGeom>
            <a:noFill/>
            <a:ln w="7938" cap="flat">
              <a:solidFill>
                <a:srgbClr val="2F528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60" name="Oval 15">
              <a:extLst>
                <a:ext uri="{FF2B5EF4-FFF2-40B4-BE49-F238E27FC236}">
                  <a16:creationId xmlns:a16="http://schemas.microsoft.com/office/drawing/2014/main" id="{6788528C-1A0A-4CED-B29D-EB8D518D3C02}"/>
                </a:ext>
              </a:extLst>
            </p:cNvPr>
            <p:cNvSpPr>
              <a:spLocks noChangeArrowheads="1"/>
            </p:cNvSpPr>
            <p:nvPr/>
          </p:nvSpPr>
          <p:spPr bwMode="auto">
            <a:xfrm>
              <a:off x="3690" y="739"/>
              <a:ext cx="1253" cy="936"/>
            </a:xfrm>
            <a:prstGeom prst="ellipse">
              <a:avLst/>
            </a:prstGeom>
            <a:solidFill>
              <a:srgbClr val="9DC3E6"/>
            </a:solidFill>
            <a:ln w="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61" name="Freeform 16">
              <a:extLst>
                <a:ext uri="{FF2B5EF4-FFF2-40B4-BE49-F238E27FC236}">
                  <a16:creationId xmlns:a16="http://schemas.microsoft.com/office/drawing/2014/main" id="{AF8C1049-6B51-498A-AA70-FC2F44B756E4}"/>
                </a:ext>
              </a:extLst>
            </p:cNvPr>
            <p:cNvSpPr>
              <a:spLocks/>
            </p:cNvSpPr>
            <p:nvPr/>
          </p:nvSpPr>
          <p:spPr bwMode="auto">
            <a:xfrm>
              <a:off x="3690" y="739"/>
              <a:ext cx="1253" cy="936"/>
            </a:xfrm>
            <a:custGeom>
              <a:avLst/>
              <a:gdLst>
                <a:gd name="T0" fmla="*/ 0 w 1253"/>
                <a:gd name="T1" fmla="*/ 468 h 936"/>
                <a:gd name="T2" fmla="*/ 626 w 1253"/>
                <a:gd name="T3" fmla="*/ 0 h 936"/>
                <a:gd name="T4" fmla="*/ 1253 w 1253"/>
                <a:gd name="T5" fmla="*/ 468 h 936"/>
                <a:gd name="T6" fmla="*/ 626 w 1253"/>
                <a:gd name="T7" fmla="*/ 936 h 936"/>
                <a:gd name="T8" fmla="*/ 0 w 1253"/>
                <a:gd name="T9" fmla="*/ 468 h 936"/>
              </a:gdLst>
              <a:ahLst/>
              <a:cxnLst>
                <a:cxn ang="0">
                  <a:pos x="T0" y="T1"/>
                </a:cxn>
                <a:cxn ang="0">
                  <a:pos x="T2" y="T3"/>
                </a:cxn>
                <a:cxn ang="0">
                  <a:pos x="T4" y="T5"/>
                </a:cxn>
                <a:cxn ang="0">
                  <a:pos x="T6" y="T7"/>
                </a:cxn>
                <a:cxn ang="0">
                  <a:pos x="T8" y="T9"/>
                </a:cxn>
              </a:cxnLst>
              <a:rect l="0" t="0" r="r" b="b"/>
              <a:pathLst>
                <a:path w="1253" h="936">
                  <a:moveTo>
                    <a:pt x="0" y="468"/>
                  </a:moveTo>
                  <a:cubicBezTo>
                    <a:pt x="0" y="210"/>
                    <a:pt x="281" y="0"/>
                    <a:pt x="626" y="0"/>
                  </a:cubicBezTo>
                  <a:cubicBezTo>
                    <a:pt x="973" y="0"/>
                    <a:pt x="1253" y="210"/>
                    <a:pt x="1253" y="468"/>
                  </a:cubicBezTo>
                  <a:cubicBezTo>
                    <a:pt x="1253" y="727"/>
                    <a:pt x="973" y="936"/>
                    <a:pt x="626" y="936"/>
                  </a:cubicBezTo>
                  <a:cubicBezTo>
                    <a:pt x="281" y="936"/>
                    <a:pt x="0" y="727"/>
                    <a:pt x="0" y="468"/>
                  </a:cubicBezTo>
                </a:path>
              </a:pathLst>
            </a:custGeom>
            <a:noFill/>
            <a:ln w="7938" cap="flat">
              <a:solidFill>
                <a:srgbClr val="2F528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62" name="Oval 17">
              <a:extLst>
                <a:ext uri="{FF2B5EF4-FFF2-40B4-BE49-F238E27FC236}">
                  <a16:creationId xmlns:a16="http://schemas.microsoft.com/office/drawing/2014/main" id="{30B2BC0B-AE8E-46AC-8DAD-C2B9D44C29CC}"/>
                </a:ext>
              </a:extLst>
            </p:cNvPr>
            <p:cNvSpPr>
              <a:spLocks noChangeArrowheads="1"/>
            </p:cNvSpPr>
            <p:nvPr/>
          </p:nvSpPr>
          <p:spPr bwMode="auto">
            <a:xfrm>
              <a:off x="1691" y="606"/>
              <a:ext cx="1253" cy="936"/>
            </a:xfrm>
            <a:prstGeom prst="ellipse">
              <a:avLst/>
            </a:prstGeom>
            <a:solidFill>
              <a:srgbClr val="9DC3E6"/>
            </a:solidFill>
            <a:ln w="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63" name="Oval 18">
              <a:extLst>
                <a:ext uri="{FF2B5EF4-FFF2-40B4-BE49-F238E27FC236}">
                  <a16:creationId xmlns:a16="http://schemas.microsoft.com/office/drawing/2014/main" id="{11A65E75-A99C-4272-B8D0-C4FF8021CFE6}"/>
                </a:ext>
              </a:extLst>
            </p:cNvPr>
            <p:cNvSpPr>
              <a:spLocks noChangeArrowheads="1"/>
            </p:cNvSpPr>
            <p:nvPr/>
          </p:nvSpPr>
          <p:spPr bwMode="auto">
            <a:xfrm>
              <a:off x="1691" y="606"/>
              <a:ext cx="1253" cy="936"/>
            </a:xfrm>
            <a:prstGeom prst="ellipse">
              <a:avLst/>
            </a:prstGeom>
            <a:noFill/>
            <a:ln w="7938" cap="flat">
              <a:solidFill>
                <a:srgbClr val="2F528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64" name="Freeform 19">
              <a:extLst>
                <a:ext uri="{FF2B5EF4-FFF2-40B4-BE49-F238E27FC236}">
                  <a16:creationId xmlns:a16="http://schemas.microsoft.com/office/drawing/2014/main" id="{5B8E8FDD-EF60-448D-B920-B622D5844DB0}"/>
                </a:ext>
              </a:extLst>
            </p:cNvPr>
            <p:cNvSpPr>
              <a:spLocks noEditPoints="1"/>
            </p:cNvSpPr>
            <p:nvPr/>
          </p:nvSpPr>
          <p:spPr bwMode="auto">
            <a:xfrm>
              <a:off x="1075" y="1206"/>
              <a:ext cx="627" cy="290"/>
            </a:xfrm>
            <a:custGeom>
              <a:avLst/>
              <a:gdLst>
                <a:gd name="T0" fmla="*/ 33 w 627"/>
                <a:gd name="T1" fmla="*/ 278 h 290"/>
                <a:gd name="T2" fmla="*/ 598 w 627"/>
                <a:gd name="T3" fmla="*/ 20 h 290"/>
                <a:gd name="T4" fmla="*/ 594 w 627"/>
                <a:gd name="T5" fmla="*/ 11 h 290"/>
                <a:gd name="T6" fmla="*/ 29 w 627"/>
                <a:gd name="T7" fmla="*/ 269 h 290"/>
                <a:gd name="T8" fmla="*/ 33 w 627"/>
                <a:gd name="T9" fmla="*/ 278 h 290"/>
                <a:gd name="T10" fmla="*/ 29 w 627"/>
                <a:gd name="T11" fmla="*/ 252 h 290"/>
                <a:gd name="T12" fmla="*/ 0 w 627"/>
                <a:gd name="T13" fmla="*/ 288 h 290"/>
                <a:gd name="T14" fmla="*/ 46 w 627"/>
                <a:gd name="T15" fmla="*/ 290 h 290"/>
                <a:gd name="T16" fmla="*/ 29 w 627"/>
                <a:gd name="T17" fmla="*/ 252 h 290"/>
                <a:gd name="T18" fmla="*/ 598 w 627"/>
                <a:gd name="T19" fmla="*/ 37 h 290"/>
                <a:gd name="T20" fmla="*/ 627 w 627"/>
                <a:gd name="T21" fmla="*/ 1 h 290"/>
                <a:gd name="T22" fmla="*/ 582 w 627"/>
                <a:gd name="T23" fmla="*/ 0 h 290"/>
                <a:gd name="T24" fmla="*/ 598 w 627"/>
                <a:gd name="T25" fmla="*/ 37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7" h="290">
                  <a:moveTo>
                    <a:pt x="33" y="278"/>
                  </a:moveTo>
                  <a:lnTo>
                    <a:pt x="598" y="20"/>
                  </a:lnTo>
                  <a:lnTo>
                    <a:pt x="594" y="11"/>
                  </a:lnTo>
                  <a:lnTo>
                    <a:pt x="29" y="269"/>
                  </a:lnTo>
                  <a:lnTo>
                    <a:pt x="33" y="278"/>
                  </a:lnTo>
                  <a:close/>
                  <a:moveTo>
                    <a:pt x="29" y="252"/>
                  </a:moveTo>
                  <a:lnTo>
                    <a:pt x="0" y="288"/>
                  </a:lnTo>
                  <a:lnTo>
                    <a:pt x="46" y="290"/>
                  </a:lnTo>
                  <a:lnTo>
                    <a:pt x="29" y="252"/>
                  </a:lnTo>
                  <a:close/>
                  <a:moveTo>
                    <a:pt x="598" y="37"/>
                  </a:moveTo>
                  <a:lnTo>
                    <a:pt x="627" y="1"/>
                  </a:lnTo>
                  <a:lnTo>
                    <a:pt x="582" y="0"/>
                  </a:lnTo>
                  <a:lnTo>
                    <a:pt x="598" y="37"/>
                  </a:lnTo>
                  <a:close/>
                </a:path>
              </a:pathLst>
            </a:custGeom>
            <a:solidFill>
              <a:srgbClr val="4472C4"/>
            </a:solidFill>
            <a:ln w="0" cap="flat">
              <a:solidFill>
                <a:srgbClr val="4472C4"/>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65" name="Freeform 20">
              <a:extLst>
                <a:ext uri="{FF2B5EF4-FFF2-40B4-BE49-F238E27FC236}">
                  <a16:creationId xmlns:a16="http://schemas.microsoft.com/office/drawing/2014/main" id="{42ECC393-2563-4D17-8AF7-E749E339B7B5}"/>
                </a:ext>
              </a:extLst>
            </p:cNvPr>
            <p:cNvSpPr>
              <a:spLocks noEditPoints="1"/>
            </p:cNvSpPr>
            <p:nvPr/>
          </p:nvSpPr>
          <p:spPr bwMode="auto">
            <a:xfrm>
              <a:off x="2941" y="1060"/>
              <a:ext cx="731" cy="130"/>
            </a:xfrm>
            <a:custGeom>
              <a:avLst/>
              <a:gdLst>
                <a:gd name="T0" fmla="*/ 35 w 731"/>
                <a:gd name="T1" fmla="*/ 14 h 130"/>
                <a:gd name="T2" fmla="*/ 698 w 731"/>
                <a:gd name="T3" fmla="*/ 106 h 130"/>
                <a:gd name="T4" fmla="*/ 697 w 731"/>
                <a:gd name="T5" fmla="*/ 115 h 130"/>
                <a:gd name="T6" fmla="*/ 33 w 731"/>
                <a:gd name="T7" fmla="*/ 24 h 130"/>
                <a:gd name="T8" fmla="*/ 35 w 731"/>
                <a:gd name="T9" fmla="*/ 14 h 130"/>
                <a:gd name="T10" fmla="*/ 38 w 731"/>
                <a:gd name="T11" fmla="*/ 40 h 130"/>
                <a:gd name="T12" fmla="*/ 0 w 731"/>
                <a:gd name="T13" fmla="*/ 14 h 130"/>
                <a:gd name="T14" fmla="*/ 44 w 731"/>
                <a:gd name="T15" fmla="*/ 0 h 130"/>
                <a:gd name="T16" fmla="*/ 38 w 731"/>
                <a:gd name="T17" fmla="*/ 40 h 130"/>
                <a:gd name="T18" fmla="*/ 693 w 731"/>
                <a:gd name="T19" fmla="*/ 89 h 130"/>
                <a:gd name="T20" fmla="*/ 731 w 731"/>
                <a:gd name="T21" fmla="*/ 115 h 130"/>
                <a:gd name="T22" fmla="*/ 688 w 731"/>
                <a:gd name="T23" fmla="*/ 130 h 130"/>
                <a:gd name="T24" fmla="*/ 693 w 731"/>
                <a:gd name="T25" fmla="*/ 8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31" h="130">
                  <a:moveTo>
                    <a:pt x="35" y="14"/>
                  </a:moveTo>
                  <a:lnTo>
                    <a:pt x="698" y="106"/>
                  </a:lnTo>
                  <a:lnTo>
                    <a:pt x="697" y="115"/>
                  </a:lnTo>
                  <a:lnTo>
                    <a:pt x="33" y="24"/>
                  </a:lnTo>
                  <a:lnTo>
                    <a:pt x="35" y="14"/>
                  </a:lnTo>
                  <a:close/>
                  <a:moveTo>
                    <a:pt x="38" y="40"/>
                  </a:moveTo>
                  <a:lnTo>
                    <a:pt x="0" y="14"/>
                  </a:lnTo>
                  <a:lnTo>
                    <a:pt x="44" y="0"/>
                  </a:lnTo>
                  <a:lnTo>
                    <a:pt x="38" y="40"/>
                  </a:lnTo>
                  <a:close/>
                  <a:moveTo>
                    <a:pt x="693" y="89"/>
                  </a:moveTo>
                  <a:lnTo>
                    <a:pt x="731" y="115"/>
                  </a:lnTo>
                  <a:lnTo>
                    <a:pt x="688" y="130"/>
                  </a:lnTo>
                  <a:lnTo>
                    <a:pt x="693" y="89"/>
                  </a:lnTo>
                  <a:close/>
                </a:path>
              </a:pathLst>
            </a:custGeom>
            <a:solidFill>
              <a:srgbClr val="4472C4"/>
            </a:solidFill>
            <a:ln w="0" cap="flat">
              <a:solidFill>
                <a:srgbClr val="4472C4"/>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66" name="Freeform 21">
              <a:extLst>
                <a:ext uri="{FF2B5EF4-FFF2-40B4-BE49-F238E27FC236}">
                  <a16:creationId xmlns:a16="http://schemas.microsoft.com/office/drawing/2014/main" id="{64704946-1146-4D26-A9D8-2122C46AF69E}"/>
                </a:ext>
              </a:extLst>
            </p:cNvPr>
            <p:cNvSpPr>
              <a:spLocks noEditPoints="1"/>
            </p:cNvSpPr>
            <p:nvPr/>
          </p:nvSpPr>
          <p:spPr bwMode="auto">
            <a:xfrm>
              <a:off x="2399" y="3331"/>
              <a:ext cx="731" cy="130"/>
            </a:xfrm>
            <a:custGeom>
              <a:avLst/>
              <a:gdLst>
                <a:gd name="T0" fmla="*/ 35 w 731"/>
                <a:gd name="T1" fmla="*/ 14 h 130"/>
                <a:gd name="T2" fmla="*/ 698 w 731"/>
                <a:gd name="T3" fmla="*/ 106 h 130"/>
                <a:gd name="T4" fmla="*/ 697 w 731"/>
                <a:gd name="T5" fmla="*/ 116 h 130"/>
                <a:gd name="T6" fmla="*/ 33 w 731"/>
                <a:gd name="T7" fmla="*/ 25 h 130"/>
                <a:gd name="T8" fmla="*/ 35 w 731"/>
                <a:gd name="T9" fmla="*/ 14 h 130"/>
                <a:gd name="T10" fmla="*/ 38 w 731"/>
                <a:gd name="T11" fmla="*/ 41 h 130"/>
                <a:gd name="T12" fmla="*/ 0 w 731"/>
                <a:gd name="T13" fmla="*/ 15 h 130"/>
                <a:gd name="T14" fmla="*/ 44 w 731"/>
                <a:gd name="T15" fmla="*/ 0 h 130"/>
                <a:gd name="T16" fmla="*/ 38 w 731"/>
                <a:gd name="T17" fmla="*/ 41 h 130"/>
                <a:gd name="T18" fmla="*/ 693 w 731"/>
                <a:gd name="T19" fmla="*/ 90 h 130"/>
                <a:gd name="T20" fmla="*/ 731 w 731"/>
                <a:gd name="T21" fmla="*/ 116 h 130"/>
                <a:gd name="T22" fmla="*/ 688 w 731"/>
                <a:gd name="T23" fmla="*/ 130 h 130"/>
                <a:gd name="T24" fmla="*/ 693 w 731"/>
                <a:gd name="T25" fmla="*/ 9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31" h="130">
                  <a:moveTo>
                    <a:pt x="35" y="14"/>
                  </a:moveTo>
                  <a:lnTo>
                    <a:pt x="698" y="106"/>
                  </a:lnTo>
                  <a:lnTo>
                    <a:pt x="697" y="116"/>
                  </a:lnTo>
                  <a:lnTo>
                    <a:pt x="33" y="25"/>
                  </a:lnTo>
                  <a:lnTo>
                    <a:pt x="35" y="14"/>
                  </a:lnTo>
                  <a:close/>
                  <a:moveTo>
                    <a:pt x="38" y="41"/>
                  </a:moveTo>
                  <a:lnTo>
                    <a:pt x="0" y="15"/>
                  </a:lnTo>
                  <a:lnTo>
                    <a:pt x="44" y="0"/>
                  </a:lnTo>
                  <a:lnTo>
                    <a:pt x="38" y="41"/>
                  </a:lnTo>
                  <a:close/>
                  <a:moveTo>
                    <a:pt x="693" y="90"/>
                  </a:moveTo>
                  <a:lnTo>
                    <a:pt x="731" y="116"/>
                  </a:lnTo>
                  <a:lnTo>
                    <a:pt x="688" y="130"/>
                  </a:lnTo>
                  <a:lnTo>
                    <a:pt x="693" y="90"/>
                  </a:lnTo>
                  <a:close/>
                </a:path>
              </a:pathLst>
            </a:custGeom>
            <a:solidFill>
              <a:srgbClr val="4472C4"/>
            </a:solidFill>
            <a:ln w="0" cap="flat">
              <a:solidFill>
                <a:srgbClr val="4472C4"/>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67" name="Freeform 22">
              <a:extLst>
                <a:ext uri="{FF2B5EF4-FFF2-40B4-BE49-F238E27FC236}">
                  <a16:creationId xmlns:a16="http://schemas.microsoft.com/office/drawing/2014/main" id="{168FF965-576B-495F-BFD6-8DC4FAD0F6BF}"/>
                </a:ext>
              </a:extLst>
            </p:cNvPr>
            <p:cNvSpPr>
              <a:spLocks noEditPoints="1"/>
            </p:cNvSpPr>
            <p:nvPr/>
          </p:nvSpPr>
          <p:spPr bwMode="auto">
            <a:xfrm>
              <a:off x="4679" y="1673"/>
              <a:ext cx="170" cy="308"/>
            </a:xfrm>
            <a:custGeom>
              <a:avLst/>
              <a:gdLst>
                <a:gd name="T0" fmla="*/ 22 w 170"/>
                <a:gd name="T1" fmla="*/ 27 h 308"/>
                <a:gd name="T2" fmla="*/ 158 w 170"/>
                <a:gd name="T3" fmla="*/ 276 h 308"/>
                <a:gd name="T4" fmla="*/ 149 w 170"/>
                <a:gd name="T5" fmla="*/ 281 h 308"/>
                <a:gd name="T6" fmla="*/ 13 w 170"/>
                <a:gd name="T7" fmla="*/ 32 h 308"/>
                <a:gd name="T8" fmla="*/ 22 w 170"/>
                <a:gd name="T9" fmla="*/ 27 h 308"/>
                <a:gd name="T10" fmla="*/ 2 w 170"/>
                <a:gd name="T11" fmla="*/ 45 h 308"/>
                <a:gd name="T12" fmla="*/ 0 w 170"/>
                <a:gd name="T13" fmla="*/ 0 h 308"/>
                <a:gd name="T14" fmla="*/ 38 w 170"/>
                <a:gd name="T15" fmla="*/ 26 h 308"/>
                <a:gd name="T16" fmla="*/ 2 w 170"/>
                <a:gd name="T17" fmla="*/ 45 h 308"/>
                <a:gd name="T18" fmla="*/ 168 w 170"/>
                <a:gd name="T19" fmla="*/ 263 h 308"/>
                <a:gd name="T20" fmla="*/ 170 w 170"/>
                <a:gd name="T21" fmla="*/ 308 h 308"/>
                <a:gd name="T22" fmla="*/ 132 w 170"/>
                <a:gd name="T23" fmla="*/ 282 h 308"/>
                <a:gd name="T24" fmla="*/ 168 w 170"/>
                <a:gd name="T25" fmla="*/ 263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0" h="308">
                  <a:moveTo>
                    <a:pt x="22" y="27"/>
                  </a:moveTo>
                  <a:lnTo>
                    <a:pt x="158" y="276"/>
                  </a:lnTo>
                  <a:lnTo>
                    <a:pt x="149" y="281"/>
                  </a:lnTo>
                  <a:lnTo>
                    <a:pt x="13" y="32"/>
                  </a:lnTo>
                  <a:lnTo>
                    <a:pt x="22" y="27"/>
                  </a:lnTo>
                  <a:close/>
                  <a:moveTo>
                    <a:pt x="2" y="45"/>
                  </a:moveTo>
                  <a:lnTo>
                    <a:pt x="0" y="0"/>
                  </a:lnTo>
                  <a:lnTo>
                    <a:pt x="38" y="26"/>
                  </a:lnTo>
                  <a:lnTo>
                    <a:pt x="2" y="45"/>
                  </a:lnTo>
                  <a:close/>
                  <a:moveTo>
                    <a:pt x="168" y="263"/>
                  </a:moveTo>
                  <a:lnTo>
                    <a:pt x="170" y="308"/>
                  </a:lnTo>
                  <a:lnTo>
                    <a:pt x="132" y="282"/>
                  </a:lnTo>
                  <a:lnTo>
                    <a:pt x="168" y="263"/>
                  </a:lnTo>
                  <a:close/>
                </a:path>
              </a:pathLst>
            </a:custGeom>
            <a:solidFill>
              <a:srgbClr val="4472C4"/>
            </a:solidFill>
            <a:ln w="0" cap="flat">
              <a:solidFill>
                <a:srgbClr val="4472C4"/>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68" name="Freeform 23">
              <a:extLst>
                <a:ext uri="{FF2B5EF4-FFF2-40B4-BE49-F238E27FC236}">
                  <a16:creationId xmlns:a16="http://schemas.microsoft.com/office/drawing/2014/main" id="{2537D336-B73C-4AEB-8A17-349E08B77990}"/>
                </a:ext>
              </a:extLst>
            </p:cNvPr>
            <p:cNvSpPr>
              <a:spLocks noEditPoints="1"/>
            </p:cNvSpPr>
            <p:nvPr/>
          </p:nvSpPr>
          <p:spPr bwMode="auto">
            <a:xfrm>
              <a:off x="1172" y="2476"/>
              <a:ext cx="169" cy="308"/>
            </a:xfrm>
            <a:custGeom>
              <a:avLst/>
              <a:gdLst>
                <a:gd name="T0" fmla="*/ 21 w 169"/>
                <a:gd name="T1" fmla="*/ 27 h 308"/>
                <a:gd name="T2" fmla="*/ 157 w 169"/>
                <a:gd name="T3" fmla="*/ 276 h 308"/>
                <a:gd name="T4" fmla="*/ 148 w 169"/>
                <a:gd name="T5" fmla="*/ 281 h 308"/>
                <a:gd name="T6" fmla="*/ 12 w 169"/>
                <a:gd name="T7" fmla="*/ 33 h 308"/>
                <a:gd name="T8" fmla="*/ 21 w 169"/>
                <a:gd name="T9" fmla="*/ 27 h 308"/>
                <a:gd name="T10" fmla="*/ 2 w 169"/>
                <a:gd name="T11" fmla="*/ 46 h 308"/>
                <a:gd name="T12" fmla="*/ 0 w 169"/>
                <a:gd name="T13" fmla="*/ 0 h 308"/>
                <a:gd name="T14" fmla="*/ 38 w 169"/>
                <a:gd name="T15" fmla="*/ 26 h 308"/>
                <a:gd name="T16" fmla="*/ 2 w 169"/>
                <a:gd name="T17" fmla="*/ 46 h 308"/>
                <a:gd name="T18" fmla="*/ 168 w 169"/>
                <a:gd name="T19" fmla="*/ 263 h 308"/>
                <a:gd name="T20" fmla="*/ 169 w 169"/>
                <a:gd name="T21" fmla="*/ 308 h 308"/>
                <a:gd name="T22" fmla="*/ 132 w 169"/>
                <a:gd name="T23" fmla="*/ 282 h 308"/>
                <a:gd name="T24" fmla="*/ 168 w 169"/>
                <a:gd name="T25" fmla="*/ 263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 h="308">
                  <a:moveTo>
                    <a:pt x="21" y="27"/>
                  </a:moveTo>
                  <a:lnTo>
                    <a:pt x="157" y="276"/>
                  </a:lnTo>
                  <a:lnTo>
                    <a:pt x="148" y="281"/>
                  </a:lnTo>
                  <a:lnTo>
                    <a:pt x="12" y="33"/>
                  </a:lnTo>
                  <a:lnTo>
                    <a:pt x="21" y="27"/>
                  </a:lnTo>
                  <a:close/>
                  <a:moveTo>
                    <a:pt x="2" y="46"/>
                  </a:moveTo>
                  <a:lnTo>
                    <a:pt x="0" y="0"/>
                  </a:lnTo>
                  <a:lnTo>
                    <a:pt x="38" y="26"/>
                  </a:lnTo>
                  <a:lnTo>
                    <a:pt x="2" y="46"/>
                  </a:lnTo>
                  <a:close/>
                  <a:moveTo>
                    <a:pt x="168" y="263"/>
                  </a:moveTo>
                  <a:lnTo>
                    <a:pt x="169" y="308"/>
                  </a:lnTo>
                  <a:lnTo>
                    <a:pt x="132" y="282"/>
                  </a:lnTo>
                  <a:lnTo>
                    <a:pt x="168" y="263"/>
                  </a:lnTo>
                  <a:close/>
                </a:path>
              </a:pathLst>
            </a:custGeom>
            <a:solidFill>
              <a:srgbClr val="4472C4"/>
            </a:solidFill>
            <a:ln w="0" cap="flat">
              <a:solidFill>
                <a:srgbClr val="4472C4"/>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69" name="Freeform 24">
              <a:extLst>
                <a:ext uri="{FF2B5EF4-FFF2-40B4-BE49-F238E27FC236}">
                  <a16:creationId xmlns:a16="http://schemas.microsoft.com/office/drawing/2014/main" id="{9D70E0A8-3925-4CF0-A48B-249C5C99DBDE}"/>
                </a:ext>
              </a:extLst>
            </p:cNvPr>
            <p:cNvSpPr>
              <a:spLocks noEditPoints="1"/>
            </p:cNvSpPr>
            <p:nvPr/>
          </p:nvSpPr>
          <p:spPr bwMode="auto">
            <a:xfrm>
              <a:off x="4419" y="2926"/>
              <a:ext cx="345" cy="197"/>
            </a:xfrm>
            <a:custGeom>
              <a:avLst/>
              <a:gdLst>
                <a:gd name="T0" fmla="*/ 313 w 345"/>
                <a:gd name="T1" fmla="*/ 13 h 197"/>
                <a:gd name="T2" fmla="*/ 27 w 345"/>
                <a:gd name="T3" fmla="*/ 175 h 197"/>
                <a:gd name="T4" fmla="*/ 32 w 345"/>
                <a:gd name="T5" fmla="*/ 184 h 197"/>
                <a:gd name="T6" fmla="*/ 318 w 345"/>
                <a:gd name="T7" fmla="*/ 22 h 197"/>
                <a:gd name="T8" fmla="*/ 313 w 345"/>
                <a:gd name="T9" fmla="*/ 13 h 197"/>
                <a:gd name="T10" fmla="*/ 319 w 345"/>
                <a:gd name="T11" fmla="*/ 38 h 197"/>
                <a:gd name="T12" fmla="*/ 345 w 345"/>
                <a:gd name="T13" fmla="*/ 0 h 197"/>
                <a:gd name="T14" fmla="*/ 299 w 345"/>
                <a:gd name="T15" fmla="*/ 3 h 197"/>
                <a:gd name="T16" fmla="*/ 319 w 345"/>
                <a:gd name="T17" fmla="*/ 38 h 197"/>
                <a:gd name="T18" fmla="*/ 25 w 345"/>
                <a:gd name="T19" fmla="*/ 159 h 197"/>
                <a:gd name="T20" fmla="*/ 0 w 345"/>
                <a:gd name="T21" fmla="*/ 197 h 197"/>
                <a:gd name="T22" fmla="*/ 45 w 345"/>
                <a:gd name="T23" fmla="*/ 194 h 197"/>
                <a:gd name="T24" fmla="*/ 25 w 345"/>
                <a:gd name="T25" fmla="*/ 15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5" h="197">
                  <a:moveTo>
                    <a:pt x="313" y="13"/>
                  </a:moveTo>
                  <a:lnTo>
                    <a:pt x="27" y="175"/>
                  </a:lnTo>
                  <a:lnTo>
                    <a:pt x="32" y="184"/>
                  </a:lnTo>
                  <a:lnTo>
                    <a:pt x="318" y="22"/>
                  </a:lnTo>
                  <a:lnTo>
                    <a:pt x="313" y="13"/>
                  </a:lnTo>
                  <a:close/>
                  <a:moveTo>
                    <a:pt x="319" y="38"/>
                  </a:moveTo>
                  <a:lnTo>
                    <a:pt x="345" y="0"/>
                  </a:lnTo>
                  <a:lnTo>
                    <a:pt x="299" y="3"/>
                  </a:lnTo>
                  <a:lnTo>
                    <a:pt x="319" y="38"/>
                  </a:lnTo>
                  <a:close/>
                  <a:moveTo>
                    <a:pt x="25" y="159"/>
                  </a:moveTo>
                  <a:lnTo>
                    <a:pt x="0" y="197"/>
                  </a:lnTo>
                  <a:lnTo>
                    <a:pt x="45" y="194"/>
                  </a:lnTo>
                  <a:lnTo>
                    <a:pt x="25" y="159"/>
                  </a:lnTo>
                  <a:close/>
                </a:path>
              </a:pathLst>
            </a:custGeom>
            <a:solidFill>
              <a:srgbClr val="4472C4"/>
            </a:solidFill>
            <a:ln w="0" cap="flat">
              <a:solidFill>
                <a:srgbClr val="4472C4"/>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70" name="Freeform 25">
              <a:extLst>
                <a:ext uri="{FF2B5EF4-FFF2-40B4-BE49-F238E27FC236}">
                  <a16:creationId xmlns:a16="http://schemas.microsoft.com/office/drawing/2014/main" id="{0B229488-B409-43E2-9466-9B2D2E66C1D6}"/>
                </a:ext>
              </a:extLst>
            </p:cNvPr>
            <p:cNvSpPr>
              <a:spLocks noEditPoints="1"/>
            </p:cNvSpPr>
            <p:nvPr/>
          </p:nvSpPr>
          <p:spPr bwMode="auto">
            <a:xfrm>
              <a:off x="3723" y="2310"/>
              <a:ext cx="725" cy="154"/>
            </a:xfrm>
            <a:custGeom>
              <a:avLst/>
              <a:gdLst>
                <a:gd name="T0" fmla="*/ 35 w 725"/>
                <a:gd name="T1" fmla="*/ 13 h 154"/>
                <a:gd name="T2" fmla="*/ 692 w 725"/>
                <a:gd name="T3" fmla="*/ 130 h 154"/>
                <a:gd name="T4" fmla="*/ 691 w 725"/>
                <a:gd name="T5" fmla="*/ 140 h 154"/>
                <a:gd name="T6" fmla="*/ 33 w 725"/>
                <a:gd name="T7" fmla="*/ 24 h 154"/>
                <a:gd name="T8" fmla="*/ 35 w 725"/>
                <a:gd name="T9" fmla="*/ 13 h 154"/>
                <a:gd name="T10" fmla="*/ 37 w 725"/>
                <a:gd name="T11" fmla="*/ 40 h 154"/>
                <a:gd name="T12" fmla="*/ 0 w 725"/>
                <a:gd name="T13" fmla="*/ 12 h 154"/>
                <a:gd name="T14" fmla="*/ 44 w 725"/>
                <a:gd name="T15" fmla="*/ 0 h 154"/>
                <a:gd name="T16" fmla="*/ 37 w 725"/>
                <a:gd name="T17" fmla="*/ 40 h 154"/>
                <a:gd name="T18" fmla="*/ 688 w 725"/>
                <a:gd name="T19" fmla="*/ 113 h 154"/>
                <a:gd name="T20" fmla="*/ 725 w 725"/>
                <a:gd name="T21" fmla="*/ 141 h 154"/>
                <a:gd name="T22" fmla="*/ 681 w 725"/>
                <a:gd name="T23" fmla="*/ 154 h 154"/>
                <a:gd name="T24" fmla="*/ 688 w 725"/>
                <a:gd name="T25" fmla="*/ 11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5" h="154">
                  <a:moveTo>
                    <a:pt x="35" y="13"/>
                  </a:moveTo>
                  <a:lnTo>
                    <a:pt x="692" y="130"/>
                  </a:lnTo>
                  <a:lnTo>
                    <a:pt x="691" y="140"/>
                  </a:lnTo>
                  <a:lnTo>
                    <a:pt x="33" y="24"/>
                  </a:lnTo>
                  <a:lnTo>
                    <a:pt x="35" y="13"/>
                  </a:lnTo>
                  <a:close/>
                  <a:moveTo>
                    <a:pt x="37" y="40"/>
                  </a:moveTo>
                  <a:lnTo>
                    <a:pt x="0" y="12"/>
                  </a:lnTo>
                  <a:lnTo>
                    <a:pt x="44" y="0"/>
                  </a:lnTo>
                  <a:lnTo>
                    <a:pt x="37" y="40"/>
                  </a:lnTo>
                  <a:close/>
                  <a:moveTo>
                    <a:pt x="688" y="113"/>
                  </a:moveTo>
                  <a:lnTo>
                    <a:pt x="725" y="141"/>
                  </a:lnTo>
                  <a:lnTo>
                    <a:pt x="681" y="154"/>
                  </a:lnTo>
                  <a:lnTo>
                    <a:pt x="688" y="113"/>
                  </a:lnTo>
                  <a:close/>
                </a:path>
              </a:pathLst>
            </a:custGeom>
            <a:solidFill>
              <a:srgbClr val="4472C4"/>
            </a:solidFill>
            <a:ln w="0" cap="flat">
              <a:solidFill>
                <a:srgbClr val="4472C4"/>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71" name="Freeform 26">
              <a:extLst>
                <a:ext uri="{FF2B5EF4-FFF2-40B4-BE49-F238E27FC236}">
                  <a16:creationId xmlns:a16="http://schemas.microsoft.com/office/drawing/2014/main" id="{DCE6A15D-1532-4652-9B50-F472EF8A079F}"/>
                </a:ext>
              </a:extLst>
            </p:cNvPr>
            <p:cNvSpPr>
              <a:spLocks noEditPoints="1"/>
            </p:cNvSpPr>
            <p:nvPr/>
          </p:nvSpPr>
          <p:spPr bwMode="auto">
            <a:xfrm>
              <a:off x="3575" y="1535"/>
              <a:ext cx="295" cy="358"/>
            </a:xfrm>
            <a:custGeom>
              <a:avLst/>
              <a:gdLst>
                <a:gd name="T0" fmla="*/ 269 w 295"/>
                <a:gd name="T1" fmla="*/ 23 h 358"/>
                <a:gd name="T2" fmla="*/ 18 w 295"/>
                <a:gd name="T3" fmla="*/ 329 h 358"/>
                <a:gd name="T4" fmla="*/ 26 w 295"/>
                <a:gd name="T5" fmla="*/ 335 h 358"/>
                <a:gd name="T6" fmla="*/ 277 w 295"/>
                <a:gd name="T7" fmla="*/ 29 h 358"/>
                <a:gd name="T8" fmla="*/ 269 w 295"/>
                <a:gd name="T9" fmla="*/ 23 h 358"/>
                <a:gd name="T10" fmla="*/ 285 w 295"/>
                <a:gd name="T11" fmla="*/ 44 h 358"/>
                <a:gd name="T12" fmla="*/ 295 w 295"/>
                <a:gd name="T13" fmla="*/ 0 h 358"/>
                <a:gd name="T14" fmla="*/ 253 w 295"/>
                <a:gd name="T15" fmla="*/ 18 h 358"/>
                <a:gd name="T16" fmla="*/ 285 w 295"/>
                <a:gd name="T17" fmla="*/ 44 h 358"/>
                <a:gd name="T18" fmla="*/ 10 w 295"/>
                <a:gd name="T19" fmla="*/ 314 h 358"/>
                <a:gd name="T20" fmla="*/ 0 w 295"/>
                <a:gd name="T21" fmla="*/ 358 h 358"/>
                <a:gd name="T22" fmla="*/ 42 w 295"/>
                <a:gd name="T23" fmla="*/ 339 h 358"/>
                <a:gd name="T24" fmla="*/ 10 w 295"/>
                <a:gd name="T25" fmla="*/ 31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5" h="358">
                  <a:moveTo>
                    <a:pt x="269" y="23"/>
                  </a:moveTo>
                  <a:lnTo>
                    <a:pt x="18" y="329"/>
                  </a:lnTo>
                  <a:lnTo>
                    <a:pt x="26" y="335"/>
                  </a:lnTo>
                  <a:lnTo>
                    <a:pt x="277" y="29"/>
                  </a:lnTo>
                  <a:lnTo>
                    <a:pt x="269" y="23"/>
                  </a:lnTo>
                  <a:close/>
                  <a:moveTo>
                    <a:pt x="285" y="44"/>
                  </a:moveTo>
                  <a:lnTo>
                    <a:pt x="295" y="0"/>
                  </a:lnTo>
                  <a:lnTo>
                    <a:pt x="253" y="18"/>
                  </a:lnTo>
                  <a:lnTo>
                    <a:pt x="285" y="44"/>
                  </a:lnTo>
                  <a:close/>
                  <a:moveTo>
                    <a:pt x="10" y="314"/>
                  </a:moveTo>
                  <a:lnTo>
                    <a:pt x="0" y="358"/>
                  </a:lnTo>
                  <a:lnTo>
                    <a:pt x="42" y="339"/>
                  </a:lnTo>
                  <a:lnTo>
                    <a:pt x="10" y="314"/>
                  </a:lnTo>
                  <a:close/>
                </a:path>
              </a:pathLst>
            </a:custGeom>
            <a:solidFill>
              <a:srgbClr val="4472C4"/>
            </a:solidFill>
            <a:ln w="0" cap="flat">
              <a:solidFill>
                <a:srgbClr val="4472C4"/>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72" name="Freeform 27">
              <a:extLst>
                <a:ext uri="{FF2B5EF4-FFF2-40B4-BE49-F238E27FC236}">
                  <a16:creationId xmlns:a16="http://schemas.microsoft.com/office/drawing/2014/main" id="{32F2AF63-D891-4820-8D93-722F4CED1452}"/>
                </a:ext>
              </a:extLst>
            </p:cNvPr>
            <p:cNvSpPr>
              <a:spLocks noEditPoints="1"/>
            </p:cNvSpPr>
            <p:nvPr/>
          </p:nvSpPr>
          <p:spPr bwMode="auto">
            <a:xfrm>
              <a:off x="3355" y="2665"/>
              <a:ext cx="170" cy="309"/>
            </a:xfrm>
            <a:custGeom>
              <a:avLst/>
              <a:gdLst>
                <a:gd name="T0" fmla="*/ 21 w 170"/>
                <a:gd name="T1" fmla="*/ 28 h 309"/>
                <a:gd name="T2" fmla="*/ 157 w 170"/>
                <a:gd name="T3" fmla="*/ 276 h 309"/>
                <a:gd name="T4" fmla="*/ 149 w 170"/>
                <a:gd name="T5" fmla="*/ 281 h 309"/>
                <a:gd name="T6" fmla="*/ 12 w 170"/>
                <a:gd name="T7" fmla="*/ 33 h 309"/>
                <a:gd name="T8" fmla="*/ 21 w 170"/>
                <a:gd name="T9" fmla="*/ 28 h 309"/>
                <a:gd name="T10" fmla="*/ 2 w 170"/>
                <a:gd name="T11" fmla="*/ 46 h 309"/>
                <a:gd name="T12" fmla="*/ 0 w 170"/>
                <a:gd name="T13" fmla="*/ 0 h 309"/>
                <a:gd name="T14" fmla="*/ 38 w 170"/>
                <a:gd name="T15" fmla="*/ 26 h 309"/>
                <a:gd name="T16" fmla="*/ 2 w 170"/>
                <a:gd name="T17" fmla="*/ 46 h 309"/>
                <a:gd name="T18" fmla="*/ 168 w 170"/>
                <a:gd name="T19" fmla="*/ 263 h 309"/>
                <a:gd name="T20" fmla="*/ 170 w 170"/>
                <a:gd name="T21" fmla="*/ 309 h 309"/>
                <a:gd name="T22" fmla="*/ 132 w 170"/>
                <a:gd name="T23" fmla="*/ 283 h 309"/>
                <a:gd name="T24" fmla="*/ 168 w 170"/>
                <a:gd name="T25" fmla="*/ 263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0" h="309">
                  <a:moveTo>
                    <a:pt x="21" y="28"/>
                  </a:moveTo>
                  <a:lnTo>
                    <a:pt x="157" y="276"/>
                  </a:lnTo>
                  <a:lnTo>
                    <a:pt x="149" y="281"/>
                  </a:lnTo>
                  <a:lnTo>
                    <a:pt x="12" y="33"/>
                  </a:lnTo>
                  <a:lnTo>
                    <a:pt x="21" y="28"/>
                  </a:lnTo>
                  <a:close/>
                  <a:moveTo>
                    <a:pt x="2" y="46"/>
                  </a:moveTo>
                  <a:lnTo>
                    <a:pt x="0" y="0"/>
                  </a:lnTo>
                  <a:lnTo>
                    <a:pt x="38" y="26"/>
                  </a:lnTo>
                  <a:lnTo>
                    <a:pt x="2" y="46"/>
                  </a:lnTo>
                  <a:close/>
                  <a:moveTo>
                    <a:pt x="168" y="263"/>
                  </a:moveTo>
                  <a:lnTo>
                    <a:pt x="170" y="309"/>
                  </a:lnTo>
                  <a:lnTo>
                    <a:pt x="132" y="283"/>
                  </a:lnTo>
                  <a:lnTo>
                    <a:pt x="168" y="263"/>
                  </a:lnTo>
                  <a:close/>
                </a:path>
              </a:pathLst>
            </a:custGeom>
            <a:solidFill>
              <a:srgbClr val="4472C4"/>
            </a:solidFill>
            <a:ln w="0" cap="flat">
              <a:solidFill>
                <a:srgbClr val="4472C4"/>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73" name="Freeform 28">
              <a:extLst>
                <a:ext uri="{FF2B5EF4-FFF2-40B4-BE49-F238E27FC236}">
                  <a16:creationId xmlns:a16="http://schemas.microsoft.com/office/drawing/2014/main" id="{6234D22F-E02C-40B6-8FF5-12CA4F692D6E}"/>
                </a:ext>
              </a:extLst>
            </p:cNvPr>
            <p:cNvSpPr>
              <a:spLocks noEditPoints="1"/>
            </p:cNvSpPr>
            <p:nvPr/>
          </p:nvSpPr>
          <p:spPr bwMode="auto">
            <a:xfrm>
              <a:off x="2527" y="1519"/>
              <a:ext cx="169" cy="309"/>
            </a:xfrm>
            <a:custGeom>
              <a:avLst/>
              <a:gdLst>
                <a:gd name="T0" fmla="*/ 21 w 169"/>
                <a:gd name="T1" fmla="*/ 28 h 309"/>
                <a:gd name="T2" fmla="*/ 157 w 169"/>
                <a:gd name="T3" fmla="*/ 276 h 309"/>
                <a:gd name="T4" fmla="*/ 148 w 169"/>
                <a:gd name="T5" fmla="*/ 281 h 309"/>
                <a:gd name="T6" fmla="*/ 12 w 169"/>
                <a:gd name="T7" fmla="*/ 33 h 309"/>
                <a:gd name="T8" fmla="*/ 21 w 169"/>
                <a:gd name="T9" fmla="*/ 28 h 309"/>
                <a:gd name="T10" fmla="*/ 2 w 169"/>
                <a:gd name="T11" fmla="*/ 46 h 309"/>
                <a:gd name="T12" fmla="*/ 0 w 169"/>
                <a:gd name="T13" fmla="*/ 0 h 309"/>
                <a:gd name="T14" fmla="*/ 38 w 169"/>
                <a:gd name="T15" fmla="*/ 26 h 309"/>
                <a:gd name="T16" fmla="*/ 2 w 169"/>
                <a:gd name="T17" fmla="*/ 46 h 309"/>
                <a:gd name="T18" fmla="*/ 167 w 169"/>
                <a:gd name="T19" fmla="*/ 263 h 309"/>
                <a:gd name="T20" fmla="*/ 169 w 169"/>
                <a:gd name="T21" fmla="*/ 309 h 309"/>
                <a:gd name="T22" fmla="*/ 132 w 169"/>
                <a:gd name="T23" fmla="*/ 283 h 309"/>
                <a:gd name="T24" fmla="*/ 167 w 169"/>
                <a:gd name="T25" fmla="*/ 263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 h="309">
                  <a:moveTo>
                    <a:pt x="21" y="28"/>
                  </a:moveTo>
                  <a:lnTo>
                    <a:pt x="157" y="276"/>
                  </a:lnTo>
                  <a:lnTo>
                    <a:pt x="148" y="281"/>
                  </a:lnTo>
                  <a:lnTo>
                    <a:pt x="12" y="33"/>
                  </a:lnTo>
                  <a:lnTo>
                    <a:pt x="21" y="28"/>
                  </a:lnTo>
                  <a:close/>
                  <a:moveTo>
                    <a:pt x="2" y="46"/>
                  </a:moveTo>
                  <a:lnTo>
                    <a:pt x="0" y="0"/>
                  </a:lnTo>
                  <a:lnTo>
                    <a:pt x="38" y="26"/>
                  </a:lnTo>
                  <a:lnTo>
                    <a:pt x="2" y="46"/>
                  </a:lnTo>
                  <a:close/>
                  <a:moveTo>
                    <a:pt x="167" y="263"/>
                  </a:moveTo>
                  <a:lnTo>
                    <a:pt x="169" y="309"/>
                  </a:lnTo>
                  <a:lnTo>
                    <a:pt x="132" y="283"/>
                  </a:lnTo>
                  <a:lnTo>
                    <a:pt x="167" y="263"/>
                  </a:lnTo>
                  <a:close/>
                </a:path>
              </a:pathLst>
            </a:custGeom>
            <a:solidFill>
              <a:srgbClr val="4472C4"/>
            </a:solidFill>
            <a:ln w="0" cap="flat">
              <a:solidFill>
                <a:srgbClr val="4472C4"/>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74" name="Freeform 29">
              <a:extLst>
                <a:ext uri="{FF2B5EF4-FFF2-40B4-BE49-F238E27FC236}">
                  <a16:creationId xmlns:a16="http://schemas.microsoft.com/office/drawing/2014/main" id="{7B51698C-6350-406E-A459-F18A4BB7CB00}"/>
                </a:ext>
              </a:extLst>
            </p:cNvPr>
            <p:cNvSpPr>
              <a:spLocks noEditPoints="1"/>
            </p:cNvSpPr>
            <p:nvPr/>
          </p:nvSpPr>
          <p:spPr bwMode="auto">
            <a:xfrm>
              <a:off x="1673" y="2044"/>
              <a:ext cx="725" cy="154"/>
            </a:xfrm>
            <a:custGeom>
              <a:avLst/>
              <a:gdLst>
                <a:gd name="T0" fmla="*/ 35 w 725"/>
                <a:gd name="T1" fmla="*/ 13 h 154"/>
                <a:gd name="T2" fmla="*/ 692 w 725"/>
                <a:gd name="T3" fmla="*/ 130 h 154"/>
                <a:gd name="T4" fmla="*/ 690 w 725"/>
                <a:gd name="T5" fmla="*/ 140 h 154"/>
                <a:gd name="T6" fmla="*/ 33 w 725"/>
                <a:gd name="T7" fmla="*/ 24 h 154"/>
                <a:gd name="T8" fmla="*/ 35 w 725"/>
                <a:gd name="T9" fmla="*/ 13 h 154"/>
                <a:gd name="T10" fmla="*/ 37 w 725"/>
                <a:gd name="T11" fmla="*/ 40 h 154"/>
                <a:gd name="T12" fmla="*/ 0 w 725"/>
                <a:gd name="T13" fmla="*/ 12 h 154"/>
                <a:gd name="T14" fmla="*/ 44 w 725"/>
                <a:gd name="T15" fmla="*/ 0 h 154"/>
                <a:gd name="T16" fmla="*/ 37 w 725"/>
                <a:gd name="T17" fmla="*/ 40 h 154"/>
                <a:gd name="T18" fmla="*/ 688 w 725"/>
                <a:gd name="T19" fmla="*/ 113 h 154"/>
                <a:gd name="T20" fmla="*/ 725 w 725"/>
                <a:gd name="T21" fmla="*/ 141 h 154"/>
                <a:gd name="T22" fmla="*/ 681 w 725"/>
                <a:gd name="T23" fmla="*/ 154 h 154"/>
                <a:gd name="T24" fmla="*/ 688 w 725"/>
                <a:gd name="T25" fmla="*/ 11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5" h="154">
                  <a:moveTo>
                    <a:pt x="35" y="13"/>
                  </a:moveTo>
                  <a:lnTo>
                    <a:pt x="692" y="130"/>
                  </a:lnTo>
                  <a:lnTo>
                    <a:pt x="690" y="140"/>
                  </a:lnTo>
                  <a:lnTo>
                    <a:pt x="33" y="24"/>
                  </a:lnTo>
                  <a:lnTo>
                    <a:pt x="35" y="13"/>
                  </a:lnTo>
                  <a:close/>
                  <a:moveTo>
                    <a:pt x="37" y="40"/>
                  </a:moveTo>
                  <a:lnTo>
                    <a:pt x="0" y="12"/>
                  </a:lnTo>
                  <a:lnTo>
                    <a:pt x="44" y="0"/>
                  </a:lnTo>
                  <a:lnTo>
                    <a:pt x="37" y="40"/>
                  </a:lnTo>
                  <a:close/>
                  <a:moveTo>
                    <a:pt x="688" y="113"/>
                  </a:moveTo>
                  <a:lnTo>
                    <a:pt x="725" y="141"/>
                  </a:lnTo>
                  <a:lnTo>
                    <a:pt x="681" y="154"/>
                  </a:lnTo>
                  <a:lnTo>
                    <a:pt x="688" y="113"/>
                  </a:lnTo>
                  <a:close/>
                </a:path>
              </a:pathLst>
            </a:custGeom>
            <a:solidFill>
              <a:srgbClr val="4472C4"/>
            </a:solidFill>
            <a:ln w="0" cap="flat">
              <a:solidFill>
                <a:srgbClr val="4472C4"/>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75" name="Freeform 30">
              <a:extLst>
                <a:ext uri="{FF2B5EF4-FFF2-40B4-BE49-F238E27FC236}">
                  <a16:creationId xmlns:a16="http://schemas.microsoft.com/office/drawing/2014/main" id="{7130134F-4974-4483-A2A2-DAD9F7DEB027}"/>
                </a:ext>
              </a:extLst>
            </p:cNvPr>
            <p:cNvSpPr>
              <a:spLocks noEditPoints="1"/>
            </p:cNvSpPr>
            <p:nvPr/>
          </p:nvSpPr>
          <p:spPr bwMode="auto">
            <a:xfrm>
              <a:off x="2164" y="2594"/>
              <a:ext cx="441" cy="284"/>
            </a:xfrm>
            <a:custGeom>
              <a:avLst/>
              <a:gdLst>
                <a:gd name="T0" fmla="*/ 32 w 441"/>
                <a:gd name="T1" fmla="*/ 269 h 284"/>
                <a:gd name="T2" fmla="*/ 415 w 441"/>
                <a:gd name="T3" fmla="*/ 23 h 284"/>
                <a:gd name="T4" fmla="*/ 409 w 441"/>
                <a:gd name="T5" fmla="*/ 14 h 284"/>
                <a:gd name="T6" fmla="*/ 26 w 441"/>
                <a:gd name="T7" fmla="*/ 261 h 284"/>
                <a:gd name="T8" fmla="*/ 32 w 441"/>
                <a:gd name="T9" fmla="*/ 269 h 284"/>
                <a:gd name="T10" fmla="*/ 23 w 441"/>
                <a:gd name="T11" fmla="*/ 244 h 284"/>
                <a:gd name="T12" fmla="*/ 0 w 441"/>
                <a:gd name="T13" fmla="*/ 284 h 284"/>
                <a:gd name="T14" fmla="*/ 46 w 441"/>
                <a:gd name="T15" fmla="*/ 278 h 284"/>
                <a:gd name="T16" fmla="*/ 23 w 441"/>
                <a:gd name="T17" fmla="*/ 244 h 284"/>
                <a:gd name="T18" fmla="*/ 417 w 441"/>
                <a:gd name="T19" fmla="*/ 39 h 284"/>
                <a:gd name="T20" fmla="*/ 441 w 441"/>
                <a:gd name="T21" fmla="*/ 0 h 284"/>
                <a:gd name="T22" fmla="*/ 395 w 441"/>
                <a:gd name="T23" fmla="*/ 5 h 284"/>
                <a:gd name="T24" fmla="*/ 417 w 441"/>
                <a:gd name="T25" fmla="*/ 39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1" h="284">
                  <a:moveTo>
                    <a:pt x="32" y="269"/>
                  </a:moveTo>
                  <a:lnTo>
                    <a:pt x="415" y="23"/>
                  </a:lnTo>
                  <a:lnTo>
                    <a:pt x="409" y="14"/>
                  </a:lnTo>
                  <a:lnTo>
                    <a:pt x="26" y="261"/>
                  </a:lnTo>
                  <a:lnTo>
                    <a:pt x="32" y="269"/>
                  </a:lnTo>
                  <a:close/>
                  <a:moveTo>
                    <a:pt x="23" y="244"/>
                  </a:moveTo>
                  <a:lnTo>
                    <a:pt x="0" y="284"/>
                  </a:lnTo>
                  <a:lnTo>
                    <a:pt x="46" y="278"/>
                  </a:lnTo>
                  <a:lnTo>
                    <a:pt x="23" y="244"/>
                  </a:lnTo>
                  <a:close/>
                  <a:moveTo>
                    <a:pt x="417" y="39"/>
                  </a:moveTo>
                  <a:lnTo>
                    <a:pt x="441" y="0"/>
                  </a:lnTo>
                  <a:lnTo>
                    <a:pt x="395" y="5"/>
                  </a:lnTo>
                  <a:lnTo>
                    <a:pt x="417" y="39"/>
                  </a:lnTo>
                  <a:close/>
                </a:path>
              </a:pathLst>
            </a:custGeom>
            <a:solidFill>
              <a:srgbClr val="4472C4"/>
            </a:solidFill>
            <a:ln w="0" cap="flat">
              <a:solidFill>
                <a:srgbClr val="4472C4"/>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76" name="Rectangle 31">
              <a:extLst>
                <a:ext uri="{FF2B5EF4-FFF2-40B4-BE49-F238E27FC236}">
                  <a16:creationId xmlns:a16="http://schemas.microsoft.com/office/drawing/2014/main" id="{C2652566-C565-4E58-A4C4-F6D8000D99B7}"/>
                </a:ext>
              </a:extLst>
            </p:cNvPr>
            <p:cNvSpPr>
              <a:spLocks noChangeArrowheads="1"/>
            </p:cNvSpPr>
            <p:nvPr/>
          </p:nvSpPr>
          <p:spPr bwMode="auto">
            <a:xfrm>
              <a:off x="2918" y="1885"/>
              <a:ext cx="438"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Healthy, </a:t>
              </a:r>
              <a:endParaRPr lang="en-US" altLang="en-US" sz="1350" kern="0">
                <a:solidFill>
                  <a:prstClr val="black"/>
                </a:solidFill>
              </a:endParaRPr>
            </a:p>
          </p:txBody>
        </p:sp>
        <p:sp>
          <p:nvSpPr>
            <p:cNvPr id="177" name="Rectangle 32">
              <a:extLst>
                <a:ext uri="{FF2B5EF4-FFF2-40B4-BE49-F238E27FC236}">
                  <a16:creationId xmlns:a16="http://schemas.microsoft.com/office/drawing/2014/main" id="{5D017CDA-9E2E-4B2A-99A0-208CCD3C2372}"/>
                </a:ext>
              </a:extLst>
            </p:cNvPr>
            <p:cNvSpPr>
              <a:spLocks noChangeArrowheads="1"/>
            </p:cNvSpPr>
            <p:nvPr/>
          </p:nvSpPr>
          <p:spPr bwMode="auto">
            <a:xfrm>
              <a:off x="2734" y="2032"/>
              <a:ext cx="800"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Successful Early </a:t>
              </a:r>
              <a:endParaRPr lang="en-US" altLang="en-US" sz="1350" kern="0">
                <a:solidFill>
                  <a:prstClr val="black"/>
                </a:solidFill>
              </a:endParaRPr>
            </a:p>
          </p:txBody>
        </p:sp>
        <p:sp>
          <p:nvSpPr>
            <p:cNvPr id="178" name="Rectangle 33">
              <a:extLst>
                <a:ext uri="{FF2B5EF4-FFF2-40B4-BE49-F238E27FC236}">
                  <a16:creationId xmlns:a16="http://schemas.microsoft.com/office/drawing/2014/main" id="{67CF8FC8-C935-4DBA-8CC0-3F0028312899}"/>
                </a:ext>
              </a:extLst>
            </p:cNvPr>
            <p:cNvSpPr>
              <a:spLocks noChangeArrowheads="1"/>
            </p:cNvSpPr>
            <p:nvPr/>
          </p:nvSpPr>
          <p:spPr bwMode="auto">
            <a:xfrm>
              <a:off x="2861" y="2180"/>
              <a:ext cx="528"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Childhood </a:t>
              </a:r>
              <a:endParaRPr lang="en-US" altLang="en-US" sz="1350" kern="0">
                <a:solidFill>
                  <a:prstClr val="black"/>
                </a:solidFill>
              </a:endParaRPr>
            </a:p>
          </p:txBody>
        </p:sp>
        <p:sp>
          <p:nvSpPr>
            <p:cNvPr id="179" name="Rectangle 34">
              <a:extLst>
                <a:ext uri="{FF2B5EF4-FFF2-40B4-BE49-F238E27FC236}">
                  <a16:creationId xmlns:a16="http://schemas.microsoft.com/office/drawing/2014/main" id="{890A15BE-3F38-4CA1-A131-8D88DFEDF9D7}"/>
                </a:ext>
              </a:extLst>
            </p:cNvPr>
            <p:cNvSpPr>
              <a:spLocks noChangeArrowheads="1"/>
            </p:cNvSpPr>
            <p:nvPr/>
          </p:nvSpPr>
          <p:spPr bwMode="auto">
            <a:xfrm>
              <a:off x="2785" y="2330"/>
              <a:ext cx="666"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Development</a:t>
              </a:r>
              <a:endParaRPr lang="en-US" altLang="en-US" sz="1350" kern="0">
                <a:solidFill>
                  <a:prstClr val="black"/>
                </a:solidFill>
              </a:endParaRPr>
            </a:p>
          </p:txBody>
        </p:sp>
        <p:sp>
          <p:nvSpPr>
            <p:cNvPr id="180" name="Rectangle 35">
              <a:extLst>
                <a:ext uri="{FF2B5EF4-FFF2-40B4-BE49-F238E27FC236}">
                  <a16:creationId xmlns:a16="http://schemas.microsoft.com/office/drawing/2014/main" id="{58A58315-D5BD-4326-A961-194DDB00317E}"/>
                </a:ext>
              </a:extLst>
            </p:cNvPr>
            <p:cNvSpPr>
              <a:spLocks noChangeArrowheads="1"/>
            </p:cNvSpPr>
            <p:nvPr/>
          </p:nvSpPr>
          <p:spPr bwMode="auto">
            <a:xfrm>
              <a:off x="2005" y="757"/>
              <a:ext cx="637"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Health Care: </a:t>
              </a:r>
              <a:endParaRPr lang="en-US" altLang="en-US" sz="1350" kern="0">
                <a:solidFill>
                  <a:prstClr val="black"/>
                </a:solidFill>
              </a:endParaRPr>
            </a:p>
          </p:txBody>
        </p:sp>
        <p:sp>
          <p:nvSpPr>
            <p:cNvPr id="181" name="Rectangle 36">
              <a:extLst>
                <a:ext uri="{FF2B5EF4-FFF2-40B4-BE49-F238E27FC236}">
                  <a16:creationId xmlns:a16="http://schemas.microsoft.com/office/drawing/2014/main" id="{14247F8A-C195-4CE7-BB74-40B618C297B9}"/>
                </a:ext>
              </a:extLst>
            </p:cNvPr>
            <p:cNvSpPr>
              <a:spLocks noChangeArrowheads="1"/>
            </p:cNvSpPr>
            <p:nvPr/>
          </p:nvSpPr>
          <p:spPr bwMode="auto">
            <a:xfrm>
              <a:off x="2102" y="905"/>
              <a:ext cx="164"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Pre</a:t>
              </a:r>
              <a:endParaRPr lang="en-US" altLang="en-US" sz="1350" kern="0">
                <a:solidFill>
                  <a:prstClr val="black"/>
                </a:solidFill>
              </a:endParaRPr>
            </a:p>
          </p:txBody>
        </p:sp>
        <p:sp>
          <p:nvSpPr>
            <p:cNvPr id="182" name="Rectangle 37">
              <a:extLst>
                <a:ext uri="{FF2B5EF4-FFF2-40B4-BE49-F238E27FC236}">
                  <a16:creationId xmlns:a16="http://schemas.microsoft.com/office/drawing/2014/main" id="{B42270CF-10FC-4ED3-B6BC-3F57F5B60488}"/>
                </a:ext>
              </a:extLst>
            </p:cNvPr>
            <p:cNvSpPr>
              <a:spLocks noChangeArrowheads="1"/>
            </p:cNvSpPr>
            <p:nvPr/>
          </p:nvSpPr>
          <p:spPr bwMode="auto">
            <a:xfrm>
              <a:off x="2266" y="905"/>
              <a:ext cx="38"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a:t>
              </a:r>
              <a:endParaRPr lang="en-US" altLang="en-US" sz="1350" kern="0">
                <a:solidFill>
                  <a:prstClr val="black"/>
                </a:solidFill>
              </a:endParaRPr>
            </a:p>
          </p:txBody>
        </p:sp>
        <p:sp>
          <p:nvSpPr>
            <p:cNvPr id="183" name="Rectangle 38">
              <a:extLst>
                <a:ext uri="{FF2B5EF4-FFF2-40B4-BE49-F238E27FC236}">
                  <a16:creationId xmlns:a16="http://schemas.microsoft.com/office/drawing/2014/main" id="{098980C0-AC32-4578-AFED-A54DC4CDFC3B}"/>
                </a:ext>
              </a:extLst>
            </p:cNvPr>
            <p:cNvSpPr>
              <a:spLocks noChangeArrowheads="1"/>
            </p:cNvSpPr>
            <p:nvPr/>
          </p:nvSpPr>
          <p:spPr bwMode="auto">
            <a:xfrm>
              <a:off x="2332" y="905"/>
              <a:ext cx="211"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and </a:t>
              </a:r>
              <a:endParaRPr lang="en-US" altLang="en-US" sz="1350" kern="0">
                <a:solidFill>
                  <a:prstClr val="black"/>
                </a:solidFill>
              </a:endParaRPr>
            </a:p>
          </p:txBody>
        </p:sp>
        <p:sp>
          <p:nvSpPr>
            <p:cNvPr id="184" name="Rectangle 39">
              <a:extLst>
                <a:ext uri="{FF2B5EF4-FFF2-40B4-BE49-F238E27FC236}">
                  <a16:creationId xmlns:a16="http://schemas.microsoft.com/office/drawing/2014/main" id="{0C3340C2-99BE-4FFB-906E-08D2B374502C}"/>
                </a:ext>
              </a:extLst>
            </p:cNvPr>
            <p:cNvSpPr>
              <a:spLocks noChangeArrowheads="1"/>
            </p:cNvSpPr>
            <p:nvPr/>
          </p:nvSpPr>
          <p:spPr bwMode="auto">
            <a:xfrm>
              <a:off x="2041" y="1055"/>
              <a:ext cx="576"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Perinatal &amp; </a:t>
              </a:r>
              <a:endParaRPr lang="en-US" altLang="en-US" sz="1350" kern="0">
                <a:solidFill>
                  <a:prstClr val="black"/>
                </a:solidFill>
              </a:endParaRPr>
            </a:p>
          </p:txBody>
        </p:sp>
        <p:sp>
          <p:nvSpPr>
            <p:cNvPr id="185" name="Rectangle 40">
              <a:extLst>
                <a:ext uri="{FF2B5EF4-FFF2-40B4-BE49-F238E27FC236}">
                  <a16:creationId xmlns:a16="http://schemas.microsoft.com/office/drawing/2014/main" id="{831E91D3-C0A9-47E0-A650-3449DBB9B6C8}"/>
                </a:ext>
              </a:extLst>
            </p:cNvPr>
            <p:cNvSpPr>
              <a:spLocks noChangeArrowheads="1"/>
            </p:cNvSpPr>
            <p:nvPr/>
          </p:nvSpPr>
          <p:spPr bwMode="auto">
            <a:xfrm>
              <a:off x="2092" y="1202"/>
              <a:ext cx="434"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Pediatric</a:t>
              </a:r>
              <a:endParaRPr lang="en-US" altLang="en-US" sz="1350" kern="0">
                <a:solidFill>
                  <a:prstClr val="black"/>
                </a:solidFill>
              </a:endParaRPr>
            </a:p>
          </p:txBody>
        </p:sp>
        <p:sp>
          <p:nvSpPr>
            <p:cNvPr id="186" name="Rectangle 41">
              <a:extLst>
                <a:ext uri="{FF2B5EF4-FFF2-40B4-BE49-F238E27FC236}">
                  <a16:creationId xmlns:a16="http://schemas.microsoft.com/office/drawing/2014/main" id="{97DCD6AC-04B1-483B-91D0-86159E5B712F}"/>
                </a:ext>
              </a:extLst>
            </p:cNvPr>
            <p:cNvSpPr>
              <a:spLocks noChangeArrowheads="1"/>
            </p:cNvSpPr>
            <p:nvPr/>
          </p:nvSpPr>
          <p:spPr bwMode="auto">
            <a:xfrm>
              <a:off x="679" y="1654"/>
              <a:ext cx="734"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Mental Health </a:t>
              </a:r>
              <a:endParaRPr lang="en-US" altLang="en-US" sz="1350" kern="0">
                <a:solidFill>
                  <a:prstClr val="black"/>
                </a:solidFill>
              </a:endParaRPr>
            </a:p>
          </p:txBody>
        </p:sp>
        <p:sp>
          <p:nvSpPr>
            <p:cNvPr id="187" name="Rectangle 42">
              <a:extLst>
                <a:ext uri="{FF2B5EF4-FFF2-40B4-BE49-F238E27FC236}">
                  <a16:creationId xmlns:a16="http://schemas.microsoft.com/office/drawing/2014/main" id="{8FDC48C0-F542-4CCE-8384-1B998064A313}"/>
                </a:ext>
              </a:extLst>
            </p:cNvPr>
            <p:cNvSpPr>
              <a:spLocks noChangeArrowheads="1"/>
            </p:cNvSpPr>
            <p:nvPr/>
          </p:nvSpPr>
          <p:spPr bwMode="auto">
            <a:xfrm>
              <a:off x="755" y="1802"/>
              <a:ext cx="595"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Services for </a:t>
              </a:r>
              <a:endParaRPr lang="en-US" altLang="en-US" sz="1350" kern="0">
                <a:solidFill>
                  <a:prstClr val="black"/>
                </a:solidFill>
              </a:endParaRPr>
            </a:p>
          </p:txBody>
        </p:sp>
        <p:sp>
          <p:nvSpPr>
            <p:cNvPr id="188" name="Rectangle 43">
              <a:extLst>
                <a:ext uri="{FF2B5EF4-FFF2-40B4-BE49-F238E27FC236}">
                  <a16:creationId xmlns:a16="http://schemas.microsoft.com/office/drawing/2014/main" id="{76DAB3AD-17D6-44CA-9EDA-17D832B8B43C}"/>
                </a:ext>
              </a:extLst>
            </p:cNvPr>
            <p:cNvSpPr>
              <a:spLocks noChangeArrowheads="1"/>
            </p:cNvSpPr>
            <p:nvPr/>
          </p:nvSpPr>
          <p:spPr bwMode="auto">
            <a:xfrm>
              <a:off x="796" y="1952"/>
              <a:ext cx="509"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Parents &amp; </a:t>
              </a:r>
              <a:endParaRPr lang="en-US" altLang="en-US" sz="1350" kern="0">
                <a:solidFill>
                  <a:prstClr val="black"/>
                </a:solidFill>
              </a:endParaRPr>
            </a:p>
          </p:txBody>
        </p:sp>
        <p:sp>
          <p:nvSpPr>
            <p:cNvPr id="189" name="Rectangle 44">
              <a:extLst>
                <a:ext uri="{FF2B5EF4-FFF2-40B4-BE49-F238E27FC236}">
                  <a16:creationId xmlns:a16="http://schemas.microsoft.com/office/drawing/2014/main" id="{B42DEC53-1281-47A0-8EA6-07718DF80DDD}"/>
                </a:ext>
              </a:extLst>
            </p:cNvPr>
            <p:cNvSpPr>
              <a:spLocks noChangeArrowheads="1"/>
            </p:cNvSpPr>
            <p:nvPr/>
          </p:nvSpPr>
          <p:spPr bwMode="auto">
            <a:xfrm>
              <a:off x="827" y="2099"/>
              <a:ext cx="413"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Children</a:t>
              </a:r>
              <a:endParaRPr lang="en-US" altLang="en-US" sz="1350" kern="0">
                <a:solidFill>
                  <a:prstClr val="black"/>
                </a:solidFill>
              </a:endParaRPr>
            </a:p>
          </p:txBody>
        </p:sp>
        <p:sp>
          <p:nvSpPr>
            <p:cNvPr id="190" name="Rectangle 45">
              <a:extLst>
                <a:ext uri="{FF2B5EF4-FFF2-40B4-BE49-F238E27FC236}">
                  <a16:creationId xmlns:a16="http://schemas.microsoft.com/office/drawing/2014/main" id="{58D70A91-0113-492D-8B1E-59878A194372}"/>
                </a:ext>
              </a:extLst>
            </p:cNvPr>
            <p:cNvSpPr>
              <a:spLocks noChangeArrowheads="1"/>
            </p:cNvSpPr>
            <p:nvPr/>
          </p:nvSpPr>
          <p:spPr bwMode="auto">
            <a:xfrm>
              <a:off x="4072" y="958"/>
              <a:ext cx="504"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Economic </a:t>
              </a:r>
              <a:endParaRPr lang="en-US" altLang="en-US" sz="1350" kern="0">
                <a:solidFill>
                  <a:prstClr val="black"/>
                </a:solidFill>
              </a:endParaRPr>
            </a:p>
          </p:txBody>
        </p:sp>
        <p:sp>
          <p:nvSpPr>
            <p:cNvPr id="191" name="Rectangle 46">
              <a:extLst>
                <a:ext uri="{FF2B5EF4-FFF2-40B4-BE49-F238E27FC236}">
                  <a16:creationId xmlns:a16="http://schemas.microsoft.com/office/drawing/2014/main" id="{C3B9692A-ACAB-42F0-B064-6EC325909AEE}"/>
                </a:ext>
              </a:extLst>
            </p:cNvPr>
            <p:cNvSpPr>
              <a:spLocks noChangeArrowheads="1"/>
            </p:cNvSpPr>
            <p:nvPr/>
          </p:nvSpPr>
          <p:spPr bwMode="auto">
            <a:xfrm>
              <a:off x="4010" y="1108"/>
              <a:ext cx="633"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Supports for </a:t>
              </a:r>
              <a:endParaRPr lang="en-US" altLang="en-US" sz="1350" kern="0">
                <a:solidFill>
                  <a:prstClr val="black"/>
                </a:solidFill>
              </a:endParaRPr>
            </a:p>
          </p:txBody>
        </p:sp>
        <p:sp>
          <p:nvSpPr>
            <p:cNvPr id="192" name="Rectangle 47">
              <a:extLst>
                <a:ext uri="{FF2B5EF4-FFF2-40B4-BE49-F238E27FC236}">
                  <a16:creationId xmlns:a16="http://schemas.microsoft.com/office/drawing/2014/main" id="{0E94949A-6C00-4470-8BD9-94CE4BA7A94A}"/>
                </a:ext>
              </a:extLst>
            </p:cNvPr>
            <p:cNvSpPr>
              <a:spLocks noChangeArrowheads="1"/>
            </p:cNvSpPr>
            <p:nvPr/>
          </p:nvSpPr>
          <p:spPr bwMode="auto">
            <a:xfrm>
              <a:off x="4113" y="1255"/>
              <a:ext cx="403"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Families</a:t>
              </a:r>
              <a:endParaRPr lang="en-US" altLang="en-US" sz="1350" kern="0">
                <a:solidFill>
                  <a:prstClr val="black"/>
                </a:solidFill>
              </a:endParaRPr>
            </a:p>
          </p:txBody>
        </p:sp>
        <p:sp>
          <p:nvSpPr>
            <p:cNvPr id="193" name="Rectangle 48">
              <a:extLst>
                <a:ext uri="{FF2B5EF4-FFF2-40B4-BE49-F238E27FC236}">
                  <a16:creationId xmlns:a16="http://schemas.microsoft.com/office/drawing/2014/main" id="{D21217B0-E92A-4888-9254-618F751E0983}"/>
                </a:ext>
              </a:extLst>
            </p:cNvPr>
            <p:cNvSpPr>
              <a:spLocks noChangeArrowheads="1"/>
            </p:cNvSpPr>
            <p:nvPr/>
          </p:nvSpPr>
          <p:spPr bwMode="auto">
            <a:xfrm>
              <a:off x="5013" y="2123"/>
              <a:ext cx="269"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dirty="0">
                  <a:solidFill>
                    <a:srgbClr val="FFFFFF"/>
                  </a:solidFill>
                  <a:latin typeface="Calibri" panose="020F0502020204030204" pitchFamily="34" charset="0"/>
                </a:rPr>
                <a:t>Early </a:t>
              </a:r>
              <a:endParaRPr lang="en-US" altLang="en-US" sz="1350" kern="0" dirty="0">
                <a:solidFill>
                  <a:prstClr val="black"/>
                </a:solidFill>
              </a:endParaRPr>
            </a:p>
          </p:txBody>
        </p:sp>
        <p:sp>
          <p:nvSpPr>
            <p:cNvPr id="194" name="Rectangle 49">
              <a:extLst>
                <a:ext uri="{FF2B5EF4-FFF2-40B4-BE49-F238E27FC236}">
                  <a16:creationId xmlns:a16="http://schemas.microsoft.com/office/drawing/2014/main" id="{5FB0A60B-8089-414D-8D45-E00E58A2543D}"/>
                </a:ext>
              </a:extLst>
            </p:cNvPr>
            <p:cNvSpPr>
              <a:spLocks noChangeArrowheads="1"/>
            </p:cNvSpPr>
            <p:nvPr/>
          </p:nvSpPr>
          <p:spPr bwMode="auto">
            <a:xfrm>
              <a:off x="4875" y="2270"/>
              <a:ext cx="528"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dirty="0">
                  <a:solidFill>
                    <a:srgbClr val="FFFFFF"/>
                  </a:solidFill>
                  <a:latin typeface="Calibri" panose="020F0502020204030204" pitchFamily="34" charset="0"/>
                </a:rPr>
                <a:t>Childhood </a:t>
              </a:r>
              <a:endParaRPr lang="en-US" altLang="en-US" sz="1350" kern="0" dirty="0">
                <a:solidFill>
                  <a:prstClr val="black"/>
                </a:solidFill>
              </a:endParaRPr>
            </a:p>
          </p:txBody>
        </p:sp>
        <p:sp>
          <p:nvSpPr>
            <p:cNvPr id="195" name="Rectangle 50">
              <a:extLst>
                <a:ext uri="{FF2B5EF4-FFF2-40B4-BE49-F238E27FC236}">
                  <a16:creationId xmlns:a16="http://schemas.microsoft.com/office/drawing/2014/main" id="{11C1060F-4FAF-4DA6-9F1C-C19B9E013ABB}"/>
                </a:ext>
              </a:extLst>
            </p:cNvPr>
            <p:cNvSpPr>
              <a:spLocks noChangeArrowheads="1"/>
            </p:cNvSpPr>
            <p:nvPr/>
          </p:nvSpPr>
          <p:spPr bwMode="auto">
            <a:xfrm>
              <a:off x="4834" y="2418"/>
              <a:ext cx="626"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FFFFFF"/>
                  </a:solidFill>
                  <a:latin typeface="Calibri" panose="020F0502020204030204" pitchFamily="34" charset="0"/>
                </a:rPr>
                <a:t>Education &amp; </a:t>
              </a:r>
              <a:endParaRPr lang="en-US" altLang="en-US" sz="1350" kern="0">
                <a:solidFill>
                  <a:prstClr val="black"/>
                </a:solidFill>
              </a:endParaRPr>
            </a:p>
          </p:txBody>
        </p:sp>
        <p:sp>
          <p:nvSpPr>
            <p:cNvPr id="196" name="Rectangle 51">
              <a:extLst>
                <a:ext uri="{FF2B5EF4-FFF2-40B4-BE49-F238E27FC236}">
                  <a16:creationId xmlns:a16="http://schemas.microsoft.com/office/drawing/2014/main" id="{48AFB565-BC6A-4F4B-8D24-6EE20A6949A4}"/>
                </a:ext>
              </a:extLst>
            </p:cNvPr>
            <p:cNvSpPr>
              <a:spLocks noChangeArrowheads="1"/>
            </p:cNvSpPr>
            <p:nvPr/>
          </p:nvSpPr>
          <p:spPr bwMode="auto">
            <a:xfrm>
              <a:off x="5023" y="2568"/>
              <a:ext cx="225"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FFFFFF"/>
                  </a:solidFill>
                  <a:latin typeface="Calibri" panose="020F0502020204030204" pitchFamily="34" charset="0"/>
                </a:rPr>
                <a:t>Care</a:t>
              </a:r>
              <a:endParaRPr lang="en-US" altLang="en-US" sz="1350" kern="0">
                <a:solidFill>
                  <a:prstClr val="black"/>
                </a:solidFill>
              </a:endParaRPr>
            </a:p>
          </p:txBody>
        </p:sp>
        <p:sp>
          <p:nvSpPr>
            <p:cNvPr id="197" name="Rectangle 52">
              <a:extLst>
                <a:ext uri="{FF2B5EF4-FFF2-40B4-BE49-F238E27FC236}">
                  <a16:creationId xmlns:a16="http://schemas.microsoft.com/office/drawing/2014/main" id="{0A747989-DCCF-4BA8-A93D-B143C5E00D2B}"/>
                </a:ext>
              </a:extLst>
            </p:cNvPr>
            <p:cNvSpPr>
              <a:spLocks noChangeArrowheads="1"/>
            </p:cNvSpPr>
            <p:nvPr/>
          </p:nvSpPr>
          <p:spPr bwMode="auto">
            <a:xfrm>
              <a:off x="3489" y="3256"/>
              <a:ext cx="695"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Child Welfare </a:t>
              </a:r>
              <a:endParaRPr lang="en-US" altLang="en-US" sz="1350" kern="0">
                <a:solidFill>
                  <a:prstClr val="black"/>
                </a:solidFill>
              </a:endParaRPr>
            </a:p>
          </p:txBody>
        </p:sp>
        <p:sp>
          <p:nvSpPr>
            <p:cNvPr id="198" name="Rectangle 53">
              <a:extLst>
                <a:ext uri="{FF2B5EF4-FFF2-40B4-BE49-F238E27FC236}">
                  <a16:creationId xmlns:a16="http://schemas.microsoft.com/office/drawing/2014/main" id="{15D6D304-7419-4320-AA29-032294991735}"/>
                </a:ext>
              </a:extLst>
            </p:cNvPr>
            <p:cNvSpPr>
              <a:spLocks noChangeArrowheads="1"/>
            </p:cNvSpPr>
            <p:nvPr/>
          </p:nvSpPr>
          <p:spPr bwMode="auto">
            <a:xfrm>
              <a:off x="3622" y="3406"/>
              <a:ext cx="400"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Services</a:t>
              </a:r>
              <a:endParaRPr lang="en-US" altLang="en-US" sz="1350" kern="0">
                <a:solidFill>
                  <a:prstClr val="black"/>
                </a:solidFill>
              </a:endParaRPr>
            </a:p>
          </p:txBody>
        </p:sp>
        <p:sp>
          <p:nvSpPr>
            <p:cNvPr id="199" name="Rectangle 54">
              <a:extLst>
                <a:ext uri="{FF2B5EF4-FFF2-40B4-BE49-F238E27FC236}">
                  <a16:creationId xmlns:a16="http://schemas.microsoft.com/office/drawing/2014/main" id="{3CD077CB-EF1F-4650-ADAF-2BA96246A6EB}"/>
                </a:ext>
              </a:extLst>
            </p:cNvPr>
            <p:cNvSpPr>
              <a:spLocks noChangeArrowheads="1"/>
            </p:cNvSpPr>
            <p:nvPr/>
          </p:nvSpPr>
          <p:spPr bwMode="auto">
            <a:xfrm>
              <a:off x="1332" y="2930"/>
              <a:ext cx="767"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Parks, Libraries </a:t>
              </a:r>
              <a:endParaRPr lang="en-US" altLang="en-US" sz="1350" kern="0">
                <a:solidFill>
                  <a:prstClr val="black"/>
                </a:solidFill>
              </a:endParaRPr>
            </a:p>
          </p:txBody>
        </p:sp>
        <p:sp>
          <p:nvSpPr>
            <p:cNvPr id="200" name="Rectangle 55">
              <a:extLst>
                <a:ext uri="{FF2B5EF4-FFF2-40B4-BE49-F238E27FC236}">
                  <a16:creationId xmlns:a16="http://schemas.microsoft.com/office/drawing/2014/main" id="{416D7B0A-0368-4B20-ABF5-AC525EB30FD6}"/>
                </a:ext>
              </a:extLst>
            </p:cNvPr>
            <p:cNvSpPr>
              <a:spLocks noChangeArrowheads="1"/>
            </p:cNvSpPr>
            <p:nvPr/>
          </p:nvSpPr>
          <p:spPr bwMode="auto">
            <a:xfrm>
              <a:off x="1521" y="3077"/>
              <a:ext cx="386"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&amp; Basic </a:t>
              </a:r>
              <a:endParaRPr lang="en-US" altLang="en-US" sz="1350" kern="0">
                <a:solidFill>
                  <a:prstClr val="black"/>
                </a:solidFill>
              </a:endParaRPr>
            </a:p>
          </p:txBody>
        </p:sp>
        <p:sp>
          <p:nvSpPr>
            <p:cNvPr id="201" name="Rectangle 56">
              <a:extLst>
                <a:ext uri="{FF2B5EF4-FFF2-40B4-BE49-F238E27FC236}">
                  <a16:creationId xmlns:a16="http://schemas.microsoft.com/office/drawing/2014/main" id="{6B813746-C30D-4BAA-A6DD-47B5E91A252B}"/>
                </a:ext>
              </a:extLst>
            </p:cNvPr>
            <p:cNvSpPr>
              <a:spLocks noChangeArrowheads="1"/>
            </p:cNvSpPr>
            <p:nvPr/>
          </p:nvSpPr>
          <p:spPr bwMode="auto">
            <a:xfrm>
              <a:off x="1408" y="3225"/>
              <a:ext cx="599"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Community </a:t>
              </a:r>
              <a:endParaRPr lang="en-US" altLang="en-US" sz="1350" kern="0">
                <a:solidFill>
                  <a:prstClr val="black"/>
                </a:solidFill>
              </a:endParaRPr>
            </a:p>
          </p:txBody>
        </p:sp>
        <p:sp>
          <p:nvSpPr>
            <p:cNvPr id="202" name="Rectangle 57">
              <a:extLst>
                <a:ext uri="{FF2B5EF4-FFF2-40B4-BE49-F238E27FC236}">
                  <a16:creationId xmlns:a16="http://schemas.microsoft.com/office/drawing/2014/main" id="{CC557045-63DC-431C-B170-1F3AA930294E}"/>
                </a:ext>
              </a:extLst>
            </p:cNvPr>
            <p:cNvSpPr>
              <a:spLocks noChangeArrowheads="1"/>
            </p:cNvSpPr>
            <p:nvPr/>
          </p:nvSpPr>
          <p:spPr bwMode="auto">
            <a:xfrm>
              <a:off x="1500" y="3375"/>
              <a:ext cx="400"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Services</a:t>
              </a:r>
              <a:endParaRPr lang="en-US" altLang="en-US" sz="1350" kern="0">
                <a:solidFill>
                  <a:prstClr val="black"/>
                </a:solidFill>
              </a:endParaRPr>
            </a:p>
          </p:txBody>
        </p:sp>
      </p:grpSp>
      <p:sp>
        <p:nvSpPr>
          <p:cNvPr id="203" name="Oval 202">
            <a:extLst>
              <a:ext uri="{FF2B5EF4-FFF2-40B4-BE49-F238E27FC236}">
                <a16:creationId xmlns:a16="http://schemas.microsoft.com/office/drawing/2014/main" id="{CD13CA69-5167-4CDF-B2AF-FCD72B83406B}"/>
              </a:ext>
            </a:extLst>
          </p:cNvPr>
          <p:cNvSpPr/>
          <p:nvPr/>
        </p:nvSpPr>
        <p:spPr>
          <a:xfrm>
            <a:off x="6131647" y="3182509"/>
            <a:ext cx="1273637" cy="894866"/>
          </a:xfrm>
          <a:prstGeom prst="ellipse">
            <a:avLst/>
          </a:prstGeom>
          <a:noFill/>
          <a:ln w="12700" cap="flat" cmpd="sng" algn="ctr">
            <a:solidFill>
              <a:srgbClr val="7030A0"/>
            </a:solid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050" kern="0" dirty="0">
                <a:solidFill>
                  <a:sysClr val="windowText" lastClr="000000"/>
                </a:solidFill>
                <a:latin typeface="Calibri" panose="020F0502020204030204"/>
              </a:rPr>
              <a:t>Birth to five services funded through ISBE</a:t>
            </a:r>
          </a:p>
        </p:txBody>
      </p:sp>
      <p:sp>
        <p:nvSpPr>
          <p:cNvPr id="204" name="Oval 203">
            <a:extLst>
              <a:ext uri="{FF2B5EF4-FFF2-40B4-BE49-F238E27FC236}">
                <a16:creationId xmlns:a16="http://schemas.microsoft.com/office/drawing/2014/main" id="{82156AEA-99ED-4C8D-90A3-04F428D523D2}"/>
              </a:ext>
            </a:extLst>
          </p:cNvPr>
          <p:cNvSpPr/>
          <p:nvPr/>
        </p:nvSpPr>
        <p:spPr>
          <a:xfrm>
            <a:off x="5343499" y="3789264"/>
            <a:ext cx="1273637" cy="894866"/>
          </a:xfrm>
          <a:prstGeom prst="ellipse">
            <a:avLst/>
          </a:prstGeom>
          <a:noFill/>
          <a:ln w="12700" cap="flat" cmpd="sng" algn="ctr">
            <a:solidFill>
              <a:srgbClr val="7030A0"/>
            </a:solid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050" kern="0" dirty="0">
                <a:solidFill>
                  <a:sysClr val="windowText" lastClr="000000"/>
                </a:solidFill>
                <a:latin typeface="Calibri" panose="020F0502020204030204"/>
              </a:rPr>
              <a:t>Birth to 12 services funded through IDHS</a:t>
            </a:r>
          </a:p>
        </p:txBody>
      </p:sp>
      <p:sp>
        <p:nvSpPr>
          <p:cNvPr id="205" name="Oval 204">
            <a:extLst>
              <a:ext uri="{FF2B5EF4-FFF2-40B4-BE49-F238E27FC236}">
                <a16:creationId xmlns:a16="http://schemas.microsoft.com/office/drawing/2014/main" id="{4A414A4F-5340-42AC-86B1-24697E70B83D}"/>
              </a:ext>
            </a:extLst>
          </p:cNvPr>
          <p:cNvSpPr/>
          <p:nvPr/>
        </p:nvSpPr>
        <p:spPr>
          <a:xfrm>
            <a:off x="6550963" y="3982840"/>
            <a:ext cx="1273637" cy="894866"/>
          </a:xfrm>
          <a:prstGeom prst="ellipse">
            <a:avLst/>
          </a:prstGeom>
          <a:noFill/>
          <a:ln w="12700" cap="flat" cmpd="sng" algn="ctr">
            <a:solidFill>
              <a:srgbClr val="7030A0"/>
            </a:solid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400" kern="0" dirty="0">
              <a:solidFill>
                <a:sysClr val="windowText" lastClr="000000"/>
              </a:solidFill>
              <a:latin typeface="Calibri" panose="020F0502020204030204"/>
            </a:endParaRPr>
          </a:p>
          <a:p>
            <a:pPr algn="ctr"/>
            <a:r>
              <a:rPr lang="en-US" sz="1050" kern="0" dirty="0">
                <a:solidFill>
                  <a:sysClr val="windowText" lastClr="000000"/>
                </a:solidFill>
                <a:latin typeface="Calibri" panose="020F0502020204030204"/>
              </a:rPr>
              <a:t>Home visiting services administered through GOECD</a:t>
            </a:r>
          </a:p>
        </p:txBody>
      </p:sp>
      <p:sp>
        <p:nvSpPr>
          <p:cNvPr id="206" name="Oval 205">
            <a:extLst>
              <a:ext uri="{FF2B5EF4-FFF2-40B4-BE49-F238E27FC236}">
                <a16:creationId xmlns:a16="http://schemas.microsoft.com/office/drawing/2014/main" id="{C6152EEA-33AF-41CA-BDC8-A80EAAAAAD1A}"/>
              </a:ext>
            </a:extLst>
          </p:cNvPr>
          <p:cNvSpPr/>
          <p:nvPr/>
        </p:nvSpPr>
        <p:spPr>
          <a:xfrm>
            <a:off x="5572858" y="4601209"/>
            <a:ext cx="1273637" cy="894866"/>
          </a:xfrm>
          <a:prstGeom prst="ellipse">
            <a:avLst/>
          </a:prstGeom>
          <a:noFill/>
          <a:ln w="12700" cap="flat" cmpd="sng" algn="ctr">
            <a:solidFill>
              <a:srgbClr val="7030A0"/>
            </a:solid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050" kern="0" dirty="0">
                <a:solidFill>
                  <a:sysClr val="windowText" lastClr="000000"/>
                </a:solidFill>
                <a:latin typeface="Calibri" panose="020F0502020204030204"/>
              </a:rPr>
              <a:t>Licensing services funded (in part) through IDHS via DCFS</a:t>
            </a:r>
          </a:p>
        </p:txBody>
      </p:sp>
      <p:sp>
        <p:nvSpPr>
          <p:cNvPr id="207" name="Right Brace 206">
            <a:extLst>
              <a:ext uri="{FF2B5EF4-FFF2-40B4-BE49-F238E27FC236}">
                <a16:creationId xmlns:a16="http://schemas.microsoft.com/office/drawing/2014/main" id="{58D47AF9-7841-4CB0-B051-48861C948991}"/>
              </a:ext>
            </a:extLst>
          </p:cNvPr>
          <p:cNvSpPr/>
          <p:nvPr/>
        </p:nvSpPr>
        <p:spPr>
          <a:xfrm>
            <a:off x="7772038" y="2974709"/>
            <a:ext cx="367793" cy="2624138"/>
          </a:xfrm>
          <a:prstGeom prst="rightBrace">
            <a:avLst/>
          </a:prstGeom>
          <a:noFill/>
          <a:ln w="6350" cap="flat" cmpd="sng" algn="ctr">
            <a:solidFill>
              <a:srgbClr val="7030A0"/>
            </a:solid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kern="0">
              <a:solidFill>
                <a:prstClr val="black"/>
              </a:solidFill>
              <a:latin typeface="Calibri" panose="020F0502020204030204"/>
            </a:endParaRPr>
          </a:p>
        </p:txBody>
      </p:sp>
      <p:sp>
        <p:nvSpPr>
          <p:cNvPr id="208" name="TextBox 207">
            <a:extLst>
              <a:ext uri="{FF2B5EF4-FFF2-40B4-BE49-F238E27FC236}">
                <a16:creationId xmlns:a16="http://schemas.microsoft.com/office/drawing/2014/main" id="{7E4C44EF-40C7-44E6-AA3B-106C3D27CEF6}"/>
              </a:ext>
            </a:extLst>
          </p:cNvPr>
          <p:cNvSpPr txBox="1"/>
          <p:nvPr/>
        </p:nvSpPr>
        <p:spPr>
          <a:xfrm>
            <a:off x="8158162" y="3925589"/>
            <a:ext cx="784981" cy="738664"/>
          </a:xfrm>
          <a:prstGeom prst="rect">
            <a:avLst/>
          </a:prstGeom>
          <a:noFill/>
        </p:spPr>
        <p:txBody>
          <a:bodyPr wrap="square" rtlCol="0">
            <a:spAutoFit/>
          </a:bodyPr>
          <a:lstStyle/>
          <a:p>
            <a:pPr algn="ctr"/>
            <a:r>
              <a:rPr lang="en-US" sz="1050" dirty="0">
                <a:solidFill>
                  <a:prstClr val="black"/>
                </a:solidFill>
                <a:latin typeface="Calibri" panose="020F0502020204030204"/>
              </a:rPr>
              <a:t>Early Childhood Education &amp; Care</a:t>
            </a:r>
          </a:p>
        </p:txBody>
      </p:sp>
    </p:spTree>
    <p:extLst>
      <p:ext uri="{BB962C8B-B14F-4D97-AF65-F5344CB8AC3E}">
        <p14:creationId xmlns:p14="http://schemas.microsoft.com/office/powerpoint/2010/main" val="39207622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F308F9-0968-47F4-935B-816FC4CF5CAF}"/>
              </a:ext>
            </a:extLst>
          </p:cNvPr>
          <p:cNvSpPr>
            <a:spLocks noGrp="1"/>
          </p:cNvSpPr>
          <p:nvPr>
            <p:ph type="title"/>
          </p:nvPr>
        </p:nvSpPr>
        <p:spPr>
          <a:xfrm>
            <a:off x="157992" y="132853"/>
            <a:ext cx="8785151" cy="1645445"/>
          </a:xfrm>
        </p:spPr>
        <p:txBody>
          <a:bodyPr anchor="ctr">
            <a:normAutofit/>
          </a:bodyPr>
          <a:lstStyle/>
          <a:p>
            <a:pPr algn="l"/>
            <a:r>
              <a:rPr lang="en-US" b="1" dirty="0"/>
              <a:t>Focus</a:t>
            </a:r>
            <a:r>
              <a:rPr lang="en-US" dirty="0"/>
              <a:t> on these services</a:t>
            </a:r>
          </a:p>
        </p:txBody>
      </p:sp>
      <p:sp>
        <p:nvSpPr>
          <p:cNvPr id="203" name="Oval 202">
            <a:extLst>
              <a:ext uri="{FF2B5EF4-FFF2-40B4-BE49-F238E27FC236}">
                <a16:creationId xmlns:a16="http://schemas.microsoft.com/office/drawing/2014/main" id="{CD13CA69-5167-4CDF-B2AF-FCD72B83406B}"/>
              </a:ext>
            </a:extLst>
          </p:cNvPr>
          <p:cNvSpPr/>
          <p:nvPr/>
        </p:nvSpPr>
        <p:spPr>
          <a:xfrm>
            <a:off x="6131647" y="3182509"/>
            <a:ext cx="1273637" cy="894866"/>
          </a:xfrm>
          <a:prstGeom prst="ellipse">
            <a:avLst/>
          </a:prstGeom>
          <a:solidFill>
            <a:schemeClr val="accent5">
              <a:lumMod val="20000"/>
              <a:lumOff val="80000"/>
            </a:schemeClr>
          </a:solidFill>
          <a:ln w="12700" cap="flat" cmpd="sng" algn="ctr">
            <a:solidFill>
              <a:srgbClr val="7030A0"/>
            </a:solid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050" kern="0" dirty="0">
                <a:solidFill>
                  <a:sysClr val="windowText" lastClr="000000"/>
                </a:solidFill>
                <a:latin typeface="Calibri" panose="020F0502020204030204"/>
              </a:rPr>
              <a:t>Birth to five services funded through ISBE</a:t>
            </a:r>
          </a:p>
        </p:txBody>
      </p:sp>
      <p:sp>
        <p:nvSpPr>
          <p:cNvPr id="204" name="Oval 203">
            <a:extLst>
              <a:ext uri="{FF2B5EF4-FFF2-40B4-BE49-F238E27FC236}">
                <a16:creationId xmlns:a16="http://schemas.microsoft.com/office/drawing/2014/main" id="{82156AEA-99ED-4C8D-90A3-04F428D523D2}"/>
              </a:ext>
            </a:extLst>
          </p:cNvPr>
          <p:cNvSpPr/>
          <p:nvPr/>
        </p:nvSpPr>
        <p:spPr>
          <a:xfrm>
            <a:off x="5343499" y="3789264"/>
            <a:ext cx="1273637" cy="894866"/>
          </a:xfrm>
          <a:prstGeom prst="ellipse">
            <a:avLst/>
          </a:prstGeom>
          <a:solidFill>
            <a:schemeClr val="accent5">
              <a:lumMod val="20000"/>
              <a:lumOff val="80000"/>
            </a:schemeClr>
          </a:solidFill>
          <a:ln w="12700" cap="flat" cmpd="sng" algn="ctr">
            <a:solidFill>
              <a:srgbClr val="7030A0"/>
            </a:solid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050" kern="0" dirty="0">
                <a:solidFill>
                  <a:sysClr val="windowText" lastClr="000000"/>
                </a:solidFill>
                <a:latin typeface="Calibri" panose="020F0502020204030204"/>
              </a:rPr>
              <a:t>Birth to 12 services funded through IDHS</a:t>
            </a:r>
          </a:p>
        </p:txBody>
      </p:sp>
      <p:sp>
        <p:nvSpPr>
          <p:cNvPr id="205" name="Oval 204">
            <a:extLst>
              <a:ext uri="{FF2B5EF4-FFF2-40B4-BE49-F238E27FC236}">
                <a16:creationId xmlns:a16="http://schemas.microsoft.com/office/drawing/2014/main" id="{4A414A4F-5340-42AC-86B1-24697E70B83D}"/>
              </a:ext>
            </a:extLst>
          </p:cNvPr>
          <p:cNvSpPr/>
          <p:nvPr/>
        </p:nvSpPr>
        <p:spPr>
          <a:xfrm>
            <a:off x="6550963" y="3982840"/>
            <a:ext cx="1273637" cy="894866"/>
          </a:xfrm>
          <a:prstGeom prst="ellipse">
            <a:avLst/>
          </a:prstGeom>
          <a:solidFill>
            <a:schemeClr val="accent5">
              <a:lumMod val="20000"/>
              <a:lumOff val="80000"/>
            </a:schemeClr>
          </a:solidFill>
          <a:ln w="12700" cap="flat" cmpd="sng" algn="ctr">
            <a:solidFill>
              <a:srgbClr val="7030A0"/>
            </a:solid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400" kern="0" dirty="0">
              <a:solidFill>
                <a:sysClr val="windowText" lastClr="000000"/>
              </a:solidFill>
              <a:latin typeface="Calibri" panose="020F0502020204030204"/>
            </a:endParaRPr>
          </a:p>
          <a:p>
            <a:pPr algn="ctr"/>
            <a:r>
              <a:rPr lang="en-US" sz="1050" kern="0" dirty="0">
                <a:solidFill>
                  <a:sysClr val="windowText" lastClr="000000"/>
                </a:solidFill>
                <a:latin typeface="Calibri" panose="020F0502020204030204"/>
              </a:rPr>
              <a:t>Home visiting services administered through GOECD</a:t>
            </a:r>
          </a:p>
        </p:txBody>
      </p:sp>
      <p:sp>
        <p:nvSpPr>
          <p:cNvPr id="206" name="Oval 205">
            <a:extLst>
              <a:ext uri="{FF2B5EF4-FFF2-40B4-BE49-F238E27FC236}">
                <a16:creationId xmlns:a16="http://schemas.microsoft.com/office/drawing/2014/main" id="{C6152EEA-33AF-41CA-BDC8-A80EAAAAAD1A}"/>
              </a:ext>
            </a:extLst>
          </p:cNvPr>
          <p:cNvSpPr/>
          <p:nvPr/>
        </p:nvSpPr>
        <p:spPr>
          <a:xfrm>
            <a:off x="5572858" y="4601209"/>
            <a:ext cx="1273637" cy="894866"/>
          </a:xfrm>
          <a:prstGeom prst="ellipse">
            <a:avLst/>
          </a:prstGeom>
          <a:solidFill>
            <a:schemeClr val="accent5">
              <a:lumMod val="20000"/>
              <a:lumOff val="80000"/>
            </a:schemeClr>
          </a:solidFill>
          <a:ln w="12700" cap="flat" cmpd="sng" algn="ctr">
            <a:solidFill>
              <a:srgbClr val="7030A0"/>
            </a:solid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050" kern="0" dirty="0">
                <a:solidFill>
                  <a:sysClr val="windowText" lastClr="000000"/>
                </a:solidFill>
                <a:latin typeface="Calibri" panose="020F0502020204030204"/>
              </a:rPr>
              <a:t>Licensing services funded (in part) through IDHS via DCFS</a:t>
            </a:r>
          </a:p>
        </p:txBody>
      </p:sp>
      <p:sp>
        <p:nvSpPr>
          <p:cNvPr id="207" name="Right Brace 206">
            <a:extLst>
              <a:ext uri="{FF2B5EF4-FFF2-40B4-BE49-F238E27FC236}">
                <a16:creationId xmlns:a16="http://schemas.microsoft.com/office/drawing/2014/main" id="{58D47AF9-7841-4CB0-B051-48861C948991}"/>
              </a:ext>
            </a:extLst>
          </p:cNvPr>
          <p:cNvSpPr/>
          <p:nvPr/>
        </p:nvSpPr>
        <p:spPr>
          <a:xfrm>
            <a:off x="7772038" y="2974709"/>
            <a:ext cx="367793" cy="2624138"/>
          </a:xfrm>
          <a:prstGeom prst="rightBrace">
            <a:avLst/>
          </a:prstGeom>
          <a:noFill/>
          <a:ln w="6350" cap="flat" cmpd="sng" algn="ctr">
            <a:solidFill>
              <a:srgbClr val="7030A0"/>
            </a:solid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kern="0">
              <a:solidFill>
                <a:prstClr val="black"/>
              </a:solidFill>
              <a:latin typeface="Calibri" panose="020F0502020204030204"/>
            </a:endParaRPr>
          </a:p>
        </p:txBody>
      </p:sp>
      <p:sp>
        <p:nvSpPr>
          <p:cNvPr id="208" name="TextBox 207">
            <a:extLst>
              <a:ext uri="{FF2B5EF4-FFF2-40B4-BE49-F238E27FC236}">
                <a16:creationId xmlns:a16="http://schemas.microsoft.com/office/drawing/2014/main" id="{7E4C44EF-40C7-44E6-AA3B-106C3D27CEF6}"/>
              </a:ext>
            </a:extLst>
          </p:cNvPr>
          <p:cNvSpPr txBox="1"/>
          <p:nvPr/>
        </p:nvSpPr>
        <p:spPr>
          <a:xfrm>
            <a:off x="8158162" y="3925589"/>
            <a:ext cx="784981" cy="738664"/>
          </a:xfrm>
          <a:prstGeom prst="rect">
            <a:avLst/>
          </a:prstGeom>
          <a:noFill/>
        </p:spPr>
        <p:txBody>
          <a:bodyPr wrap="square" rtlCol="0">
            <a:spAutoFit/>
          </a:bodyPr>
          <a:lstStyle/>
          <a:p>
            <a:pPr algn="ctr"/>
            <a:r>
              <a:rPr lang="en-US" sz="1050" dirty="0">
                <a:solidFill>
                  <a:prstClr val="black"/>
                </a:solidFill>
                <a:latin typeface="Calibri" panose="020F0502020204030204"/>
              </a:rPr>
              <a:t>Early Childhood Education &amp; Care</a:t>
            </a:r>
          </a:p>
        </p:txBody>
      </p:sp>
      <p:sp>
        <p:nvSpPr>
          <p:cNvPr id="3" name="TextBox 2">
            <a:extLst>
              <a:ext uri="{FF2B5EF4-FFF2-40B4-BE49-F238E27FC236}">
                <a16:creationId xmlns:a16="http://schemas.microsoft.com/office/drawing/2014/main" id="{25DE4460-9AA5-0D44-A8BA-994A3BF509BD}"/>
              </a:ext>
            </a:extLst>
          </p:cNvPr>
          <p:cNvSpPr txBox="1"/>
          <p:nvPr/>
        </p:nvSpPr>
        <p:spPr>
          <a:xfrm>
            <a:off x="589452" y="1582183"/>
            <a:ext cx="3982548" cy="4801314"/>
          </a:xfrm>
          <a:prstGeom prst="rect">
            <a:avLst/>
          </a:prstGeom>
          <a:noFill/>
        </p:spPr>
        <p:txBody>
          <a:bodyPr wrap="square" rtlCol="0">
            <a:spAutoFit/>
          </a:bodyPr>
          <a:lstStyle/>
          <a:p>
            <a:pPr marL="285750" indent="-285750" algn="l">
              <a:buFont typeface="Arial" panose="020B0604020202020204" pitchFamily="34" charset="0"/>
              <a:buChar char="•"/>
            </a:pPr>
            <a:r>
              <a:rPr lang="en-US" dirty="0"/>
              <a:t>Child care centers and homes</a:t>
            </a:r>
          </a:p>
          <a:p>
            <a:pPr marL="285750" indent="-285750" algn="l">
              <a:buFont typeface="Arial" panose="020B0604020202020204" pitchFamily="34" charset="0"/>
              <a:buChar char="•"/>
            </a:pPr>
            <a:endParaRPr lang="en-US" dirty="0"/>
          </a:p>
          <a:p>
            <a:pPr marL="285750" indent="-285750" algn="l">
              <a:buFont typeface="Arial" panose="020B0604020202020204" pitchFamily="34" charset="0"/>
              <a:buChar char="•"/>
            </a:pPr>
            <a:r>
              <a:rPr lang="en-US" dirty="0"/>
              <a:t>Child care subsidies that make care more affordable</a:t>
            </a:r>
          </a:p>
          <a:p>
            <a:pPr marL="285750" indent="-285750" algn="l">
              <a:buFont typeface="Arial" panose="020B0604020202020204" pitchFamily="34" charset="0"/>
              <a:buChar char="•"/>
            </a:pPr>
            <a:endParaRPr lang="en-US" dirty="0"/>
          </a:p>
          <a:p>
            <a:pPr marL="285750" indent="-285750" algn="l">
              <a:buFont typeface="Arial" panose="020B0604020202020204" pitchFamily="34" charset="0"/>
              <a:buChar char="•"/>
            </a:pPr>
            <a:r>
              <a:rPr lang="en-US" dirty="0"/>
              <a:t>Home visiting</a:t>
            </a:r>
          </a:p>
          <a:p>
            <a:pPr marL="285750" indent="-285750" algn="l">
              <a:buFont typeface="Arial" panose="020B0604020202020204" pitchFamily="34" charset="0"/>
              <a:buChar char="•"/>
            </a:pPr>
            <a:endParaRPr lang="en-US" dirty="0"/>
          </a:p>
          <a:p>
            <a:pPr marL="285750" indent="-285750" algn="l">
              <a:buFont typeface="Arial" panose="020B0604020202020204" pitchFamily="34" charset="0"/>
              <a:buChar char="•"/>
            </a:pPr>
            <a:r>
              <a:rPr lang="en-US" dirty="0"/>
              <a:t>Preschool</a:t>
            </a:r>
          </a:p>
          <a:p>
            <a:pPr marL="285750" indent="-285750" algn="l">
              <a:buFont typeface="Arial" panose="020B0604020202020204" pitchFamily="34" charset="0"/>
              <a:buChar char="•"/>
            </a:pPr>
            <a:endParaRPr lang="en-US" dirty="0"/>
          </a:p>
          <a:p>
            <a:pPr marL="285750" indent="-285750" algn="l">
              <a:buFont typeface="Arial" panose="020B0604020202020204" pitchFamily="34" charset="0"/>
              <a:buChar char="•"/>
            </a:pPr>
            <a:r>
              <a:rPr lang="en-US" dirty="0"/>
              <a:t>Early Intervention services for students with special needs</a:t>
            </a:r>
          </a:p>
          <a:p>
            <a:pPr marL="285750" indent="-285750" algn="l">
              <a:buFont typeface="Arial" panose="020B0604020202020204" pitchFamily="34" charset="0"/>
              <a:buChar char="•"/>
            </a:pPr>
            <a:endParaRPr lang="en-US" dirty="0"/>
          </a:p>
          <a:p>
            <a:pPr marL="285750" indent="-285750" algn="l">
              <a:buFont typeface="Arial" panose="020B0604020202020204" pitchFamily="34" charset="0"/>
              <a:buChar char="•"/>
            </a:pPr>
            <a:r>
              <a:rPr lang="en-US" dirty="0"/>
              <a:t>Early Childhood Special Education</a:t>
            </a:r>
          </a:p>
          <a:p>
            <a:pPr marL="285750" indent="-285750" algn="l">
              <a:buFont typeface="Arial" panose="020B0604020202020204" pitchFamily="34" charset="0"/>
              <a:buChar char="•"/>
            </a:pPr>
            <a:endParaRPr lang="en-US" dirty="0"/>
          </a:p>
          <a:p>
            <a:pPr marL="285750" indent="-285750" algn="l">
              <a:buFont typeface="Arial" panose="020B0604020202020204" pitchFamily="34" charset="0"/>
              <a:buChar char="•"/>
            </a:pPr>
            <a:r>
              <a:rPr lang="en-US" dirty="0"/>
              <a:t>Supports for Family, Friend, and Neighbor care</a:t>
            </a:r>
          </a:p>
        </p:txBody>
      </p:sp>
    </p:spTree>
    <p:extLst>
      <p:ext uri="{BB962C8B-B14F-4D97-AF65-F5344CB8AC3E}">
        <p14:creationId xmlns:p14="http://schemas.microsoft.com/office/powerpoint/2010/main" val="24076134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92BA1D3-7A5A-480E-97E3-8379395D547C}"/>
              </a:ext>
            </a:extLst>
          </p:cNvPr>
          <p:cNvSpPr>
            <a:spLocks noGrp="1"/>
          </p:cNvSpPr>
          <p:nvPr>
            <p:ph sz="half" idx="1"/>
          </p:nvPr>
        </p:nvSpPr>
        <p:spPr>
          <a:xfrm>
            <a:off x="222739" y="1594338"/>
            <a:ext cx="3850497" cy="4525963"/>
          </a:xfrm>
        </p:spPr>
        <p:txBody>
          <a:bodyPr anchor="ctr">
            <a:normAutofit lnSpcReduction="10000"/>
          </a:bodyPr>
          <a:lstStyle/>
          <a:p>
            <a:pPr marL="0" indent="0" algn="ctr">
              <a:lnSpc>
                <a:spcPct val="150000"/>
              </a:lnSpc>
              <a:buNone/>
            </a:pPr>
            <a:r>
              <a:rPr lang="en-US" sz="1800"/>
              <a:t>“The Commission shall study and </a:t>
            </a:r>
            <a:r>
              <a:rPr lang="en-US" sz="1800" b="1">
                <a:solidFill>
                  <a:schemeClr val="accent1"/>
                </a:solidFill>
              </a:rPr>
              <a:t>make recommendations</a:t>
            </a:r>
            <a:r>
              <a:rPr lang="en-US" sz="1800">
                <a:solidFill>
                  <a:schemeClr val="accent1"/>
                </a:solidFill>
              </a:rPr>
              <a:t> </a:t>
            </a:r>
            <a:r>
              <a:rPr lang="en-US" sz="1800"/>
              <a:t>to establish </a:t>
            </a:r>
            <a:r>
              <a:rPr lang="en-US" sz="1800" b="1">
                <a:solidFill>
                  <a:schemeClr val="accent1"/>
                </a:solidFill>
              </a:rPr>
              <a:t>funding goals and funding mechanisms</a:t>
            </a:r>
            <a:r>
              <a:rPr lang="en-US" sz="1800">
                <a:solidFill>
                  <a:schemeClr val="accent1"/>
                </a:solidFill>
              </a:rPr>
              <a:t> </a:t>
            </a:r>
            <a:r>
              <a:rPr lang="en-US" sz="1800"/>
              <a:t>to provide equitable access to high-quality early childhood education and care services for all children birth to age five and </a:t>
            </a:r>
            <a:r>
              <a:rPr lang="en-US" sz="1800" b="1">
                <a:solidFill>
                  <a:schemeClr val="accent1"/>
                </a:solidFill>
              </a:rPr>
              <a:t>advise the Governor</a:t>
            </a:r>
            <a:r>
              <a:rPr lang="en-US" sz="1800">
                <a:solidFill>
                  <a:schemeClr val="accent1"/>
                </a:solidFill>
              </a:rPr>
              <a:t> </a:t>
            </a:r>
            <a:r>
              <a:rPr lang="en-US" sz="1800" b="1">
                <a:solidFill>
                  <a:schemeClr val="accent1"/>
                </a:solidFill>
              </a:rPr>
              <a:t>in planning and implementing</a:t>
            </a:r>
            <a:r>
              <a:rPr lang="en-US" sz="1800">
                <a:solidFill>
                  <a:schemeClr val="accent1"/>
                </a:solidFill>
              </a:rPr>
              <a:t> </a:t>
            </a:r>
            <a:r>
              <a:rPr lang="en-US" sz="1800"/>
              <a:t>these recommendations.”</a:t>
            </a:r>
          </a:p>
        </p:txBody>
      </p:sp>
      <p:sp>
        <p:nvSpPr>
          <p:cNvPr id="3" name="Content Placeholder 2">
            <a:extLst>
              <a:ext uri="{FF2B5EF4-FFF2-40B4-BE49-F238E27FC236}">
                <a16:creationId xmlns:a16="http://schemas.microsoft.com/office/drawing/2014/main" id="{99FC6A60-6B5B-42BC-BC5F-E02E3811108B}"/>
              </a:ext>
            </a:extLst>
          </p:cNvPr>
          <p:cNvSpPr>
            <a:spLocks noGrp="1"/>
          </p:cNvSpPr>
          <p:nvPr>
            <p:ph sz="half" idx="2"/>
          </p:nvPr>
        </p:nvSpPr>
        <p:spPr>
          <a:xfrm>
            <a:off x="4924226" y="1874837"/>
            <a:ext cx="4038600" cy="4525963"/>
          </a:xfrm>
        </p:spPr>
        <p:txBody>
          <a:bodyPr anchor="ctr">
            <a:normAutofit lnSpcReduction="10000"/>
          </a:bodyPr>
          <a:lstStyle/>
          <a:p>
            <a:pPr marL="457200" indent="-457200">
              <a:lnSpc>
                <a:spcPct val="90000"/>
              </a:lnSpc>
              <a:spcBef>
                <a:spcPts val="2376"/>
              </a:spcBef>
              <a:buFont typeface="+mj-lt"/>
              <a:buAutoNum type="arabicPeriod"/>
            </a:pPr>
            <a:r>
              <a:rPr lang="en-US" sz="1800" u="sng"/>
              <a:t>Funding Goals</a:t>
            </a:r>
            <a:r>
              <a:rPr lang="en-US" sz="1800"/>
              <a:t>: How much </a:t>
            </a:r>
            <a:r>
              <a:rPr lang="en-US" sz="1800" b="1">
                <a:solidFill>
                  <a:schemeClr val="accent1"/>
                </a:solidFill>
              </a:rPr>
              <a:t>increased investment </a:t>
            </a:r>
            <a:r>
              <a:rPr lang="en-US" sz="1800"/>
              <a:t>is required to reach </a:t>
            </a:r>
            <a:r>
              <a:rPr lang="en-US" sz="1800" b="1">
                <a:solidFill>
                  <a:schemeClr val="accent1"/>
                </a:solidFill>
              </a:rPr>
              <a:t>funding adequacy</a:t>
            </a:r>
            <a:r>
              <a:rPr lang="en-US" sz="1800">
                <a:solidFill>
                  <a:schemeClr val="accent1"/>
                </a:solidFill>
              </a:rPr>
              <a:t> </a:t>
            </a:r>
            <a:r>
              <a:rPr lang="en-US" sz="1800"/>
              <a:t>across the state for early childhood education and care</a:t>
            </a:r>
            <a:endParaRPr lang="en-US" sz="1800" u="sng"/>
          </a:p>
          <a:p>
            <a:pPr marL="457200" indent="-457200">
              <a:lnSpc>
                <a:spcPct val="90000"/>
              </a:lnSpc>
              <a:spcBef>
                <a:spcPts val="2376"/>
              </a:spcBef>
              <a:buFont typeface="+mj-lt"/>
              <a:buAutoNum type="arabicPeriod"/>
            </a:pPr>
            <a:r>
              <a:rPr lang="en-US" sz="1800" u="sng"/>
              <a:t>Funding Mechanism</a:t>
            </a:r>
            <a:r>
              <a:rPr lang="en-US" sz="1800"/>
              <a:t>: How the </a:t>
            </a:r>
            <a:r>
              <a:rPr lang="en-US" sz="1800" b="1">
                <a:solidFill>
                  <a:schemeClr val="accent1"/>
                </a:solidFill>
              </a:rPr>
              <a:t>system of funding </a:t>
            </a:r>
            <a:r>
              <a:rPr lang="en-US" sz="1800"/>
              <a:t>should be redesigned to promote the Commission’s Guiding Principles</a:t>
            </a:r>
          </a:p>
          <a:p>
            <a:pPr marL="457200" lvl="0" indent="-457200">
              <a:lnSpc>
                <a:spcPct val="90000"/>
              </a:lnSpc>
              <a:spcBef>
                <a:spcPts val="2376"/>
              </a:spcBef>
              <a:buFont typeface="+mj-lt"/>
              <a:buAutoNum type="arabicPeriod"/>
            </a:pPr>
            <a:r>
              <a:rPr lang="en-US" sz="1800" u="sng"/>
              <a:t>Implementation</a:t>
            </a:r>
            <a:r>
              <a:rPr lang="en-US" sz="1800"/>
              <a:t>: How </a:t>
            </a:r>
            <a:r>
              <a:rPr lang="en-US" sz="1800" b="1">
                <a:solidFill>
                  <a:schemeClr val="accent1"/>
                </a:solidFill>
              </a:rPr>
              <a:t>management &amp; oversight</a:t>
            </a:r>
            <a:r>
              <a:rPr lang="en-US" sz="1800" b="1"/>
              <a:t> </a:t>
            </a:r>
            <a:r>
              <a:rPr lang="en-US" sz="1800"/>
              <a:t>should be structured to implement the new system of funding</a:t>
            </a:r>
          </a:p>
          <a:p>
            <a:pPr marL="457200" indent="-457200">
              <a:lnSpc>
                <a:spcPct val="90000"/>
              </a:lnSpc>
              <a:spcBef>
                <a:spcPts val="2376"/>
              </a:spcBef>
              <a:buFont typeface="+mj-lt"/>
              <a:buAutoNum type="arabicPeriod"/>
            </a:pPr>
            <a:endParaRPr lang="en-US" sz="1800"/>
          </a:p>
        </p:txBody>
      </p:sp>
      <p:sp>
        <p:nvSpPr>
          <p:cNvPr id="4" name="Slide Number Placeholder 3">
            <a:extLst>
              <a:ext uri="{FF2B5EF4-FFF2-40B4-BE49-F238E27FC236}">
                <a16:creationId xmlns:a16="http://schemas.microsoft.com/office/drawing/2014/main" id="{B3BC67B5-0C2F-48A0-A26D-C4DBDB3005F5}"/>
              </a:ext>
            </a:extLst>
          </p:cNvPr>
          <p:cNvSpPr>
            <a:spLocks noGrp="1"/>
          </p:cNvSpPr>
          <p:nvPr>
            <p:ph type="sldNum" sz="quarter" idx="12"/>
          </p:nvPr>
        </p:nvSpPr>
        <p:spPr/>
        <p:txBody>
          <a:bodyPr/>
          <a:lstStyle/>
          <a:p>
            <a:fld id="{9BA150B5-8DFC-458F-AD8B-0D6E73DD8F1E}" type="slidenum">
              <a:rPr lang="en-US" smtClean="0"/>
              <a:t>8</a:t>
            </a:fld>
            <a:endParaRPr lang="en-US"/>
          </a:p>
        </p:txBody>
      </p:sp>
      <p:sp>
        <p:nvSpPr>
          <p:cNvPr id="5" name="Title 4">
            <a:extLst>
              <a:ext uri="{FF2B5EF4-FFF2-40B4-BE49-F238E27FC236}">
                <a16:creationId xmlns:a16="http://schemas.microsoft.com/office/drawing/2014/main" id="{1BEBBD7E-7907-4E71-A19D-1FD7FB385A1A}"/>
              </a:ext>
            </a:extLst>
          </p:cNvPr>
          <p:cNvSpPr>
            <a:spLocks noGrp="1"/>
          </p:cNvSpPr>
          <p:nvPr>
            <p:ph type="title"/>
          </p:nvPr>
        </p:nvSpPr>
        <p:spPr/>
        <p:txBody>
          <a:bodyPr/>
          <a:lstStyle/>
          <a:p>
            <a:r>
              <a:rPr lang="en-US"/>
              <a:t>The Commission’s Report, in response to the charge, will inform legislation</a:t>
            </a:r>
          </a:p>
        </p:txBody>
      </p:sp>
      <p:sp>
        <p:nvSpPr>
          <p:cNvPr id="6" name="Arrow: Right 5">
            <a:extLst>
              <a:ext uri="{FF2B5EF4-FFF2-40B4-BE49-F238E27FC236}">
                <a16:creationId xmlns:a16="http://schemas.microsoft.com/office/drawing/2014/main" id="{7E978E07-C6AF-4F8D-BE9A-FFF06DA98A0F}"/>
              </a:ext>
            </a:extLst>
          </p:cNvPr>
          <p:cNvSpPr/>
          <p:nvPr/>
        </p:nvSpPr>
        <p:spPr>
          <a:xfrm>
            <a:off x="4073236" y="2901461"/>
            <a:ext cx="850990" cy="1268757"/>
          </a:xfrm>
          <a:prstGeom prst="rightArrow">
            <a:avLst>
              <a:gd name="adj1" fmla="val 50000"/>
              <a:gd name="adj2" fmla="val 4674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704600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76A71623-DB97-D047-829F-C1664977172F}"/>
              </a:ext>
            </a:extLst>
          </p:cNvPr>
          <p:cNvSpPr>
            <a:spLocks noGrp="1"/>
          </p:cNvSpPr>
          <p:nvPr>
            <p:ph type="body" idx="1"/>
          </p:nvPr>
        </p:nvSpPr>
        <p:spPr/>
        <p:txBody>
          <a:bodyPr/>
          <a:lstStyle/>
          <a:p>
            <a:r>
              <a:rPr lang="en-US">
                <a:solidFill>
                  <a:srgbClr val="00B050"/>
                </a:solidFill>
              </a:rPr>
              <a:t>What it is</a:t>
            </a:r>
          </a:p>
        </p:txBody>
      </p:sp>
      <p:sp>
        <p:nvSpPr>
          <p:cNvPr id="6" name="Content Placeholder 5">
            <a:extLst>
              <a:ext uri="{FF2B5EF4-FFF2-40B4-BE49-F238E27FC236}">
                <a16:creationId xmlns:a16="http://schemas.microsoft.com/office/drawing/2014/main" id="{D7568CB3-93CC-0247-B3EF-E0F2F249C079}"/>
              </a:ext>
            </a:extLst>
          </p:cNvPr>
          <p:cNvSpPr>
            <a:spLocks noGrp="1"/>
          </p:cNvSpPr>
          <p:nvPr>
            <p:ph sz="half" idx="2"/>
          </p:nvPr>
        </p:nvSpPr>
        <p:spPr>
          <a:xfrm>
            <a:off x="457200" y="2212449"/>
            <a:ext cx="4040188" cy="3913713"/>
          </a:xfrm>
        </p:spPr>
        <p:txBody>
          <a:bodyPr/>
          <a:lstStyle/>
          <a:p>
            <a:pPr>
              <a:spcBef>
                <a:spcPts val="2400"/>
              </a:spcBef>
              <a:buClr>
                <a:srgbClr val="00B050"/>
              </a:buClr>
              <a:buFont typeface="Wingdings" pitchFamily="2" charset="2"/>
              <a:buChar char="ü"/>
            </a:pPr>
            <a:r>
              <a:rPr lang="en-US"/>
              <a:t>Strategic blueprint for the future system</a:t>
            </a:r>
          </a:p>
          <a:p>
            <a:pPr>
              <a:spcBef>
                <a:spcPts val="2400"/>
              </a:spcBef>
              <a:buClr>
                <a:srgbClr val="00B050"/>
              </a:buClr>
              <a:buFont typeface="Wingdings" pitchFamily="2" charset="2"/>
              <a:buChar char="ü"/>
            </a:pPr>
            <a:r>
              <a:rPr lang="en-US"/>
              <a:t>Detailed enough to inform a legislative package</a:t>
            </a:r>
          </a:p>
          <a:p>
            <a:pPr>
              <a:spcBef>
                <a:spcPts val="2400"/>
              </a:spcBef>
              <a:buClr>
                <a:srgbClr val="00B050"/>
              </a:buClr>
              <a:buFont typeface="Wingdings" pitchFamily="2" charset="2"/>
              <a:buChar char="ü"/>
            </a:pPr>
            <a:r>
              <a:rPr lang="en-US"/>
              <a:t>Thoughtful on major implementation issues</a:t>
            </a:r>
          </a:p>
          <a:p>
            <a:pPr>
              <a:spcBef>
                <a:spcPts val="2400"/>
              </a:spcBef>
              <a:buClr>
                <a:srgbClr val="00B050"/>
              </a:buClr>
              <a:buFont typeface="Wingdings" pitchFamily="2" charset="2"/>
              <a:buChar char="ü"/>
            </a:pPr>
            <a:r>
              <a:rPr lang="en-US"/>
              <a:t>Directional understanding of future system costs</a:t>
            </a:r>
          </a:p>
          <a:p>
            <a:pPr>
              <a:spcBef>
                <a:spcPts val="2400"/>
              </a:spcBef>
            </a:pPr>
            <a:endParaRPr lang="en-US"/>
          </a:p>
          <a:p>
            <a:pPr>
              <a:spcBef>
                <a:spcPts val="2400"/>
              </a:spcBef>
            </a:pPr>
            <a:endParaRPr lang="en-US"/>
          </a:p>
        </p:txBody>
      </p:sp>
      <p:sp>
        <p:nvSpPr>
          <p:cNvPr id="7" name="Text Placeholder 6">
            <a:extLst>
              <a:ext uri="{FF2B5EF4-FFF2-40B4-BE49-F238E27FC236}">
                <a16:creationId xmlns:a16="http://schemas.microsoft.com/office/drawing/2014/main" id="{47022B6E-2E52-914A-814F-CC0B137FE6AA}"/>
              </a:ext>
            </a:extLst>
          </p:cNvPr>
          <p:cNvSpPr>
            <a:spLocks noGrp="1"/>
          </p:cNvSpPr>
          <p:nvPr>
            <p:ph type="body" sz="quarter" idx="3"/>
          </p:nvPr>
        </p:nvSpPr>
        <p:spPr/>
        <p:txBody>
          <a:bodyPr/>
          <a:lstStyle/>
          <a:p>
            <a:r>
              <a:rPr lang="en-US">
                <a:solidFill>
                  <a:srgbClr val="FF0000"/>
                </a:solidFill>
              </a:rPr>
              <a:t>What it is not</a:t>
            </a:r>
          </a:p>
        </p:txBody>
      </p:sp>
      <p:sp>
        <p:nvSpPr>
          <p:cNvPr id="8" name="Content Placeholder 7">
            <a:extLst>
              <a:ext uri="{FF2B5EF4-FFF2-40B4-BE49-F238E27FC236}">
                <a16:creationId xmlns:a16="http://schemas.microsoft.com/office/drawing/2014/main" id="{38DF2661-25F6-A048-B36D-E7679B2D1E7F}"/>
              </a:ext>
            </a:extLst>
          </p:cNvPr>
          <p:cNvSpPr>
            <a:spLocks noGrp="1"/>
          </p:cNvSpPr>
          <p:nvPr>
            <p:ph sz="quarter" idx="4"/>
          </p:nvPr>
        </p:nvSpPr>
        <p:spPr>
          <a:xfrm>
            <a:off x="4492625" y="2212450"/>
            <a:ext cx="4041775" cy="735750"/>
          </a:xfrm>
        </p:spPr>
        <p:txBody>
          <a:bodyPr/>
          <a:lstStyle/>
          <a:p>
            <a:pPr>
              <a:spcBef>
                <a:spcPts val="2400"/>
              </a:spcBef>
              <a:buClr>
                <a:srgbClr val="FF0000"/>
              </a:buClr>
              <a:buFont typeface="System Font Regular"/>
              <a:buChar char="X"/>
            </a:pPr>
            <a:r>
              <a:rPr lang="en-US"/>
              <a:t>Detailed implementation plan for future system</a:t>
            </a:r>
          </a:p>
        </p:txBody>
      </p:sp>
      <p:sp>
        <p:nvSpPr>
          <p:cNvPr id="4" name="Slide Number Placeholder 3">
            <a:extLst>
              <a:ext uri="{FF2B5EF4-FFF2-40B4-BE49-F238E27FC236}">
                <a16:creationId xmlns:a16="http://schemas.microsoft.com/office/drawing/2014/main" id="{D95BC736-90EB-8144-AC60-864DE6BE5806}"/>
              </a:ext>
            </a:extLst>
          </p:cNvPr>
          <p:cNvSpPr>
            <a:spLocks noGrp="1"/>
          </p:cNvSpPr>
          <p:nvPr>
            <p:ph type="sldNum" sz="quarter" idx="12"/>
          </p:nvPr>
        </p:nvSpPr>
        <p:spPr/>
        <p:txBody>
          <a:bodyPr/>
          <a:lstStyle/>
          <a:p>
            <a:fld id="{9BA150B5-8DFC-458F-AD8B-0D6E73DD8F1E}" type="slidenum">
              <a:rPr lang="en-US" smtClean="0"/>
              <a:t>9</a:t>
            </a:fld>
            <a:endParaRPr lang="en-US"/>
          </a:p>
        </p:txBody>
      </p:sp>
      <p:sp>
        <p:nvSpPr>
          <p:cNvPr id="2" name="Title 1">
            <a:extLst>
              <a:ext uri="{FF2B5EF4-FFF2-40B4-BE49-F238E27FC236}">
                <a16:creationId xmlns:a16="http://schemas.microsoft.com/office/drawing/2014/main" id="{B5670858-D952-F64E-A3B5-F06652F6EE22}"/>
              </a:ext>
            </a:extLst>
          </p:cNvPr>
          <p:cNvSpPr>
            <a:spLocks noGrp="1"/>
          </p:cNvSpPr>
          <p:nvPr>
            <p:ph type="title"/>
          </p:nvPr>
        </p:nvSpPr>
        <p:spPr>
          <a:xfrm>
            <a:off x="457200" y="0"/>
            <a:ext cx="8569842" cy="1143000"/>
          </a:xfrm>
        </p:spPr>
        <p:txBody>
          <a:bodyPr/>
          <a:lstStyle/>
          <a:p>
            <a:r>
              <a:rPr lang="en-US" b="1" dirty="0"/>
              <a:t>Scope</a:t>
            </a:r>
            <a:r>
              <a:rPr lang="en-US" dirty="0"/>
              <a:t> of our Final Deliverable (January 2021)</a:t>
            </a:r>
          </a:p>
        </p:txBody>
      </p:sp>
      <p:sp>
        <p:nvSpPr>
          <p:cNvPr id="9" name="Rounded Rectangle 8">
            <a:extLst>
              <a:ext uri="{FF2B5EF4-FFF2-40B4-BE49-F238E27FC236}">
                <a16:creationId xmlns:a16="http://schemas.microsoft.com/office/drawing/2014/main" id="{9A973357-413C-5046-94E3-4ACC92BEEE92}"/>
              </a:ext>
            </a:extLst>
          </p:cNvPr>
          <p:cNvSpPr/>
          <p:nvPr/>
        </p:nvSpPr>
        <p:spPr>
          <a:xfrm>
            <a:off x="377825" y="2212450"/>
            <a:ext cx="8229600" cy="73575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87CD44E8-7175-624E-9091-E70EA2EF09E9}"/>
              </a:ext>
            </a:extLst>
          </p:cNvPr>
          <p:cNvSpPr/>
          <p:nvPr/>
        </p:nvSpPr>
        <p:spPr>
          <a:xfrm>
            <a:off x="377825" y="3085518"/>
            <a:ext cx="8229600" cy="73575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58E68D88-91A4-C047-BA37-4A66E517F000}"/>
              </a:ext>
            </a:extLst>
          </p:cNvPr>
          <p:cNvSpPr/>
          <p:nvPr/>
        </p:nvSpPr>
        <p:spPr>
          <a:xfrm>
            <a:off x="377825" y="3996162"/>
            <a:ext cx="8229600" cy="73575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a:extLst>
              <a:ext uri="{FF2B5EF4-FFF2-40B4-BE49-F238E27FC236}">
                <a16:creationId xmlns:a16="http://schemas.microsoft.com/office/drawing/2014/main" id="{52FDA11E-076F-B444-BE96-CBE53681F15F}"/>
              </a:ext>
            </a:extLst>
          </p:cNvPr>
          <p:cNvSpPr/>
          <p:nvPr/>
        </p:nvSpPr>
        <p:spPr>
          <a:xfrm>
            <a:off x="377825" y="4937393"/>
            <a:ext cx="8229600" cy="73575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7">
            <a:extLst>
              <a:ext uri="{FF2B5EF4-FFF2-40B4-BE49-F238E27FC236}">
                <a16:creationId xmlns:a16="http://schemas.microsoft.com/office/drawing/2014/main" id="{B7147595-CABF-4939-A71A-B9EBAE4A62E3}"/>
              </a:ext>
            </a:extLst>
          </p:cNvPr>
          <p:cNvSpPr txBox="1">
            <a:spLocks/>
          </p:cNvSpPr>
          <p:nvPr/>
        </p:nvSpPr>
        <p:spPr>
          <a:xfrm>
            <a:off x="4492625" y="4026749"/>
            <a:ext cx="4041775" cy="73575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9pPr>
          </a:lstStyle>
          <a:p>
            <a:pPr>
              <a:spcBef>
                <a:spcPts val="2400"/>
              </a:spcBef>
              <a:buClr>
                <a:srgbClr val="FF0000"/>
              </a:buClr>
              <a:buFont typeface="System Font Regular"/>
              <a:buChar char="X"/>
            </a:pPr>
            <a:r>
              <a:rPr lang="en-US"/>
              <a:t>Detailed enough to inform administrative code</a:t>
            </a:r>
          </a:p>
        </p:txBody>
      </p:sp>
      <p:sp>
        <p:nvSpPr>
          <p:cNvPr id="16" name="Content Placeholder 7">
            <a:extLst>
              <a:ext uri="{FF2B5EF4-FFF2-40B4-BE49-F238E27FC236}">
                <a16:creationId xmlns:a16="http://schemas.microsoft.com/office/drawing/2014/main" id="{D41B3D66-FCA0-44F9-B08B-4E5C9A7236F3}"/>
              </a:ext>
            </a:extLst>
          </p:cNvPr>
          <p:cNvSpPr txBox="1">
            <a:spLocks/>
          </p:cNvSpPr>
          <p:nvPr/>
        </p:nvSpPr>
        <p:spPr>
          <a:xfrm>
            <a:off x="4492624" y="3244324"/>
            <a:ext cx="4041775" cy="54635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9pPr>
          </a:lstStyle>
          <a:p>
            <a:pPr>
              <a:spcBef>
                <a:spcPts val="2400"/>
              </a:spcBef>
              <a:buClr>
                <a:srgbClr val="FF0000"/>
              </a:buClr>
              <a:buFont typeface="System Font Regular"/>
              <a:buChar char="X"/>
            </a:pPr>
            <a:r>
              <a:rPr lang="en-US"/>
              <a:t>Bill language</a:t>
            </a:r>
          </a:p>
        </p:txBody>
      </p:sp>
      <p:sp>
        <p:nvSpPr>
          <p:cNvPr id="17" name="Content Placeholder 7">
            <a:extLst>
              <a:ext uri="{FF2B5EF4-FFF2-40B4-BE49-F238E27FC236}">
                <a16:creationId xmlns:a16="http://schemas.microsoft.com/office/drawing/2014/main" id="{A86F6421-A704-4638-82DD-2205832F4BDE}"/>
              </a:ext>
            </a:extLst>
          </p:cNvPr>
          <p:cNvSpPr txBox="1">
            <a:spLocks/>
          </p:cNvSpPr>
          <p:nvPr/>
        </p:nvSpPr>
        <p:spPr>
          <a:xfrm>
            <a:off x="4492623" y="5001050"/>
            <a:ext cx="4041775" cy="73575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9pPr>
          </a:lstStyle>
          <a:p>
            <a:pPr>
              <a:spcBef>
                <a:spcPts val="2400"/>
              </a:spcBef>
              <a:buClr>
                <a:srgbClr val="FF0000"/>
              </a:buClr>
              <a:buFont typeface="System Font Regular"/>
              <a:buChar char="X"/>
            </a:pPr>
            <a:r>
              <a:rPr lang="en-US" dirty="0"/>
              <a:t>Sum total of unique individual provider costs</a:t>
            </a:r>
          </a:p>
        </p:txBody>
      </p:sp>
    </p:spTree>
    <p:extLst>
      <p:ext uri="{BB962C8B-B14F-4D97-AF65-F5344CB8AC3E}">
        <p14:creationId xmlns:p14="http://schemas.microsoft.com/office/powerpoint/2010/main" val="233725600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rs_Wfw.SUaDPWW7Qlz7x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mqXDaJ4yQJyjmNParbgD9g"/>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mqXDaJ4yQJyjmNParbgD9g"/>
</p:tagLst>
</file>

<file path=ppt/theme/theme1.xml><?xml version="1.0" encoding="utf-8"?>
<a:theme xmlns:a="http://schemas.openxmlformats.org/drawingml/2006/main" name="Office Theme">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HKS">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160916 GPL Template" id="{C1690C5B-7536-4BEA-B97C-046EBBE4E5FF}" vid="{829B2218-FD4D-4B5A-81E3-7F565D0E0B0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28B49F0BCEE7349901F0AE40A1C1C91" ma:contentTypeVersion="10" ma:contentTypeDescription="Create a new document." ma:contentTypeScope="" ma:versionID="a49b5c0c977277e1cb6b8785249f5486">
  <xsd:schema xmlns:xsd="http://www.w3.org/2001/XMLSchema" xmlns:xs="http://www.w3.org/2001/XMLSchema" xmlns:p="http://schemas.microsoft.com/office/2006/metadata/properties" xmlns:ns2="2e963995-2476-4003-90b9-dd28f8ee26fe" xmlns:ns3="eed1c6dd-e0c0-4c09-a491-0b52034e33fa" targetNamespace="http://schemas.microsoft.com/office/2006/metadata/properties" ma:root="true" ma:fieldsID="fd7ba3c9dfa8aacf22b17ec6df364512" ns2:_="" ns3:_="">
    <xsd:import namespace="2e963995-2476-4003-90b9-dd28f8ee26fe"/>
    <xsd:import namespace="eed1c6dd-e0c0-4c09-a491-0b52034e33fa"/>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e963995-2476-4003-90b9-dd28f8ee26fe"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ed1c6dd-e0c0-4c09-a491-0b52034e33fa"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C6DA9C3-8919-4B94-8270-BEF5D1AE9771}">
  <ds:schemaRefs>
    <ds:schemaRef ds:uri="http://schemas.microsoft.com/sharepoint/v3/contenttype/forms"/>
  </ds:schemaRefs>
</ds:datastoreItem>
</file>

<file path=customXml/itemProps2.xml><?xml version="1.0" encoding="utf-8"?>
<ds:datastoreItem xmlns:ds="http://schemas.openxmlformats.org/officeDocument/2006/customXml" ds:itemID="{0DC48E68-B229-4033-92D5-CBC9EDA065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e963995-2476-4003-90b9-dd28f8ee26fe"/>
    <ds:schemaRef ds:uri="eed1c6dd-e0c0-4c09-a491-0b52034e33f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0013FBF-76E3-4FB8-87F8-CF866751058D}">
  <ds:schemaRefs>
    <ds:schemaRef ds:uri="2e963995-2476-4003-90b9-dd28f8ee26fe"/>
    <ds:schemaRef ds:uri="eed1c6dd-e0c0-4c09-a491-0b52034e33fa"/>
    <ds:schemaRef ds:uri="http://purl.org/dc/term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3566</TotalTime>
  <Words>7008</Words>
  <Application>Microsoft Office PowerPoint</Application>
  <PresentationFormat>On-screen Show (4:3)</PresentationFormat>
  <Paragraphs>623</Paragraphs>
  <Slides>52</Slides>
  <Notes>48</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52</vt:i4>
      </vt:variant>
    </vt:vector>
  </HeadingPairs>
  <TitlesOfParts>
    <vt:vector size="62" baseType="lpstr">
      <vt:lpstr>Arial</vt:lpstr>
      <vt:lpstr>Calibri</vt:lpstr>
      <vt:lpstr>Gill Sans</vt:lpstr>
      <vt:lpstr>System Font Regular</vt:lpstr>
      <vt:lpstr>Trebuchet MS</vt:lpstr>
      <vt:lpstr>Verdana</vt:lpstr>
      <vt:lpstr>Wingdings</vt:lpstr>
      <vt:lpstr>Zapf Dingbats</vt:lpstr>
      <vt:lpstr>Office Theme</vt:lpstr>
      <vt:lpstr>think-cell Slide</vt:lpstr>
      <vt:lpstr>Commission on Equitable Early Childhood Education and Care Funding</vt:lpstr>
      <vt:lpstr>Introduction</vt:lpstr>
      <vt:lpstr>What is the opportunity?  </vt:lpstr>
      <vt:lpstr>What is the opportunity?</vt:lpstr>
      <vt:lpstr>Commission’s Charge</vt:lpstr>
      <vt:lpstr>The Commission is focusing specifically on the Early Childhood Education &amp; Care system</vt:lpstr>
      <vt:lpstr>Focus on these services</vt:lpstr>
      <vt:lpstr>The Commission’s Report, in response to the charge, will inform legislation</vt:lpstr>
      <vt:lpstr>Scope of our Final Deliverable (January 2021)</vt:lpstr>
      <vt:lpstr>The Commission’s deliberations and draft recommendations have been consistently informed by our Guiding Principles</vt:lpstr>
      <vt:lpstr>Background: Illinois’ early childhood education and care system</vt:lpstr>
      <vt:lpstr>Who is our early childhood population in Illinois today?</vt:lpstr>
      <vt:lpstr>Illinois Early Childhood: A History of Innovation</vt:lpstr>
      <vt:lpstr>Home Visiting</vt:lpstr>
      <vt:lpstr>Child Care</vt:lpstr>
      <vt:lpstr>State Pre-K: Preschool for All</vt:lpstr>
      <vt:lpstr>Cross-System Innovations </vt:lpstr>
      <vt:lpstr>Funding Innovations</vt:lpstr>
      <vt:lpstr>Taking Stock of Where We Are</vt:lpstr>
      <vt:lpstr>Illinois spends over $1.8 billion per year on ECEC in federal and state dollars with much more invested by families, local government, philanthropy, and other private sources</vt:lpstr>
      <vt:lpstr>Upper income families access center-based ECEC at higher rates than other families</vt:lpstr>
      <vt:lpstr>Program availability varies across the state and is inequitably distributed</vt:lpstr>
      <vt:lpstr>Illinois spends 85% less on ECCE for children  0-5 as on K-12 for school-aged children</vt:lpstr>
      <vt:lpstr>Wages for most ECEC teachers and assistants qualify them for public assistance</vt:lpstr>
      <vt:lpstr>Provider perspective: drafting a quality grant funding proposal requires time and grant writing skills</vt:lpstr>
      <vt:lpstr>Families Navigating ECEC: Applying for and finding acceptable ECEC is time consuming and challenging</vt:lpstr>
      <vt:lpstr>The Early Learning Council has identified several challenges in the ECEC system</vt:lpstr>
      <vt:lpstr>Where are we now?</vt:lpstr>
      <vt:lpstr>Draft Recommendation: Funding Goals</vt:lpstr>
      <vt:lpstr>It is critical to quantify adequate ECEC funding despite current budget challenges</vt:lpstr>
      <vt:lpstr>What is the purpose of a funding goal?</vt:lpstr>
      <vt:lpstr>Today’s ECEC system costs much more than it appears –it’s funded through hidden costs</vt:lpstr>
      <vt:lpstr>How did the Commission working group calculate and validate the funding goal? </vt:lpstr>
      <vt:lpstr>The cost to provide equitable access to high-quality ECEC in Illinois is $11.7B in public funds ($13.6B total).</vt:lpstr>
      <vt:lpstr>This funding goal allows for increases in access, quality, and educator compensation</vt:lpstr>
      <vt:lpstr>This would create a high quality, equitable experience for children and families</vt:lpstr>
      <vt:lpstr>Guard rails can support progress toward achieving the funding goal</vt:lpstr>
      <vt:lpstr>Draft Recommendation: Funding Mechanisms</vt:lpstr>
      <vt:lpstr>Draft Recommendation: EI and ECSE Funding Mechanisms</vt:lpstr>
      <vt:lpstr>How did the Commission working group decide on a shift toward long-term contracts?</vt:lpstr>
      <vt:lpstr>These funding sources could be administered by an ECEC agency in a centralized process</vt:lpstr>
      <vt:lpstr>These funding distributions could be the new services that are funded</vt:lpstr>
      <vt:lpstr>Centralized allocation and disbursal mechanisms will promote equity, transparency, efficiency, and stability</vt:lpstr>
      <vt:lpstr>An example …</vt:lpstr>
      <vt:lpstr>There are many potential benefits to a centralized ECEC funding mechanism</vt:lpstr>
      <vt:lpstr>Draft Recommendation: Implementation</vt:lpstr>
      <vt:lpstr>How did the Commission working group decide that ECEC should be centralized?</vt:lpstr>
      <vt:lpstr>To implement centralized ECEC funding, the State should centralize ECEC into one agency</vt:lpstr>
      <vt:lpstr>There are many potential benefits to a centralized ECEC state system</vt:lpstr>
      <vt:lpstr>Priorities through year-end</vt:lpstr>
      <vt:lpstr>Where to find more information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Commission on Equitable Early Childhood Education and Care Funding</dc:title>
  <dc:creator>Carrie Stewart</dc:creator>
  <cp:lastModifiedBy>Patten, Bethany</cp:lastModifiedBy>
  <cp:revision>21</cp:revision>
  <dcterms:created xsi:type="dcterms:W3CDTF">2020-06-12T04:23:44Z</dcterms:created>
  <dcterms:modified xsi:type="dcterms:W3CDTF">2020-10-19T17:45:06Z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0x010100A28B49F0BCEE7349901F0AE40A1C1C91</vt:lpwstr>
  </property>
</Properties>
</file>