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2.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9.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22.xml" ContentType="application/vnd.openxmlformats-officedocument.presentationml.notesSlide+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23.xml" ContentType="application/vnd.openxmlformats-officedocument.presentationml.notesSlide+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44" r:id="rId4"/>
  </p:sldMasterIdLst>
  <p:notesMasterIdLst>
    <p:notesMasterId r:id="rId46"/>
  </p:notesMasterIdLst>
  <p:handoutMasterIdLst>
    <p:handoutMasterId r:id="rId47"/>
  </p:handoutMasterIdLst>
  <p:sldIdLst>
    <p:sldId id="267" r:id="rId5"/>
    <p:sldId id="1129" r:id="rId6"/>
    <p:sldId id="1289" r:id="rId7"/>
    <p:sldId id="1290" r:id="rId8"/>
    <p:sldId id="1291" r:id="rId9"/>
    <p:sldId id="1288" r:id="rId10"/>
    <p:sldId id="1294" r:id="rId11"/>
    <p:sldId id="1306" r:id="rId12"/>
    <p:sldId id="1312" r:id="rId13"/>
    <p:sldId id="1307" r:id="rId14"/>
    <p:sldId id="1314" r:id="rId15"/>
    <p:sldId id="1300" r:id="rId16"/>
    <p:sldId id="1301" r:id="rId17"/>
    <p:sldId id="1308" r:id="rId18"/>
    <p:sldId id="1302" r:id="rId19"/>
    <p:sldId id="1303" r:id="rId20"/>
    <p:sldId id="1309" r:id="rId21"/>
    <p:sldId id="1304" r:id="rId22"/>
    <p:sldId id="1310" r:id="rId23"/>
    <p:sldId id="811" r:id="rId24"/>
    <p:sldId id="1292" r:id="rId25"/>
    <p:sldId id="1313" r:id="rId26"/>
    <p:sldId id="1257" r:id="rId27"/>
    <p:sldId id="1106" r:id="rId28"/>
    <p:sldId id="1229" r:id="rId29"/>
    <p:sldId id="1263" r:id="rId30"/>
    <p:sldId id="1167" r:id="rId31"/>
    <p:sldId id="1285" r:id="rId32"/>
    <p:sldId id="1264" r:id="rId33"/>
    <p:sldId id="1286" r:id="rId34"/>
    <p:sldId id="1275" r:id="rId35"/>
    <p:sldId id="1211" r:id="rId36"/>
    <p:sldId id="1217" r:id="rId37"/>
    <p:sldId id="1255" r:id="rId38"/>
    <p:sldId id="1219" r:id="rId39"/>
    <p:sldId id="1287" r:id="rId40"/>
    <p:sldId id="1261" r:id="rId41"/>
    <p:sldId id="1293" r:id="rId42"/>
    <p:sldId id="1295" r:id="rId43"/>
    <p:sldId id="1296" r:id="rId44"/>
    <p:sldId id="1297" r:id="rId45"/>
  </p:sldIdLst>
  <p:sldSz cx="9144000" cy="6858000" type="screen4x3"/>
  <p:notesSz cx="7010400" cy="9236075"/>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7" name="Goldfarb, Kayla" initials="GK" lastIdx="5" clrIdx="6">
    <p:extLst>
      <p:ext uri="{19B8F6BF-5375-455C-9EA6-DF929625EA0E}">
        <p15:presenceInfo xmlns:p15="http://schemas.microsoft.com/office/powerpoint/2012/main" userId="S::kgoldfarb@ounceofprevention.org::c2af2d37-044f-4703-abc8-3b792b2228f3" providerId="AD"/>
      </p:ext>
    </p:extLst>
  </p:cmAuthor>
  <p:cmAuthor id="1" name="Torres, Martin" initials="TM" lastIdx="1" clrIdx="0">
    <p:extLst>
      <p:ext uri="{19B8F6BF-5375-455C-9EA6-DF929625EA0E}">
        <p15:presenceInfo xmlns:p15="http://schemas.microsoft.com/office/powerpoint/2012/main" userId="S-1-5-21-3305319392-3808807833-1907086840-314031" providerId="AD"/>
      </p:ext>
    </p:extLst>
  </p:cmAuthor>
  <p:cmAuthor id="2" name="Patten, Bethany" initials="PB" lastIdx="90" clrIdx="1">
    <p:extLst>
      <p:ext uri="{19B8F6BF-5375-455C-9EA6-DF929625EA0E}">
        <p15:presenceInfo xmlns:p15="http://schemas.microsoft.com/office/powerpoint/2012/main" userId="S::Bethany.Patten@Illinois.gov::d9807179-5faf-4cbb-8723-500d28681f8a" providerId="AD"/>
      </p:ext>
    </p:extLst>
  </p:cmAuthor>
  <p:cmAuthor id="3" name="Hawley, Theresa" initials="HT" lastIdx="4" clrIdx="2">
    <p:extLst>
      <p:ext uri="{19B8F6BF-5375-455C-9EA6-DF929625EA0E}">
        <p15:presenceInfo xmlns:p15="http://schemas.microsoft.com/office/powerpoint/2012/main" userId="S::Theresa.Hawley@illinois.gov::faf8ba48-2268-4eec-b84e-ec36d88e5856" providerId="AD"/>
      </p:ext>
    </p:extLst>
  </p:cmAuthor>
  <p:cmAuthor id="4" name="Katie Morrison-Reed" initials="KM" lastIdx="22" clrIdx="3">
    <p:extLst>
      <p:ext uri="{19B8F6BF-5375-455C-9EA6-DF929625EA0E}">
        <p15:presenceInfo xmlns:p15="http://schemas.microsoft.com/office/powerpoint/2012/main" userId="S::kmorrisonreed@aftonpartners.com::4e8640fc-6f5c-4b56-a62c-c95f7dbef19a" providerId="AD"/>
      </p:ext>
    </p:extLst>
  </p:cmAuthor>
  <p:cmAuthor id="5" name="Carrie Stewart" initials="CS" lastIdx="36" clrIdx="4">
    <p:extLst>
      <p:ext uri="{19B8F6BF-5375-455C-9EA6-DF929625EA0E}">
        <p15:presenceInfo xmlns:p15="http://schemas.microsoft.com/office/powerpoint/2012/main" userId="Carrie Stewart" providerId="None"/>
      </p:ext>
    </p:extLst>
  </p:cmAuthor>
  <p:cmAuthor id="6" name="Pacione-Zayas, Cristina" initials="PC" lastIdx="2" clrIdx="5">
    <p:extLst>
      <p:ext uri="{19B8F6BF-5375-455C-9EA6-DF929625EA0E}">
        <p15:presenceInfo xmlns:p15="http://schemas.microsoft.com/office/powerpoint/2012/main" userId="S::PacioneZayas@erikson.edu::f4bc9346-4cb8-4869-beb0-73c62976f89c"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723E5"/>
    <a:srgbClr val="008B3F"/>
    <a:srgbClr val="2A5F8E"/>
    <a:srgbClr val="BA0001"/>
    <a:srgbClr val="2C3D67"/>
    <a:srgbClr val="F01818"/>
    <a:srgbClr val="0920FF"/>
    <a:srgbClr val="CEDF29"/>
    <a:srgbClr val="27E19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4C67FB7-7926-4234-83AD-D733949CEACE}" v="19" dt="2020-10-28T17:01:22.81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8799B23B-EC83-4686-B30A-512413B5E67A}" styleName="Light Style 3 - Acc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9927" autoAdjust="0"/>
    <p:restoredTop sz="95380" autoAdjust="0"/>
  </p:normalViewPr>
  <p:slideViewPr>
    <p:cSldViewPr snapToGrid="0">
      <p:cViewPr varScale="1">
        <p:scale>
          <a:sx n="63" d="100"/>
          <a:sy n="63" d="100"/>
        </p:scale>
        <p:origin x="1596" y="60"/>
      </p:cViewPr>
      <p:guideLst/>
    </p:cSldViewPr>
  </p:slideViewPr>
  <p:outlineViewPr>
    <p:cViewPr>
      <p:scale>
        <a:sx n="33" d="100"/>
        <a:sy n="33" d="100"/>
      </p:scale>
      <p:origin x="0" y="-21660"/>
    </p:cViewPr>
  </p:outlineViewPr>
  <p:notesTextViewPr>
    <p:cViewPr>
      <p:scale>
        <a:sx n="1" d="1"/>
        <a:sy n="1" d="1"/>
      </p:scale>
      <p:origin x="0" y="0"/>
    </p:cViewPr>
  </p:notesTextViewPr>
  <p:sorterViewPr>
    <p:cViewPr>
      <p:scale>
        <a:sx n="100" d="100"/>
        <a:sy n="100" d="100"/>
      </p:scale>
      <p:origin x="0" y="0"/>
    </p:cViewPr>
  </p:sorterViewPr>
  <p:notesViewPr>
    <p:cSldViewPr snapToGrid="0">
      <p:cViewPr varScale="1">
        <p:scale>
          <a:sx n="66" d="100"/>
          <a:sy n="66" d="100"/>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handoutMaster" Target="handoutMasters/handoutMaster1.xml"/><Relationship Id="rId50"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slide" Target="slides/slide37.xml"/><Relationship Id="rId54"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commentAuthors" Target="commentAuthors.xml"/><Relationship Id="rId8" Type="http://schemas.openxmlformats.org/officeDocument/2006/relationships/slide" Target="slides/slide4.xml"/><Relationship Id="rId51"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atten, Bethany" userId="d9807179-5faf-4cbb-8723-500d28681f8a" providerId="ADAL" clId="{BC2525C3-85F9-4307-BB88-2821A34B2C67}"/>
    <pc:docChg chg="undo custSel addSld delSld modSld sldOrd modSection">
      <pc:chgData name="Patten, Bethany" userId="d9807179-5faf-4cbb-8723-500d28681f8a" providerId="ADAL" clId="{BC2525C3-85F9-4307-BB88-2821A34B2C67}" dt="2020-09-18T20:10:56.109" v="17557" actId="20577"/>
      <pc:docMkLst>
        <pc:docMk/>
      </pc:docMkLst>
      <pc:sldChg chg="modNotesTx">
        <pc:chgData name="Patten, Bethany" userId="d9807179-5faf-4cbb-8723-500d28681f8a" providerId="ADAL" clId="{BC2525C3-85F9-4307-BB88-2821A34B2C67}" dt="2020-09-17T17:17:09.349" v="3440" actId="20577"/>
        <pc:sldMkLst>
          <pc:docMk/>
          <pc:sldMk cId="3169275509" sldId="265"/>
        </pc:sldMkLst>
      </pc:sldChg>
      <pc:sldChg chg="modNotesTx">
        <pc:chgData name="Patten, Bethany" userId="d9807179-5faf-4cbb-8723-500d28681f8a" providerId="ADAL" clId="{BC2525C3-85F9-4307-BB88-2821A34B2C67}" dt="2020-09-17T17:25:06.615" v="5204" actId="20577"/>
        <pc:sldMkLst>
          <pc:docMk/>
          <pc:sldMk cId="821936316" sldId="269"/>
        </pc:sldMkLst>
      </pc:sldChg>
      <pc:sldChg chg="modNotesTx">
        <pc:chgData name="Patten, Bethany" userId="d9807179-5faf-4cbb-8723-500d28681f8a" providerId="ADAL" clId="{BC2525C3-85F9-4307-BB88-2821A34B2C67}" dt="2020-09-18T20:03:37.501" v="17148" actId="20577"/>
        <pc:sldMkLst>
          <pc:docMk/>
          <pc:sldMk cId="635494401" sldId="271"/>
        </pc:sldMkLst>
      </pc:sldChg>
      <pc:sldChg chg="del">
        <pc:chgData name="Patten, Bethany" userId="d9807179-5faf-4cbb-8723-500d28681f8a" providerId="ADAL" clId="{BC2525C3-85F9-4307-BB88-2821A34B2C67}" dt="2020-09-14T17:02:27.335" v="2" actId="2696"/>
        <pc:sldMkLst>
          <pc:docMk/>
          <pc:sldMk cId="3175183828" sldId="278"/>
        </pc:sldMkLst>
      </pc:sldChg>
      <pc:sldChg chg="del">
        <pc:chgData name="Patten, Bethany" userId="d9807179-5faf-4cbb-8723-500d28681f8a" providerId="ADAL" clId="{BC2525C3-85F9-4307-BB88-2821A34B2C67}" dt="2020-09-17T17:44:12.148" v="8217" actId="2696"/>
        <pc:sldMkLst>
          <pc:docMk/>
          <pc:sldMk cId="3414161938" sldId="317"/>
        </pc:sldMkLst>
      </pc:sldChg>
      <pc:sldChg chg="modNotesTx">
        <pc:chgData name="Patten, Bethany" userId="d9807179-5faf-4cbb-8723-500d28681f8a" providerId="ADAL" clId="{BC2525C3-85F9-4307-BB88-2821A34B2C67}" dt="2020-09-17T17:46:34.386" v="8722" actId="20577"/>
        <pc:sldMkLst>
          <pc:docMk/>
          <pc:sldMk cId="528408008" sldId="656"/>
        </pc:sldMkLst>
      </pc:sldChg>
      <pc:sldChg chg="modNotesTx">
        <pc:chgData name="Patten, Bethany" userId="d9807179-5faf-4cbb-8723-500d28681f8a" providerId="ADAL" clId="{BC2525C3-85F9-4307-BB88-2821A34B2C67}" dt="2020-09-17T17:44:51.742" v="8392" actId="20577"/>
        <pc:sldMkLst>
          <pc:docMk/>
          <pc:sldMk cId="1675795893" sldId="785"/>
        </pc:sldMkLst>
      </pc:sldChg>
      <pc:sldChg chg="modNotesTx">
        <pc:chgData name="Patten, Bethany" userId="d9807179-5faf-4cbb-8723-500d28681f8a" providerId="ADAL" clId="{BC2525C3-85F9-4307-BB88-2821A34B2C67}" dt="2020-09-18T20:06:27.900" v="17311" actId="20577"/>
        <pc:sldMkLst>
          <pc:docMk/>
          <pc:sldMk cId="1703578929" sldId="788"/>
        </pc:sldMkLst>
      </pc:sldChg>
      <pc:sldChg chg="del">
        <pc:chgData name="Patten, Bethany" userId="d9807179-5faf-4cbb-8723-500d28681f8a" providerId="ADAL" clId="{BC2525C3-85F9-4307-BB88-2821A34B2C67}" dt="2020-09-17T17:47:37.314" v="8917" actId="2696"/>
        <pc:sldMkLst>
          <pc:docMk/>
          <pc:sldMk cId="2418061969" sldId="793"/>
        </pc:sldMkLst>
      </pc:sldChg>
      <pc:sldChg chg="modNotesTx">
        <pc:chgData name="Patten, Bethany" userId="d9807179-5faf-4cbb-8723-500d28681f8a" providerId="ADAL" clId="{BC2525C3-85F9-4307-BB88-2821A34B2C67}" dt="2020-09-18T20:09:10.349" v="17436" actId="20577"/>
        <pc:sldMkLst>
          <pc:docMk/>
          <pc:sldMk cId="4185657674" sldId="795"/>
        </pc:sldMkLst>
      </pc:sldChg>
      <pc:sldChg chg="modNotesTx">
        <pc:chgData name="Patten, Bethany" userId="d9807179-5faf-4cbb-8723-500d28681f8a" providerId="ADAL" clId="{BC2525C3-85F9-4307-BB88-2821A34B2C67}" dt="2020-09-17T17:28:10.350" v="6088" actId="20577"/>
        <pc:sldMkLst>
          <pc:docMk/>
          <pc:sldMk cId="4080819735" sldId="807"/>
        </pc:sldMkLst>
      </pc:sldChg>
      <pc:sldChg chg="modNotesTx">
        <pc:chgData name="Patten, Bethany" userId="d9807179-5faf-4cbb-8723-500d28681f8a" providerId="ADAL" clId="{BC2525C3-85F9-4307-BB88-2821A34B2C67}" dt="2020-09-17T17:34:11.039" v="8216" actId="20577"/>
        <pc:sldMkLst>
          <pc:docMk/>
          <pc:sldMk cId="2550061527" sldId="809"/>
        </pc:sldMkLst>
      </pc:sldChg>
      <pc:sldChg chg="del modNotesTx">
        <pc:chgData name="Patten, Bethany" userId="d9807179-5faf-4cbb-8723-500d28681f8a" providerId="ADAL" clId="{BC2525C3-85F9-4307-BB88-2821A34B2C67}" dt="2020-09-17T17:48:17.071" v="8919" actId="2696"/>
        <pc:sldMkLst>
          <pc:docMk/>
          <pc:sldMk cId="855057215" sldId="812"/>
        </pc:sldMkLst>
      </pc:sldChg>
      <pc:sldChg chg="modNotesTx">
        <pc:chgData name="Patten, Bethany" userId="d9807179-5faf-4cbb-8723-500d28681f8a" providerId="ADAL" clId="{BC2525C3-85F9-4307-BB88-2821A34B2C67}" dt="2020-09-17T17:22:05.519" v="4506" actId="20577"/>
        <pc:sldMkLst>
          <pc:docMk/>
          <pc:sldMk cId="1457465868" sldId="813"/>
        </pc:sldMkLst>
      </pc:sldChg>
      <pc:sldChg chg="modNotesTx">
        <pc:chgData name="Patten, Bethany" userId="d9807179-5faf-4cbb-8723-500d28681f8a" providerId="ADAL" clId="{BC2525C3-85F9-4307-BB88-2821A34B2C67}" dt="2020-09-17T17:24:05.555" v="4957" actId="20577"/>
        <pc:sldMkLst>
          <pc:docMk/>
          <pc:sldMk cId="3778290135" sldId="814"/>
        </pc:sldMkLst>
      </pc:sldChg>
      <pc:sldChg chg="modNotesTx">
        <pc:chgData name="Patten, Bethany" userId="d9807179-5faf-4cbb-8723-500d28681f8a" providerId="ADAL" clId="{BC2525C3-85F9-4307-BB88-2821A34B2C67}" dt="2020-09-18T20:08:07.341" v="17413" actId="20577"/>
        <pc:sldMkLst>
          <pc:docMk/>
          <pc:sldMk cId="2367067244" sldId="824"/>
        </pc:sldMkLst>
      </pc:sldChg>
      <pc:sldChg chg="modNotesTx">
        <pc:chgData name="Patten, Bethany" userId="d9807179-5faf-4cbb-8723-500d28681f8a" providerId="ADAL" clId="{BC2525C3-85F9-4307-BB88-2821A34B2C67}" dt="2020-09-17T19:05:33.540" v="10124" actId="20577"/>
        <pc:sldMkLst>
          <pc:docMk/>
          <pc:sldMk cId="1395915024" sldId="825"/>
        </pc:sldMkLst>
      </pc:sldChg>
      <pc:sldChg chg="modNotesTx">
        <pc:chgData name="Patten, Bethany" userId="d9807179-5faf-4cbb-8723-500d28681f8a" providerId="ADAL" clId="{BC2525C3-85F9-4307-BB88-2821A34B2C67}" dt="2020-09-18T20:10:56.109" v="17557" actId="20577"/>
        <pc:sldMkLst>
          <pc:docMk/>
          <pc:sldMk cId="3682962046" sldId="1014"/>
        </pc:sldMkLst>
      </pc:sldChg>
      <pc:sldChg chg="ord modNotesTx">
        <pc:chgData name="Patten, Bethany" userId="d9807179-5faf-4cbb-8723-500d28681f8a" providerId="ADAL" clId="{BC2525C3-85F9-4307-BB88-2821A34B2C67}" dt="2020-09-18T20:10:07.942" v="17510" actId="313"/>
        <pc:sldMkLst>
          <pc:docMk/>
          <pc:sldMk cId="2398781639" sldId="1016"/>
        </pc:sldMkLst>
      </pc:sldChg>
      <pc:sldChg chg="modNotesTx">
        <pc:chgData name="Patten, Bethany" userId="d9807179-5faf-4cbb-8723-500d28681f8a" providerId="ADAL" clId="{BC2525C3-85F9-4307-BB88-2821A34B2C67}" dt="2020-09-17T17:14:11.575" v="2549" actId="20577"/>
        <pc:sldMkLst>
          <pc:docMk/>
          <pc:sldMk cId="2337256000" sldId="1074"/>
        </pc:sldMkLst>
      </pc:sldChg>
      <pc:sldChg chg="modNotesTx">
        <pc:chgData name="Patten, Bethany" userId="d9807179-5faf-4cbb-8723-500d28681f8a" providerId="ADAL" clId="{BC2525C3-85F9-4307-BB88-2821A34B2C67}" dt="2020-09-17T17:03:31.657" v="1416" actId="20577"/>
        <pc:sldMkLst>
          <pc:docMk/>
          <pc:sldMk cId="3920762223" sldId="1106"/>
        </pc:sldMkLst>
      </pc:sldChg>
      <pc:sldChg chg="del">
        <pc:chgData name="Patten, Bethany" userId="d9807179-5faf-4cbb-8723-500d28681f8a" providerId="ADAL" clId="{BC2525C3-85F9-4307-BB88-2821A34B2C67}" dt="2020-09-14T17:15:37.216" v="290" actId="2696"/>
        <pc:sldMkLst>
          <pc:docMk/>
          <pc:sldMk cId="3016796310" sldId="1145"/>
        </pc:sldMkLst>
      </pc:sldChg>
      <pc:sldChg chg="add modNotesTx">
        <pc:chgData name="Patten, Bethany" userId="d9807179-5faf-4cbb-8723-500d28681f8a" providerId="ADAL" clId="{BC2525C3-85F9-4307-BB88-2821A34B2C67}" dt="2020-09-17T19:30:31.886" v="17109" actId="20577"/>
        <pc:sldMkLst>
          <pc:docMk/>
          <pc:sldMk cId="31559329" sldId="1151"/>
        </pc:sldMkLst>
      </pc:sldChg>
      <pc:sldChg chg="modNotesTx">
        <pc:chgData name="Patten, Bethany" userId="d9807179-5faf-4cbb-8723-500d28681f8a" providerId="ADAL" clId="{BC2525C3-85F9-4307-BB88-2821A34B2C67}" dt="2020-09-17T19:09:08.015" v="10492" actId="20577"/>
        <pc:sldMkLst>
          <pc:docMk/>
          <pc:sldMk cId="2872799246" sldId="1167"/>
        </pc:sldMkLst>
      </pc:sldChg>
      <pc:sldChg chg="modNotesTx">
        <pc:chgData name="Patten, Bethany" userId="d9807179-5faf-4cbb-8723-500d28681f8a" providerId="ADAL" clId="{BC2525C3-85F9-4307-BB88-2821A34B2C67}" dt="2020-09-18T20:04:16.733" v="17160" actId="20577"/>
        <pc:sldMkLst>
          <pc:docMk/>
          <pc:sldMk cId="2711288902" sldId="1171"/>
        </pc:sldMkLst>
      </pc:sldChg>
      <pc:sldChg chg="modSp modNotesTx">
        <pc:chgData name="Patten, Bethany" userId="d9807179-5faf-4cbb-8723-500d28681f8a" providerId="ADAL" clId="{BC2525C3-85F9-4307-BB88-2821A34B2C67}" dt="2020-09-17T17:51:24.101" v="9257" actId="20577"/>
        <pc:sldMkLst>
          <pc:docMk/>
          <pc:sldMk cId="205918087" sldId="1174"/>
        </pc:sldMkLst>
        <pc:graphicFrameChg chg="mod">
          <ac:chgData name="Patten, Bethany" userId="d9807179-5faf-4cbb-8723-500d28681f8a" providerId="ADAL" clId="{BC2525C3-85F9-4307-BB88-2821A34B2C67}" dt="2020-09-14T17:05:31.875" v="207" actId="20577"/>
          <ac:graphicFrameMkLst>
            <pc:docMk/>
            <pc:sldMk cId="205918087" sldId="1174"/>
            <ac:graphicFrameMk id="5" creationId="{3D50EF58-4B6E-43F7-A8EC-4092F11D0981}"/>
          </ac:graphicFrameMkLst>
        </pc:graphicFrameChg>
      </pc:sldChg>
      <pc:sldChg chg="del">
        <pc:chgData name="Patten, Bethany" userId="d9807179-5faf-4cbb-8723-500d28681f8a" providerId="ADAL" clId="{BC2525C3-85F9-4307-BB88-2821A34B2C67}" dt="2020-09-14T17:16:32.128" v="293" actId="2696"/>
        <pc:sldMkLst>
          <pc:docMk/>
          <pc:sldMk cId="3558728955" sldId="1175"/>
        </pc:sldMkLst>
      </pc:sldChg>
      <pc:sldChg chg="modNotesTx">
        <pc:chgData name="Patten, Bethany" userId="d9807179-5faf-4cbb-8723-500d28681f8a" providerId="ADAL" clId="{BC2525C3-85F9-4307-BB88-2821A34B2C67}" dt="2020-09-17T16:58:55.861" v="701" actId="20577"/>
        <pc:sldMkLst>
          <pc:docMk/>
          <pc:sldMk cId="0" sldId="1178"/>
        </pc:sldMkLst>
      </pc:sldChg>
      <pc:sldChg chg="modNotesTx">
        <pc:chgData name="Patten, Bethany" userId="d9807179-5faf-4cbb-8723-500d28681f8a" providerId="ADAL" clId="{BC2525C3-85F9-4307-BB88-2821A34B2C67}" dt="2020-09-18T20:03:20.349" v="17113" actId="20577"/>
        <pc:sldMkLst>
          <pc:docMk/>
          <pc:sldMk cId="0" sldId="1179"/>
        </pc:sldMkLst>
      </pc:sldChg>
      <pc:sldChg chg="del ord">
        <pc:chgData name="Patten, Bethany" userId="d9807179-5faf-4cbb-8723-500d28681f8a" providerId="ADAL" clId="{BC2525C3-85F9-4307-BB88-2821A34B2C67}" dt="2020-09-14T17:14:14.845" v="287" actId="2696"/>
        <pc:sldMkLst>
          <pc:docMk/>
          <pc:sldMk cId="1611689685" sldId="1181"/>
        </pc:sldMkLst>
      </pc:sldChg>
      <pc:sldChg chg="modNotesTx">
        <pc:chgData name="Patten, Bethany" userId="d9807179-5faf-4cbb-8723-500d28681f8a" providerId="ADAL" clId="{BC2525C3-85F9-4307-BB88-2821A34B2C67}" dt="2020-09-17T17:51:06.957" v="9151" actId="20577"/>
        <pc:sldMkLst>
          <pc:docMk/>
          <pc:sldMk cId="1352256719" sldId="1187"/>
        </pc:sldMkLst>
      </pc:sldChg>
      <pc:sldChg chg="modNotesTx">
        <pc:chgData name="Patten, Bethany" userId="d9807179-5faf-4cbb-8723-500d28681f8a" providerId="ADAL" clId="{BC2525C3-85F9-4307-BB88-2821A34B2C67}" dt="2020-09-17T19:07:28.441" v="10460" actId="20577"/>
        <pc:sldMkLst>
          <pc:docMk/>
          <pc:sldMk cId="2910232213" sldId="1188"/>
        </pc:sldMkLst>
      </pc:sldChg>
      <pc:sldChg chg="modNotesTx">
        <pc:chgData name="Patten, Bethany" userId="d9807179-5faf-4cbb-8723-500d28681f8a" providerId="ADAL" clId="{BC2525C3-85F9-4307-BB88-2821A34B2C67}" dt="2020-09-17T19:08:21.658" v="10478" actId="20577"/>
        <pc:sldMkLst>
          <pc:docMk/>
          <pc:sldMk cId="1165218487" sldId="1195"/>
        </pc:sldMkLst>
      </pc:sldChg>
      <pc:sldChg chg="del">
        <pc:chgData name="Patten, Bethany" userId="d9807179-5faf-4cbb-8723-500d28681f8a" providerId="ADAL" clId="{BC2525C3-85F9-4307-BB88-2821A34B2C67}" dt="2020-09-14T17:05:39.142" v="209" actId="2696"/>
        <pc:sldMkLst>
          <pc:docMk/>
          <pc:sldMk cId="2660963068" sldId="1198"/>
        </pc:sldMkLst>
      </pc:sldChg>
      <pc:sldChg chg="del">
        <pc:chgData name="Patten, Bethany" userId="d9807179-5faf-4cbb-8723-500d28681f8a" providerId="ADAL" clId="{BC2525C3-85F9-4307-BB88-2821A34B2C67}" dt="2020-09-14T17:06:13.758" v="217" actId="2696"/>
        <pc:sldMkLst>
          <pc:docMk/>
          <pc:sldMk cId="2892576807" sldId="1199"/>
        </pc:sldMkLst>
      </pc:sldChg>
      <pc:sldChg chg="del ord">
        <pc:chgData name="Patten, Bethany" userId="d9807179-5faf-4cbb-8723-500d28681f8a" providerId="ADAL" clId="{BC2525C3-85F9-4307-BB88-2821A34B2C67}" dt="2020-09-14T17:05:57.271" v="213" actId="2696"/>
        <pc:sldMkLst>
          <pc:docMk/>
          <pc:sldMk cId="4029267163" sldId="1200"/>
        </pc:sldMkLst>
      </pc:sldChg>
      <pc:sldChg chg="del ord">
        <pc:chgData name="Patten, Bethany" userId="d9807179-5faf-4cbb-8723-500d28681f8a" providerId="ADAL" clId="{BC2525C3-85F9-4307-BB88-2821A34B2C67}" dt="2020-09-14T17:14:12.809" v="286" actId="2696"/>
        <pc:sldMkLst>
          <pc:docMk/>
          <pc:sldMk cId="1203707008" sldId="1201"/>
        </pc:sldMkLst>
      </pc:sldChg>
      <pc:sldChg chg="modNotesTx">
        <pc:chgData name="Patten, Bethany" userId="d9807179-5faf-4cbb-8723-500d28681f8a" providerId="ADAL" clId="{BC2525C3-85F9-4307-BB88-2821A34B2C67}" dt="2020-09-18T20:04:49.250" v="17161" actId="20577"/>
        <pc:sldMkLst>
          <pc:docMk/>
          <pc:sldMk cId="787842611" sldId="1206"/>
        </pc:sldMkLst>
      </pc:sldChg>
      <pc:sldChg chg="modNotesTx">
        <pc:chgData name="Patten, Bethany" userId="d9807179-5faf-4cbb-8723-500d28681f8a" providerId="ADAL" clId="{BC2525C3-85F9-4307-BB88-2821A34B2C67}" dt="2020-09-17T17:19:59.009" v="4291" actId="20577"/>
        <pc:sldMkLst>
          <pc:docMk/>
          <pc:sldMk cId="3839693114" sldId="1207"/>
        </pc:sldMkLst>
      </pc:sldChg>
      <pc:sldChg chg="modNotesTx">
        <pc:chgData name="Patten, Bethany" userId="d9807179-5faf-4cbb-8723-500d28681f8a" providerId="ADAL" clId="{BC2525C3-85F9-4307-BB88-2821A34B2C67}" dt="2020-09-17T19:28:47.397" v="16417" actId="20577"/>
        <pc:sldMkLst>
          <pc:docMk/>
          <pc:sldMk cId="412142857" sldId="1208"/>
        </pc:sldMkLst>
      </pc:sldChg>
      <pc:sldChg chg="addSp modSp ord modNotesTx">
        <pc:chgData name="Patten, Bethany" userId="d9807179-5faf-4cbb-8723-500d28681f8a" providerId="ADAL" clId="{BC2525C3-85F9-4307-BB88-2821A34B2C67}" dt="2020-09-17T19:13:36.824" v="11853" actId="20577"/>
        <pc:sldMkLst>
          <pc:docMk/>
          <pc:sldMk cId="3991103312" sldId="1211"/>
        </pc:sldMkLst>
        <pc:spChg chg="mod">
          <ac:chgData name="Patten, Bethany" userId="d9807179-5faf-4cbb-8723-500d28681f8a" providerId="ADAL" clId="{BC2525C3-85F9-4307-BB88-2821A34B2C67}" dt="2020-09-14T17:13:32.329" v="284" actId="1076"/>
          <ac:spMkLst>
            <pc:docMk/>
            <pc:sldMk cId="3991103312" sldId="1211"/>
            <ac:spMk id="4" creationId="{A0033F0E-63F8-4916-9481-0ADD0BF588B3}"/>
          </ac:spMkLst>
        </pc:spChg>
        <pc:spChg chg="mod">
          <ac:chgData name="Patten, Bethany" userId="d9807179-5faf-4cbb-8723-500d28681f8a" providerId="ADAL" clId="{BC2525C3-85F9-4307-BB88-2821A34B2C67}" dt="2020-09-14T17:13:32.329" v="284" actId="1076"/>
          <ac:spMkLst>
            <pc:docMk/>
            <pc:sldMk cId="3991103312" sldId="1211"/>
            <ac:spMk id="5" creationId="{C68ECF99-33A8-443C-B2F9-69AC72B13F03}"/>
          </ac:spMkLst>
        </pc:spChg>
        <pc:spChg chg="add mod">
          <ac:chgData name="Patten, Bethany" userId="d9807179-5faf-4cbb-8723-500d28681f8a" providerId="ADAL" clId="{BC2525C3-85F9-4307-BB88-2821A34B2C67}" dt="2020-09-14T17:13:32.329" v="284" actId="1076"/>
          <ac:spMkLst>
            <pc:docMk/>
            <pc:sldMk cId="3991103312" sldId="1211"/>
            <ac:spMk id="7" creationId="{5A78943E-409E-4C12-AD80-16F120DBB86E}"/>
          </ac:spMkLst>
        </pc:spChg>
        <pc:spChg chg="add mod">
          <ac:chgData name="Patten, Bethany" userId="d9807179-5faf-4cbb-8723-500d28681f8a" providerId="ADAL" clId="{BC2525C3-85F9-4307-BB88-2821A34B2C67}" dt="2020-09-14T17:13:32.329" v="284" actId="1076"/>
          <ac:spMkLst>
            <pc:docMk/>
            <pc:sldMk cId="3991103312" sldId="1211"/>
            <ac:spMk id="9" creationId="{B669484E-5E79-4C06-B447-D654A745F70F}"/>
          </ac:spMkLst>
        </pc:spChg>
        <pc:graphicFrameChg chg="mod">
          <ac:chgData name="Patten, Bethany" userId="d9807179-5faf-4cbb-8723-500d28681f8a" providerId="ADAL" clId="{BC2525C3-85F9-4307-BB88-2821A34B2C67}" dt="2020-09-14T17:13:54.370" v="285" actId="207"/>
          <ac:graphicFrameMkLst>
            <pc:docMk/>
            <pc:sldMk cId="3991103312" sldId="1211"/>
            <ac:graphicFrameMk id="2" creationId="{CDF7F86B-E430-45B3-8CCD-A4B81D1E2AAE}"/>
          </ac:graphicFrameMkLst>
        </pc:graphicFrameChg>
      </pc:sldChg>
      <pc:sldChg chg="ord modNotesTx">
        <pc:chgData name="Patten, Bethany" userId="d9807179-5faf-4cbb-8723-500d28681f8a" providerId="ADAL" clId="{BC2525C3-85F9-4307-BB88-2821A34B2C67}" dt="2020-09-17T19:15:55.479" v="12866" actId="20577"/>
        <pc:sldMkLst>
          <pc:docMk/>
          <pc:sldMk cId="3737623152" sldId="1217"/>
        </pc:sldMkLst>
      </pc:sldChg>
      <pc:sldChg chg="ord modNotesTx">
        <pc:chgData name="Patten, Bethany" userId="d9807179-5faf-4cbb-8723-500d28681f8a" providerId="ADAL" clId="{BC2525C3-85F9-4307-BB88-2821A34B2C67}" dt="2020-09-17T19:22:52.820" v="14639" actId="20577"/>
        <pc:sldMkLst>
          <pc:docMk/>
          <pc:sldMk cId="1009681647" sldId="1219"/>
        </pc:sldMkLst>
      </pc:sldChg>
      <pc:sldChg chg="ord modNotesTx">
        <pc:chgData name="Patten, Bethany" userId="d9807179-5faf-4cbb-8723-500d28681f8a" providerId="ADAL" clId="{BC2525C3-85F9-4307-BB88-2821A34B2C67}" dt="2020-09-17T19:23:31.237" v="14822" actId="20577"/>
        <pc:sldMkLst>
          <pc:docMk/>
          <pc:sldMk cId="3354843021" sldId="1220"/>
        </pc:sldMkLst>
      </pc:sldChg>
      <pc:sldChg chg="add modNotesTx">
        <pc:chgData name="Patten, Bethany" userId="d9807179-5faf-4cbb-8723-500d28681f8a" providerId="ADAL" clId="{BC2525C3-85F9-4307-BB88-2821A34B2C67}" dt="2020-09-17T17:15:38.400" v="3022" actId="20577"/>
        <pc:sldMkLst>
          <pc:docMk/>
          <pc:sldMk cId="1609680573" sldId="1229"/>
        </pc:sldMkLst>
      </pc:sldChg>
      <pc:sldChg chg="add modNotesTx">
        <pc:chgData name="Patten, Bethany" userId="d9807179-5faf-4cbb-8723-500d28681f8a" providerId="ADAL" clId="{BC2525C3-85F9-4307-BB88-2821A34B2C67}" dt="2020-09-17T19:22:34.337" v="14573" actId="20577"/>
        <pc:sldMkLst>
          <pc:docMk/>
          <pc:sldMk cId="3114411772" sldId="1255"/>
        </pc:sldMkLst>
      </pc:sldChg>
      <pc:sldChg chg="add modNotesTx">
        <pc:chgData name="Patten, Bethany" userId="d9807179-5faf-4cbb-8723-500d28681f8a" providerId="ADAL" clId="{BC2525C3-85F9-4307-BB88-2821A34B2C67}" dt="2020-09-17T17:06:25.895" v="1879" actId="20577"/>
        <pc:sldMkLst>
          <pc:docMk/>
          <pc:sldMk cId="3070460095" sldId="1257"/>
        </pc:sldMkLst>
      </pc:sldChg>
      <pc:sldChg chg="modSp add modNotesTx">
        <pc:chgData name="Patten, Bethany" userId="d9807179-5faf-4cbb-8723-500d28681f8a" providerId="ADAL" clId="{BC2525C3-85F9-4307-BB88-2821A34B2C67}" dt="2020-09-17T17:52:37.317" v="9492" actId="20577"/>
        <pc:sldMkLst>
          <pc:docMk/>
          <pc:sldMk cId="3418064245" sldId="1258"/>
        </pc:sldMkLst>
        <pc:graphicFrameChg chg="mod">
          <ac:chgData name="Patten, Bethany" userId="d9807179-5faf-4cbb-8723-500d28681f8a" providerId="ADAL" clId="{BC2525C3-85F9-4307-BB88-2821A34B2C67}" dt="2020-09-14T17:05:48.833" v="211" actId="207"/>
          <ac:graphicFrameMkLst>
            <pc:docMk/>
            <pc:sldMk cId="3418064245" sldId="1258"/>
            <ac:graphicFrameMk id="5" creationId="{3D50EF58-4B6E-43F7-A8EC-4092F11D0981}"/>
          </ac:graphicFrameMkLst>
        </pc:graphicFrameChg>
      </pc:sldChg>
      <pc:sldChg chg="modSp add modNotesTx">
        <pc:chgData name="Patten, Bethany" userId="d9807179-5faf-4cbb-8723-500d28681f8a" providerId="ADAL" clId="{BC2525C3-85F9-4307-BB88-2821A34B2C67}" dt="2020-09-17T19:09:41.803" v="10517" actId="20577"/>
        <pc:sldMkLst>
          <pc:docMk/>
          <pc:sldMk cId="3223069844" sldId="1259"/>
        </pc:sldMkLst>
        <pc:graphicFrameChg chg="mod">
          <ac:chgData name="Patten, Bethany" userId="d9807179-5faf-4cbb-8723-500d28681f8a" providerId="ADAL" clId="{BC2525C3-85F9-4307-BB88-2821A34B2C67}" dt="2020-09-14T17:06:07.311" v="215" actId="207"/>
          <ac:graphicFrameMkLst>
            <pc:docMk/>
            <pc:sldMk cId="3223069844" sldId="1259"/>
            <ac:graphicFrameMk id="5" creationId="{3D50EF58-4B6E-43F7-A8EC-4092F11D0981}"/>
          </ac:graphicFrameMkLst>
        </pc:graphicFrameChg>
      </pc:sldChg>
      <pc:sldChg chg="modSp add modNotesTx">
        <pc:chgData name="Patten, Bethany" userId="d9807179-5faf-4cbb-8723-500d28681f8a" providerId="ADAL" clId="{BC2525C3-85F9-4307-BB88-2821A34B2C67}" dt="2020-09-17T19:25:08.710" v="15204" actId="20577"/>
        <pc:sldMkLst>
          <pc:docMk/>
          <pc:sldMk cId="2241200788" sldId="1260"/>
        </pc:sldMkLst>
        <pc:graphicFrameChg chg="mod">
          <ac:chgData name="Patten, Bethany" userId="d9807179-5faf-4cbb-8723-500d28681f8a" providerId="ADAL" clId="{BC2525C3-85F9-4307-BB88-2821A34B2C67}" dt="2020-09-14T17:06:18.279" v="218" actId="207"/>
          <ac:graphicFrameMkLst>
            <pc:docMk/>
            <pc:sldMk cId="2241200788" sldId="1260"/>
            <ac:graphicFrameMk id="5" creationId="{3D50EF58-4B6E-43F7-A8EC-4092F11D0981}"/>
          </ac:graphicFrameMkLst>
        </pc:graphicFrameChg>
      </pc:sldChg>
      <pc:sldChg chg="add del">
        <pc:chgData name="Patten, Bethany" userId="d9807179-5faf-4cbb-8723-500d28681f8a" providerId="ADAL" clId="{BC2525C3-85F9-4307-BB88-2821A34B2C67}" dt="2020-09-14T17:07:03.551" v="220"/>
        <pc:sldMkLst>
          <pc:docMk/>
          <pc:sldMk cId="252040100" sldId="1261"/>
        </pc:sldMkLst>
      </pc:sldChg>
      <pc:sldChg chg="add modNotesTx">
        <pc:chgData name="Patten, Bethany" userId="d9807179-5faf-4cbb-8723-500d28681f8a" providerId="ADAL" clId="{BC2525C3-85F9-4307-BB88-2821A34B2C67}" dt="2020-09-17T19:28:10.670" v="16217" actId="20577"/>
        <pc:sldMkLst>
          <pc:docMk/>
          <pc:sldMk cId="2738549722" sldId="1261"/>
        </pc:sldMkLst>
      </pc:sldChg>
      <pc:sldChg chg="add modNotesTx">
        <pc:chgData name="Patten, Bethany" userId="d9807179-5faf-4cbb-8723-500d28681f8a" providerId="ADAL" clId="{BC2525C3-85F9-4307-BB88-2821A34B2C67}" dt="2020-09-17T19:27:21.766" v="15926" actId="20577"/>
        <pc:sldMkLst>
          <pc:docMk/>
          <pc:sldMk cId="3722607131" sldId="1266"/>
        </pc:sldMkLst>
      </pc:sldChg>
      <pc:sldChg chg="modSp add modNotesTx">
        <pc:chgData name="Patten, Bethany" userId="d9807179-5faf-4cbb-8723-500d28681f8a" providerId="ADAL" clId="{BC2525C3-85F9-4307-BB88-2821A34B2C67}" dt="2020-09-17T17:04:23.949" v="1570" actId="1076"/>
        <pc:sldMkLst>
          <pc:docMk/>
          <pc:sldMk cId="2407613491" sldId="1267"/>
        </pc:sldMkLst>
        <pc:spChg chg="mod">
          <ac:chgData name="Patten, Bethany" userId="d9807179-5faf-4cbb-8723-500d28681f8a" providerId="ADAL" clId="{BC2525C3-85F9-4307-BB88-2821A34B2C67}" dt="2020-09-17T17:04:23.949" v="1570" actId="1076"/>
          <ac:spMkLst>
            <pc:docMk/>
            <pc:sldMk cId="2407613491" sldId="1267"/>
            <ac:spMk id="3" creationId="{25DE4460-9AA5-0D44-A8BA-994A3BF509BD}"/>
          </ac:spMkLst>
        </pc:spChg>
      </pc:sldChg>
    </pc:docChg>
  </pc:docChgLst>
  <pc:docChgLst>
    <pc:chgData name="Patten, Bethany" userId="d9807179-5faf-4cbb-8723-500d28681f8a" providerId="ADAL" clId="{A78EE287-1BA1-4618-B35C-5FB6660A32E4}"/>
    <pc:docChg chg="undo custSel addSld delSld modSld sldOrd delSection">
      <pc:chgData name="Patten, Bethany" userId="d9807179-5faf-4cbb-8723-500d28681f8a" providerId="ADAL" clId="{A78EE287-1BA1-4618-B35C-5FB6660A32E4}" dt="2020-10-23T00:26:08.399" v="5453" actId="20577"/>
      <pc:docMkLst>
        <pc:docMk/>
      </pc:docMkLst>
      <pc:sldChg chg="del">
        <pc:chgData name="Patten, Bethany" userId="d9807179-5faf-4cbb-8723-500d28681f8a" providerId="ADAL" clId="{A78EE287-1BA1-4618-B35C-5FB6660A32E4}" dt="2020-10-22T21:00:19.749" v="1672" actId="2696"/>
        <pc:sldMkLst>
          <pc:docMk/>
          <pc:sldMk cId="2190376075" sldId="263"/>
        </pc:sldMkLst>
      </pc:sldChg>
      <pc:sldChg chg="del">
        <pc:chgData name="Patten, Bethany" userId="d9807179-5faf-4cbb-8723-500d28681f8a" providerId="ADAL" clId="{A78EE287-1BA1-4618-B35C-5FB6660A32E4}" dt="2020-10-22T21:00:19.762" v="1674" actId="2696"/>
        <pc:sldMkLst>
          <pc:docMk/>
          <pc:sldMk cId="3169275509" sldId="265"/>
        </pc:sldMkLst>
      </pc:sldChg>
      <pc:sldChg chg="delSp modSp">
        <pc:chgData name="Patten, Bethany" userId="d9807179-5faf-4cbb-8723-500d28681f8a" providerId="ADAL" clId="{A78EE287-1BA1-4618-B35C-5FB6660A32E4}" dt="2020-10-22T20:26:24.260" v="50" actId="478"/>
        <pc:sldMkLst>
          <pc:docMk/>
          <pc:sldMk cId="1428763791" sldId="267"/>
        </pc:sldMkLst>
        <pc:spChg chg="mod">
          <ac:chgData name="Patten, Bethany" userId="d9807179-5faf-4cbb-8723-500d28681f8a" providerId="ADAL" clId="{A78EE287-1BA1-4618-B35C-5FB6660A32E4}" dt="2020-10-22T20:26:21.626" v="49" actId="20577"/>
          <ac:spMkLst>
            <pc:docMk/>
            <pc:sldMk cId="1428763791" sldId="267"/>
            <ac:spMk id="6" creationId="{F38F6388-9040-4A5B-810B-757084538140}"/>
          </ac:spMkLst>
        </pc:spChg>
        <pc:spChg chg="del">
          <ac:chgData name="Patten, Bethany" userId="d9807179-5faf-4cbb-8723-500d28681f8a" providerId="ADAL" clId="{A78EE287-1BA1-4618-B35C-5FB6660A32E4}" dt="2020-10-22T20:26:24.260" v="50" actId="478"/>
          <ac:spMkLst>
            <pc:docMk/>
            <pc:sldMk cId="1428763791" sldId="267"/>
            <ac:spMk id="7" creationId="{FE2C911A-AA6C-4B2C-9310-562DCD7E11CB}"/>
          </ac:spMkLst>
        </pc:spChg>
      </pc:sldChg>
      <pc:sldChg chg="del">
        <pc:chgData name="Patten, Bethany" userId="d9807179-5faf-4cbb-8723-500d28681f8a" providerId="ADAL" clId="{A78EE287-1BA1-4618-B35C-5FB6660A32E4}" dt="2020-10-22T21:00:19.834" v="1679" actId="2696"/>
        <pc:sldMkLst>
          <pc:docMk/>
          <pc:sldMk cId="821936316" sldId="269"/>
        </pc:sldMkLst>
      </pc:sldChg>
      <pc:sldChg chg="del">
        <pc:chgData name="Patten, Bethany" userId="d9807179-5faf-4cbb-8723-500d28681f8a" providerId="ADAL" clId="{A78EE287-1BA1-4618-B35C-5FB6660A32E4}" dt="2020-10-22T20:59:20.466" v="1669" actId="2696"/>
        <pc:sldMkLst>
          <pc:docMk/>
          <pc:sldMk cId="635494401" sldId="271"/>
        </pc:sldMkLst>
      </pc:sldChg>
      <pc:sldChg chg="del">
        <pc:chgData name="Patten, Bethany" userId="d9807179-5faf-4cbb-8723-500d28681f8a" providerId="ADAL" clId="{A78EE287-1BA1-4618-B35C-5FB6660A32E4}" dt="2020-10-22T21:00:19.734" v="1671" actId="2696"/>
        <pc:sldMkLst>
          <pc:docMk/>
          <pc:sldMk cId="3282576249" sldId="651"/>
        </pc:sldMkLst>
      </pc:sldChg>
      <pc:sldChg chg="del">
        <pc:chgData name="Patten, Bethany" userId="d9807179-5faf-4cbb-8723-500d28681f8a" providerId="ADAL" clId="{A78EE287-1BA1-4618-B35C-5FB6660A32E4}" dt="2020-10-22T21:00:20.018" v="1686" actId="2696"/>
        <pc:sldMkLst>
          <pc:docMk/>
          <pc:sldMk cId="528408008" sldId="656"/>
        </pc:sldMkLst>
      </pc:sldChg>
      <pc:sldChg chg="del">
        <pc:chgData name="Patten, Bethany" userId="d9807179-5faf-4cbb-8723-500d28681f8a" providerId="ADAL" clId="{A78EE287-1BA1-4618-B35C-5FB6660A32E4}" dt="2020-10-22T21:00:19.964" v="1685" actId="2696"/>
        <pc:sldMkLst>
          <pc:docMk/>
          <pc:sldMk cId="1675795893" sldId="785"/>
        </pc:sldMkLst>
      </pc:sldChg>
      <pc:sldChg chg="del">
        <pc:chgData name="Patten, Bethany" userId="d9807179-5faf-4cbb-8723-500d28681f8a" providerId="ADAL" clId="{A78EE287-1BA1-4618-B35C-5FB6660A32E4}" dt="2020-10-22T21:00:19.854" v="1680" actId="2696"/>
        <pc:sldMkLst>
          <pc:docMk/>
          <pc:sldMk cId="1703578929" sldId="788"/>
        </pc:sldMkLst>
      </pc:sldChg>
      <pc:sldChg chg="del">
        <pc:chgData name="Patten, Bethany" userId="d9807179-5faf-4cbb-8723-500d28681f8a" providerId="ADAL" clId="{A78EE287-1BA1-4618-B35C-5FB6660A32E4}" dt="2020-10-22T21:00:20.134" v="1687" actId="2696"/>
        <pc:sldMkLst>
          <pc:docMk/>
          <pc:sldMk cId="4185657674" sldId="795"/>
        </pc:sldMkLst>
      </pc:sldChg>
      <pc:sldChg chg="del">
        <pc:chgData name="Patten, Bethany" userId="d9807179-5faf-4cbb-8723-500d28681f8a" providerId="ADAL" clId="{A78EE287-1BA1-4618-B35C-5FB6660A32E4}" dt="2020-10-22T21:00:19.867" v="1681" actId="2696"/>
        <pc:sldMkLst>
          <pc:docMk/>
          <pc:sldMk cId="4080819735" sldId="807"/>
        </pc:sldMkLst>
      </pc:sldChg>
      <pc:sldChg chg="del">
        <pc:chgData name="Patten, Bethany" userId="d9807179-5faf-4cbb-8723-500d28681f8a" providerId="ADAL" clId="{A78EE287-1BA1-4618-B35C-5FB6660A32E4}" dt="2020-10-22T21:00:19.916" v="1684" actId="2696"/>
        <pc:sldMkLst>
          <pc:docMk/>
          <pc:sldMk cId="2550061527" sldId="809"/>
        </pc:sldMkLst>
      </pc:sldChg>
      <pc:sldChg chg="del">
        <pc:chgData name="Patten, Bethany" userId="d9807179-5faf-4cbb-8723-500d28681f8a" providerId="ADAL" clId="{A78EE287-1BA1-4618-B35C-5FB6660A32E4}" dt="2020-10-22T21:00:19.801" v="1677" actId="2696"/>
        <pc:sldMkLst>
          <pc:docMk/>
          <pc:sldMk cId="1457465868" sldId="813"/>
        </pc:sldMkLst>
      </pc:sldChg>
      <pc:sldChg chg="del">
        <pc:chgData name="Patten, Bethany" userId="d9807179-5faf-4cbb-8723-500d28681f8a" providerId="ADAL" clId="{A78EE287-1BA1-4618-B35C-5FB6660A32E4}" dt="2020-10-22T21:00:19.817" v="1678" actId="2696"/>
        <pc:sldMkLst>
          <pc:docMk/>
          <pc:sldMk cId="3778290135" sldId="814"/>
        </pc:sldMkLst>
      </pc:sldChg>
      <pc:sldChg chg="del">
        <pc:chgData name="Patten, Bethany" userId="d9807179-5faf-4cbb-8723-500d28681f8a" providerId="ADAL" clId="{A78EE287-1BA1-4618-B35C-5FB6660A32E4}" dt="2020-10-22T21:00:19.880" v="1682" actId="2696"/>
        <pc:sldMkLst>
          <pc:docMk/>
          <pc:sldMk cId="2367067244" sldId="824"/>
        </pc:sldMkLst>
      </pc:sldChg>
      <pc:sldChg chg="del">
        <pc:chgData name="Patten, Bethany" userId="d9807179-5faf-4cbb-8723-500d28681f8a" providerId="ADAL" clId="{A78EE287-1BA1-4618-B35C-5FB6660A32E4}" dt="2020-10-22T21:00:19.889" v="1683" actId="2696"/>
        <pc:sldMkLst>
          <pc:docMk/>
          <pc:sldMk cId="1395915024" sldId="825"/>
        </pc:sldMkLst>
      </pc:sldChg>
      <pc:sldChg chg="del">
        <pc:chgData name="Patten, Bethany" userId="d9807179-5faf-4cbb-8723-500d28681f8a" providerId="ADAL" clId="{A78EE287-1BA1-4618-B35C-5FB6660A32E4}" dt="2020-10-22T21:14:21.044" v="1700" actId="2696"/>
        <pc:sldMkLst>
          <pc:docMk/>
          <pc:sldMk cId="174869781" sldId="994"/>
        </pc:sldMkLst>
      </pc:sldChg>
      <pc:sldChg chg="del">
        <pc:chgData name="Patten, Bethany" userId="d9807179-5faf-4cbb-8723-500d28681f8a" providerId="ADAL" clId="{A78EE287-1BA1-4618-B35C-5FB6660A32E4}" dt="2020-10-22T21:12:01.731" v="1693" actId="2696"/>
        <pc:sldMkLst>
          <pc:docMk/>
          <pc:sldMk cId="3682962046" sldId="1014"/>
        </pc:sldMkLst>
      </pc:sldChg>
      <pc:sldChg chg="del">
        <pc:chgData name="Patten, Bethany" userId="d9807179-5faf-4cbb-8723-500d28681f8a" providerId="ADAL" clId="{A78EE287-1BA1-4618-B35C-5FB6660A32E4}" dt="2020-10-22T21:11:54.258" v="1692" actId="2696"/>
        <pc:sldMkLst>
          <pc:docMk/>
          <pc:sldMk cId="2398781639" sldId="1016"/>
        </pc:sldMkLst>
      </pc:sldChg>
      <pc:sldChg chg="del">
        <pc:chgData name="Patten, Bethany" userId="d9807179-5faf-4cbb-8723-500d28681f8a" providerId="ADAL" clId="{A78EE287-1BA1-4618-B35C-5FB6660A32E4}" dt="2020-10-22T21:13:28.055" v="1699" actId="2696"/>
        <pc:sldMkLst>
          <pc:docMk/>
          <pc:sldMk cId="2337256000" sldId="1074"/>
        </pc:sldMkLst>
      </pc:sldChg>
      <pc:sldChg chg="modSp add">
        <pc:chgData name="Patten, Bethany" userId="d9807179-5faf-4cbb-8723-500d28681f8a" providerId="ADAL" clId="{A78EE287-1BA1-4618-B35C-5FB6660A32E4}" dt="2020-10-22T20:45:55.230" v="638" actId="1076"/>
        <pc:sldMkLst>
          <pc:docMk/>
          <pc:sldMk cId="3033419954" sldId="1129"/>
        </pc:sldMkLst>
        <pc:graphicFrameChg chg="mod modGraphic">
          <ac:chgData name="Patten, Bethany" userId="d9807179-5faf-4cbb-8723-500d28681f8a" providerId="ADAL" clId="{A78EE287-1BA1-4618-B35C-5FB6660A32E4}" dt="2020-10-22T20:45:55.230" v="638" actId="1076"/>
          <ac:graphicFrameMkLst>
            <pc:docMk/>
            <pc:sldMk cId="3033419954" sldId="1129"/>
            <ac:graphicFrameMk id="5" creationId="{73BB8BB2-38D8-444F-B899-9DD5C56A9EAF}"/>
          </ac:graphicFrameMkLst>
        </pc:graphicFrameChg>
      </pc:sldChg>
      <pc:sldChg chg="modSp add del">
        <pc:chgData name="Patten, Bethany" userId="d9807179-5faf-4cbb-8723-500d28681f8a" providerId="ADAL" clId="{A78EE287-1BA1-4618-B35C-5FB6660A32E4}" dt="2020-10-22T21:29:02.248" v="2425" actId="2696"/>
        <pc:sldMkLst>
          <pc:docMk/>
          <pc:sldMk cId="2308923873" sldId="1138"/>
        </pc:sldMkLst>
        <pc:spChg chg="mod">
          <ac:chgData name="Patten, Bethany" userId="d9807179-5faf-4cbb-8723-500d28681f8a" providerId="ADAL" clId="{A78EE287-1BA1-4618-B35C-5FB6660A32E4}" dt="2020-10-22T21:28:40.570" v="2421" actId="20577"/>
          <ac:spMkLst>
            <pc:docMk/>
            <pc:sldMk cId="2308923873" sldId="1138"/>
            <ac:spMk id="7" creationId="{E45C0EA0-DEB1-4812-939D-09EB50A66854}"/>
          </ac:spMkLst>
        </pc:spChg>
      </pc:sldChg>
      <pc:sldChg chg="del">
        <pc:chgData name="Patten, Bethany" userId="d9807179-5faf-4cbb-8723-500d28681f8a" providerId="ADAL" clId="{A78EE287-1BA1-4618-B35C-5FB6660A32E4}" dt="2020-10-22T21:12:18.077" v="1696" actId="2696"/>
        <pc:sldMkLst>
          <pc:docMk/>
          <pc:sldMk cId="31559329" sldId="1151"/>
        </pc:sldMkLst>
      </pc:sldChg>
      <pc:sldChg chg="del">
        <pc:chgData name="Patten, Bethany" userId="d9807179-5faf-4cbb-8723-500d28681f8a" providerId="ADAL" clId="{A78EE287-1BA1-4618-B35C-5FB6660A32E4}" dt="2020-10-22T21:10:58.702" v="1690" actId="2696"/>
        <pc:sldMkLst>
          <pc:docMk/>
          <pc:sldMk cId="937640770" sldId="1156"/>
        </pc:sldMkLst>
      </pc:sldChg>
      <pc:sldChg chg="ord">
        <pc:chgData name="Patten, Bethany" userId="d9807179-5faf-4cbb-8723-500d28681f8a" providerId="ADAL" clId="{A78EE287-1BA1-4618-B35C-5FB6660A32E4}" dt="2020-10-22T21:11:31.996" v="1691"/>
        <pc:sldMkLst>
          <pc:docMk/>
          <pc:sldMk cId="2872799246" sldId="1167"/>
        </pc:sldMkLst>
      </pc:sldChg>
      <pc:sldChg chg="del">
        <pc:chgData name="Patten, Bethany" userId="d9807179-5faf-4cbb-8723-500d28681f8a" providerId="ADAL" clId="{A78EE287-1BA1-4618-B35C-5FB6660A32E4}" dt="2020-10-22T21:00:19.708" v="1670" actId="2696"/>
        <pc:sldMkLst>
          <pc:docMk/>
          <pc:sldMk cId="2711288902" sldId="1171"/>
        </pc:sldMkLst>
      </pc:sldChg>
      <pc:sldChg chg="del">
        <pc:chgData name="Patten, Bethany" userId="d9807179-5faf-4cbb-8723-500d28681f8a" providerId="ADAL" clId="{A78EE287-1BA1-4618-B35C-5FB6660A32E4}" dt="2020-10-22T20:58:34.592" v="1644" actId="2696"/>
        <pc:sldMkLst>
          <pc:docMk/>
          <pc:sldMk cId="377015991" sldId="1172"/>
        </pc:sldMkLst>
      </pc:sldChg>
      <pc:sldChg chg="del">
        <pc:chgData name="Patten, Bethany" userId="d9807179-5faf-4cbb-8723-500d28681f8a" providerId="ADAL" clId="{A78EE287-1BA1-4618-B35C-5FB6660A32E4}" dt="2020-10-22T21:12:18.573" v="1697" actId="2696"/>
        <pc:sldMkLst>
          <pc:docMk/>
          <pc:sldMk cId="591383565" sldId="1176"/>
        </pc:sldMkLst>
      </pc:sldChg>
      <pc:sldChg chg="del">
        <pc:chgData name="Patten, Bethany" userId="d9807179-5faf-4cbb-8723-500d28681f8a" providerId="ADAL" clId="{A78EE287-1BA1-4618-B35C-5FB6660A32E4}" dt="2020-10-22T20:58:34.604" v="1645" actId="2696"/>
        <pc:sldMkLst>
          <pc:docMk/>
          <pc:sldMk cId="0" sldId="1178"/>
        </pc:sldMkLst>
      </pc:sldChg>
      <pc:sldChg chg="del">
        <pc:chgData name="Patten, Bethany" userId="d9807179-5faf-4cbb-8723-500d28681f8a" providerId="ADAL" clId="{A78EE287-1BA1-4618-B35C-5FB6660A32E4}" dt="2020-10-22T20:58:34.612" v="1646" actId="2696"/>
        <pc:sldMkLst>
          <pc:docMk/>
          <pc:sldMk cId="0" sldId="1179"/>
        </pc:sldMkLst>
      </pc:sldChg>
      <pc:sldChg chg="del">
        <pc:chgData name="Patten, Bethany" userId="d9807179-5faf-4cbb-8723-500d28681f8a" providerId="ADAL" clId="{A78EE287-1BA1-4618-B35C-5FB6660A32E4}" dt="2020-10-22T21:00:20.150" v="1688" actId="2696"/>
        <pc:sldMkLst>
          <pc:docMk/>
          <pc:sldMk cId="1352256719" sldId="1187"/>
        </pc:sldMkLst>
      </pc:sldChg>
      <pc:sldChg chg="del">
        <pc:chgData name="Patten, Bethany" userId="d9807179-5faf-4cbb-8723-500d28681f8a" providerId="ADAL" clId="{A78EE287-1BA1-4618-B35C-5FB6660A32E4}" dt="2020-10-22T21:16:16.385" v="1705" actId="2696"/>
        <pc:sldMkLst>
          <pc:docMk/>
          <pc:sldMk cId="1165218487" sldId="1195"/>
        </pc:sldMkLst>
      </pc:sldChg>
      <pc:sldChg chg="del">
        <pc:chgData name="Patten, Bethany" userId="d9807179-5faf-4cbb-8723-500d28681f8a" providerId="ADAL" clId="{A78EE287-1BA1-4618-B35C-5FB6660A32E4}" dt="2020-10-22T21:00:19.775" v="1675" actId="2696"/>
        <pc:sldMkLst>
          <pc:docMk/>
          <pc:sldMk cId="787842611" sldId="1206"/>
        </pc:sldMkLst>
      </pc:sldChg>
      <pc:sldChg chg="del">
        <pc:chgData name="Patten, Bethany" userId="d9807179-5faf-4cbb-8723-500d28681f8a" providerId="ADAL" clId="{A78EE287-1BA1-4618-B35C-5FB6660A32E4}" dt="2020-10-22T21:00:19.788" v="1676" actId="2696"/>
        <pc:sldMkLst>
          <pc:docMk/>
          <pc:sldMk cId="3839693114" sldId="1207"/>
        </pc:sldMkLst>
      </pc:sldChg>
      <pc:sldChg chg="del">
        <pc:chgData name="Patten, Bethany" userId="d9807179-5faf-4cbb-8723-500d28681f8a" providerId="ADAL" clId="{A78EE287-1BA1-4618-B35C-5FB6660A32E4}" dt="2020-10-22T21:12:10.356" v="1694" actId="2696"/>
        <pc:sldMkLst>
          <pc:docMk/>
          <pc:sldMk cId="412142857" sldId="1208"/>
        </pc:sldMkLst>
      </pc:sldChg>
      <pc:sldChg chg="add del">
        <pc:chgData name="Patten, Bethany" userId="d9807179-5faf-4cbb-8723-500d28681f8a" providerId="ADAL" clId="{A78EE287-1BA1-4618-B35C-5FB6660A32E4}" dt="2020-10-22T20:51:30.592" v="958"/>
        <pc:sldMkLst>
          <pc:docMk/>
          <pc:sldMk cId="1210770150" sldId="1216"/>
        </pc:sldMkLst>
      </pc:sldChg>
      <pc:sldChg chg="del">
        <pc:chgData name="Patten, Bethany" userId="d9807179-5faf-4cbb-8723-500d28681f8a" providerId="ADAL" clId="{A78EE287-1BA1-4618-B35C-5FB6660A32E4}" dt="2020-10-22T21:12:12.621" v="1695" actId="2696"/>
        <pc:sldMkLst>
          <pc:docMk/>
          <pc:sldMk cId="3354843021" sldId="1220"/>
        </pc:sldMkLst>
      </pc:sldChg>
      <pc:sldChg chg="modSp ord">
        <pc:chgData name="Patten, Bethany" userId="d9807179-5faf-4cbb-8723-500d28681f8a" providerId="ADAL" clId="{A78EE287-1BA1-4618-B35C-5FB6660A32E4}" dt="2020-10-22T20:59:18.894" v="1668"/>
        <pc:sldMkLst>
          <pc:docMk/>
          <pc:sldMk cId="3070460095" sldId="1257"/>
        </pc:sldMkLst>
        <pc:spChg chg="mod">
          <ac:chgData name="Patten, Bethany" userId="d9807179-5faf-4cbb-8723-500d28681f8a" providerId="ADAL" clId="{A78EE287-1BA1-4618-B35C-5FB6660A32E4}" dt="2020-10-22T20:59:16.169" v="1667" actId="20577"/>
          <ac:spMkLst>
            <pc:docMk/>
            <pc:sldMk cId="3070460095" sldId="1257"/>
            <ac:spMk id="5" creationId="{1BEBBD7E-7907-4E71-A19D-1FD7FB385A1A}"/>
          </ac:spMkLst>
        </pc:spChg>
      </pc:sldChg>
      <pc:sldChg chg="del">
        <pc:chgData name="Patten, Bethany" userId="d9807179-5faf-4cbb-8723-500d28681f8a" providerId="ADAL" clId="{A78EE287-1BA1-4618-B35C-5FB6660A32E4}" dt="2020-10-22T20:58:54.257" v="1647" actId="2696"/>
        <pc:sldMkLst>
          <pc:docMk/>
          <pc:sldMk cId="2407613491" sldId="1267"/>
        </pc:sldMkLst>
      </pc:sldChg>
      <pc:sldChg chg="del">
        <pc:chgData name="Patten, Bethany" userId="d9807179-5faf-4cbb-8723-500d28681f8a" providerId="ADAL" clId="{A78EE287-1BA1-4618-B35C-5FB6660A32E4}" dt="2020-10-22T21:00:44.076" v="1689" actId="2696"/>
        <pc:sldMkLst>
          <pc:docMk/>
          <pc:sldMk cId="233700878" sldId="1273"/>
        </pc:sldMkLst>
      </pc:sldChg>
      <pc:sldChg chg="del">
        <pc:chgData name="Patten, Bethany" userId="d9807179-5faf-4cbb-8723-500d28681f8a" providerId="ADAL" clId="{A78EE287-1BA1-4618-B35C-5FB6660A32E4}" dt="2020-10-22T21:14:36.100" v="1701" actId="2696"/>
        <pc:sldMkLst>
          <pc:docMk/>
          <pc:sldMk cId="1395929420" sldId="1274"/>
        </pc:sldMkLst>
      </pc:sldChg>
      <pc:sldChg chg="addSp delSp modSp">
        <pc:chgData name="Patten, Bethany" userId="d9807179-5faf-4cbb-8723-500d28681f8a" providerId="ADAL" clId="{A78EE287-1BA1-4618-B35C-5FB6660A32E4}" dt="2020-10-22T21:16:03.076" v="1704" actId="1076"/>
        <pc:sldMkLst>
          <pc:docMk/>
          <pc:sldMk cId="669380983" sldId="1285"/>
        </pc:sldMkLst>
        <pc:spChg chg="add mod">
          <ac:chgData name="Patten, Bethany" userId="d9807179-5faf-4cbb-8723-500d28681f8a" providerId="ADAL" clId="{A78EE287-1BA1-4618-B35C-5FB6660A32E4}" dt="2020-10-22T21:16:03.076" v="1704" actId="1076"/>
          <ac:spMkLst>
            <pc:docMk/>
            <pc:sldMk cId="669380983" sldId="1285"/>
            <ac:spMk id="8" creationId="{A77200D7-7252-411B-8119-9481870AC1FA}"/>
          </ac:spMkLst>
        </pc:spChg>
        <pc:graphicFrameChg chg="del">
          <ac:chgData name="Patten, Bethany" userId="d9807179-5faf-4cbb-8723-500d28681f8a" providerId="ADAL" clId="{A78EE287-1BA1-4618-B35C-5FB6660A32E4}" dt="2020-10-22T21:15:54.659" v="1702" actId="478"/>
          <ac:graphicFrameMkLst>
            <pc:docMk/>
            <pc:sldMk cId="669380983" sldId="1285"/>
            <ac:graphicFrameMk id="9" creationId="{3F5CDF1F-43C9-4758-A175-080EFBB0A9C6}"/>
          </ac:graphicFrameMkLst>
        </pc:graphicFrameChg>
      </pc:sldChg>
      <pc:sldChg chg="modSp add">
        <pc:chgData name="Patten, Bethany" userId="d9807179-5faf-4cbb-8723-500d28681f8a" providerId="ADAL" clId="{A78EE287-1BA1-4618-B35C-5FB6660A32E4}" dt="2020-10-22T20:56:30.832" v="1527" actId="20577"/>
        <pc:sldMkLst>
          <pc:docMk/>
          <pc:sldMk cId="2300205286" sldId="1288"/>
        </pc:sldMkLst>
        <pc:spChg chg="mod">
          <ac:chgData name="Patten, Bethany" userId="d9807179-5faf-4cbb-8723-500d28681f8a" providerId="ADAL" clId="{A78EE287-1BA1-4618-B35C-5FB6660A32E4}" dt="2020-10-22T20:56:09.504" v="1403" actId="20577"/>
          <ac:spMkLst>
            <pc:docMk/>
            <pc:sldMk cId="2300205286" sldId="1288"/>
            <ac:spMk id="2" creationId="{B9141175-15D6-4095-BA18-DAD1C08D6601}"/>
          </ac:spMkLst>
        </pc:spChg>
        <pc:spChg chg="mod">
          <ac:chgData name="Patten, Bethany" userId="d9807179-5faf-4cbb-8723-500d28681f8a" providerId="ADAL" clId="{A78EE287-1BA1-4618-B35C-5FB6660A32E4}" dt="2020-10-22T20:56:30.832" v="1527" actId="20577"/>
          <ac:spMkLst>
            <pc:docMk/>
            <pc:sldMk cId="2300205286" sldId="1288"/>
            <ac:spMk id="3" creationId="{40D203F8-4578-4D01-9F26-EBCF273FA4E6}"/>
          </ac:spMkLst>
        </pc:spChg>
      </pc:sldChg>
      <pc:sldChg chg="modSp add">
        <pc:chgData name="Patten, Bethany" userId="d9807179-5faf-4cbb-8723-500d28681f8a" providerId="ADAL" clId="{A78EE287-1BA1-4618-B35C-5FB6660A32E4}" dt="2020-10-22T20:55:25.513" v="1389" actId="20577"/>
        <pc:sldMkLst>
          <pc:docMk/>
          <pc:sldMk cId="1724818032" sldId="1289"/>
        </pc:sldMkLst>
        <pc:spChg chg="mod">
          <ac:chgData name="Patten, Bethany" userId="d9807179-5faf-4cbb-8723-500d28681f8a" providerId="ADAL" clId="{A78EE287-1BA1-4618-B35C-5FB6660A32E4}" dt="2020-10-22T20:51:06.775" v="956" actId="20577"/>
          <ac:spMkLst>
            <pc:docMk/>
            <pc:sldMk cId="1724818032" sldId="1289"/>
            <ac:spMk id="2" creationId="{B9141175-15D6-4095-BA18-DAD1C08D6601}"/>
          </ac:spMkLst>
        </pc:spChg>
        <pc:spChg chg="mod">
          <ac:chgData name="Patten, Bethany" userId="d9807179-5faf-4cbb-8723-500d28681f8a" providerId="ADAL" clId="{A78EE287-1BA1-4618-B35C-5FB6660A32E4}" dt="2020-10-22T20:55:25.513" v="1389" actId="20577"/>
          <ac:spMkLst>
            <pc:docMk/>
            <pc:sldMk cId="1724818032" sldId="1289"/>
            <ac:spMk id="3" creationId="{40D203F8-4578-4D01-9F26-EBCF273FA4E6}"/>
          </ac:spMkLst>
        </pc:spChg>
      </pc:sldChg>
      <pc:sldChg chg="add">
        <pc:chgData name="Patten, Bethany" userId="d9807179-5faf-4cbb-8723-500d28681f8a" providerId="ADAL" clId="{A78EE287-1BA1-4618-B35C-5FB6660A32E4}" dt="2020-10-22T20:56:06.101" v="1390"/>
        <pc:sldMkLst>
          <pc:docMk/>
          <pc:sldMk cId="1558111811" sldId="1290"/>
        </pc:sldMkLst>
      </pc:sldChg>
      <pc:sldChg chg="modSp add">
        <pc:chgData name="Patten, Bethany" userId="d9807179-5faf-4cbb-8723-500d28681f8a" providerId="ADAL" clId="{A78EE287-1BA1-4618-B35C-5FB6660A32E4}" dt="2020-10-22T20:57:13.166" v="1554" actId="20577"/>
        <pc:sldMkLst>
          <pc:docMk/>
          <pc:sldMk cId="3168261507" sldId="1291"/>
        </pc:sldMkLst>
        <pc:spChg chg="mod">
          <ac:chgData name="Patten, Bethany" userId="d9807179-5faf-4cbb-8723-500d28681f8a" providerId="ADAL" clId="{A78EE287-1BA1-4618-B35C-5FB6660A32E4}" dt="2020-10-22T20:57:13.166" v="1554" actId="20577"/>
          <ac:spMkLst>
            <pc:docMk/>
            <pc:sldMk cId="3168261507" sldId="1291"/>
            <ac:spMk id="2" creationId="{9F0608F2-E290-4A47-981B-78D8AD41ACC0}"/>
          </ac:spMkLst>
        </pc:spChg>
      </pc:sldChg>
      <pc:sldChg chg="modSp add">
        <pc:chgData name="Patten, Bethany" userId="d9807179-5faf-4cbb-8723-500d28681f8a" providerId="ADAL" clId="{A78EE287-1BA1-4618-B35C-5FB6660A32E4}" dt="2020-10-22T21:13:03.059" v="1698" actId="20577"/>
        <pc:sldMkLst>
          <pc:docMk/>
          <pc:sldMk cId="412384903" sldId="1292"/>
        </pc:sldMkLst>
        <pc:spChg chg="mod">
          <ac:chgData name="Patten, Bethany" userId="d9807179-5faf-4cbb-8723-500d28681f8a" providerId="ADAL" clId="{A78EE287-1BA1-4618-B35C-5FB6660A32E4}" dt="2020-10-22T21:13:03.059" v="1698" actId="20577"/>
          <ac:spMkLst>
            <pc:docMk/>
            <pc:sldMk cId="412384903" sldId="1292"/>
            <ac:spMk id="2" creationId="{9F0608F2-E290-4A47-981B-78D8AD41ACC0}"/>
          </ac:spMkLst>
        </pc:spChg>
      </pc:sldChg>
      <pc:sldChg chg="modSp add">
        <pc:chgData name="Patten, Bethany" userId="d9807179-5faf-4cbb-8723-500d28681f8a" providerId="ADAL" clId="{A78EE287-1BA1-4618-B35C-5FB6660A32E4}" dt="2020-10-22T21:18:13.635" v="1733" actId="20577"/>
        <pc:sldMkLst>
          <pc:docMk/>
          <pc:sldMk cId="3400556999" sldId="1293"/>
        </pc:sldMkLst>
        <pc:spChg chg="mod">
          <ac:chgData name="Patten, Bethany" userId="d9807179-5faf-4cbb-8723-500d28681f8a" providerId="ADAL" clId="{A78EE287-1BA1-4618-B35C-5FB6660A32E4}" dt="2020-10-22T21:18:13.635" v="1733" actId="20577"/>
          <ac:spMkLst>
            <pc:docMk/>
            <pc:sldMk cId="3400556999" sldId="1293"/>
            <ac:spMk id="2" creationId="{9F0608F2-E290-4A47-981B-78D8AD41ACC0}"/>
          </ac:spMkLst>
        </pc:spChg>
      </pc:sldChg>
      <pc:sldChg chg="modSp add">
        <pc:chgData name="Patten, Bethany" userId="d9807179-5faf-4cbb-8723-500d28681f8a" providerId="ADAL" clId="{A78EE287-1BA1-4618-B35C-5FB6660A32E4}" dt="2020-10-22T21:21:43.351" v="2341" actId="20577"/>
        <pc:sldMkLst>
          <pc:docMk/>
          <pc:sldMk cId="1253250586" sldId="1294"/>
        </pc:sldMkLst>
        <pc:spChg chg="mod">
          <ac:chgData name="Patten, Bethany" userId="d9807179-5faf-4cbb-8723-500d28681f8a" providerId="ADAL" clId="{A78EE287-1BA1-4618-B35C-5FB6660A32E4}" dt="2020-10-22T21:18:54.404" v="1761" actId="20577"/>
          <ac:spMkLst>
            <pc:docMk/>
            <pc:sldMk cId="1253250586" sldId="1294"/>
            <ac:spMk id="2" creationId="{477C02D3-7A01-46EA-95D2-CC8AA79E29E2}"/>
          </ac:spMkLst>
        </pc:spChg>
        <pc:spChg chg="mod">
          <ac:chgData name="Patten, Bethany" userId="d9807179-5faf-4cbb-8723-500d28681f8a" providerId="ADAL" clId="{A78EE287-1BA1-4618-B35C-5FB6660A32E4}" dt="2020-10-22T21:21:43.351" v="2341" actId="20577"/>
          <ac:spMkLst>
            <pc:docMk/>
            <pc:sldMk cId="1253250586" sldId="1294"/>
            <ac:spMk id="3" creationId="{E7A6E114-EFC2-4C2C-B74D-8895C51F776D}"/>
          </ac:spMkLst>
        </pc:spChg>
      </pc:sldChg>
      <pc:sldChg chg="add del">
        <pc:chgData name="Patten, Bethany" userId="d9807179-5faf-4cbb-8723-500d28681f8a" providerId="ADAL" clId="{A78EE287-1BA1-4618-B35C-5FB6660A32E4}" dt="2020-10-22T21:28:30.082" v="2344" actId="2696"/>
        <pc:sldMkLst>
          <pc:docMk/>
          <pc:sldMk cId="3434781136" sldId="1295"/>
        </pc:sldMkLst>
      </pc:sldChg>
      <pc:sldChg chg="modSp add modNotesTx">
        <pc:chgData name="Patten, Bethany" userId="d9807179-5faf-4cbb-8723-500d28681f8a" providerId="ADAL" clId="{A78EE287-1BA1-4618-B35C-5FB6660A32E4}" dt="2020-10-23T00:26:08.399" v="5453" actId="20577"/>
        <pc:sldMkLst>
          <pc:docMk/>
          <pc:sldMk cId="3537632237" sldId="1295"/>
        </pc:sldMkLst>
        <pc:spChg chg="mod">
          <ac:chgData name="Patten, Bethany" userId="d9807179-5faf-4cbb-8723-500d28681f8a" providerId="ADAL" clId="{A78EE287-1BA1-4618-B35C-5FB6660A32E4}" dt="2020-10-22T21:28:54.160" v="2423"/>
          <ac:spMkLst>
            <pc:docMk/>
            <pc:sldMk cId="3537632237" sldId="1295"/>
            <ac:spMk id="2" creationId="{477C02D3-7A01-46EA-95D2-CC8AA79E29E2}"/>
          </ac:spMkLst>
        </pc:spChg>
        <pc:spChg chg="mod">
          <ac:chgData name="Patten, Bethany" userId="d9807179-5faf-4cbb-8723-500d28681f8a" providerId="ADAL" clId="{A78EE287-1BA1-4618-B35C-5FB6660A32E4}" dt="2020-10-22T21:29:47.905" v="2436" actId="403"/>
          <ac:spMkLst>
            <pc:docMk/>
            <pc:sldMk cId="3537632237" sldId="1295"/>
            <ac:spMk id="3" creationId="{E7A6E114-EFC2-4C2C-B74D-8895C51F776D}"/>
          </ac:spMkLst>
        </pc:spChg>
      </pc:sldChg>
      <pc:sldChg chg="addSp delSp modSp add ord modNotesTx">
        <pc:chgData name="Patten, Bethany" userId="d9807179-5faf-4cbb-8723-500d28681f8a" providerId="ADAL" clId="{A78EE287-1BA1-4618-B35C-5FB6660A32E4}" dt="2020-10-23T00:11:00.124" v="5150" actId="20577"/>
        <pc:sldMkLst>
          <pc:docMk/>
          <pc:sldMk cId="1994615775" sldId="1296"/>
        </pc:sldMkLst>
        <pc:spChg chg="mod">
          <ac:chgData name="Patten, Bethany" userId="d9807179-5faf-4cbb-8723-500d28681f8a" providerId="ADAL" clId="{A78EE287-1BA1-4618-B35C-5FB6660A32E4}" dt="2020-10-22T21:30:46.618" v="2571" actId="20577"/>
          <ac:spMkLst>
            <pc:docMk/>
            <pc:sldMk cId="1994615775" sldId="1296"/>
            <ac:spMk id="2" creationId="{477C02D3-7A01-46EA-95D2-CC8AA79E29E2}"/>
          </ac:spMkLst>
        </pc:spChg>
        <pc:spChg chg="del">
          <ac:chgData name="Patten, Bethany" userId="d9807179-5faf-4cbb-8723-500d28681f8a" providerId="ADAL" clId="{A78EE287-1BA1-4618-B35C-5FB6660A32E4}" dt="2020-10-22T21:31:28.109" v="2572" actId="478"/>
          <ac:spMkLst>
            <pc:docMk/>
            <pc:sldMk cId="1994615775" sldId="1296"/>
            <ac:spMk id="3" creationId="{E7A6E114-EFC2-4C2C-B74D-8895C51F776D}"/>
          </ac:spMkLst>
        </pc:spChg>
        <pc:spChg chg="add del mod">
          <ac:chgData name="Patten, Bethany" userId="d9807179-5faf-4cbb-8723-500d28681f8a" providerId="ADAL" clId="{A78EE287-1BA1-4618-B35C-5FB6660A32E4}" dt="2020-10-22T21:31:29.458" v="2573" actId="478"/>
          <ac:spMkLst>
            <pc:docMk/>
            <pc:sldMk cId="1994615775" sldId="1296"/>
            <ac:spMk id="6" creationId="{EE161B4F-3DF8-4693-AC1A-9DFCFFC10196}"/>
          </ac:spMkLst>
        </pc:spChg>
        <pc:picChg chg="add mod modCrop">
          <ac:chgData name="Patten, Bethany" userId="d9807179-5faf-4cbb-8723-500d28681f8a" providerId="ADAL" clId="{A78EE287-1BA1-4618-B35C-5FB6660A32E4}" dt="2020-10-22T23:29:34.379" v="4353" actId="1076"/>
          <ac:picMkLst>
            <pc:docMk/>
            <pc:sldMk cId="1994615775" sldId="1296"/>
            <ac:picMk id="3" creationId="{4E1D387A-6DEB-4047-95D0-4D9045B4274D}"/>
          </ac:picMkLst>
        </pc:picChg>
        <pc:picChg chg="add del mod modCrop">
          <ac:chgData name="Patten, Bethany" userId="d9807179-5faf-4cbb-8723-500d28681f8a" providerId="ADAL" clId="{A78EE287-1BA1-4618-B35C-5FB6660A32E4}" dt="2020-10-22T23:27:55.693" v="4338" actId="478"/>
          <ac:picMkLst>
            <pc:docMk/>
            <pc:sldMk cId="1994615775" sldId="1296"/>
            <ac:picMk id="7" creationId="{B97B6EE2-8E40-4DCF-A941-15E8C6402726}"/>
          </ac:picMkLst>
        </pc:picChg>
      </pc:sldChg>
      <pc:sldChg chg="modSp add">
        <pc:chgData name="Patten, Bethany" userId="d9807179-5faf-4cbb-8723-500d28681f8a" providerId="ADAL" clId="{A78EE287-1BA1-4618-B35C-5FB6660A32E4}" dt="2020-10-22T21:38:17.265" v="3153" actId="20577"/>
        <pc:sldMkLst>
          <pc:docMk/>
          <pc:sldMk cId="1697532159" sldId="1297"/>
        </pc:sldMkLst>
        <pc:spChg chg="mod">
          <ac:chgData name="Patten, Bethany" userId="d9807179-5faf-4cbb-8723-500d28681f8a" providerId="ADAL" clId="{A78EE287-1BA1-4618-B35C-5FB6660A32E4}" dt="2020-10-22T21:33:57.394" v="2649" actId="20577"/>
          <ac:spMkLst>
            <pc:docMk/>
            <pc:sldMk cId="1697532159" sldId="1297"/>
            <ac:spMk id="2" creationId="{F69C8152-B91D-4A6B-8B1A-3A1D29F0115B}"/>
          </ac:spMkLst>
        </pc:spChg>
        <pc:spChg chg="mod">
          <ac:chgData name="Patten, Bethany" userId="d9807179-5faf-4cbb-8723-500d28681f8a" providerId="ADAL" clId="{A78EE287-1BA1-4618-B35C-5FB6660A32E4}" dt="2020-10-22T21:38:17.265" v="3153" actId="20577"/>
          <ac:spMkLst>
            <pc:docMk/>
            <pc:sldMk cId="1697532159" sldId="1297"/>
            <ac:spMk id="3" creationId="{CB8BE00B-9E2B-478F-9E4E-E5EDB4090370}"/>
          </ac:spMkLst>
        </pc:spChg>
      </pc:sldChg>
      <pc:sldChg chg="modSp add modNotesTx">
        <pc:chgData name="Patten, Bethany" userId="d9807179-5faf-4cbb-8723-500d28681f8a" providerId="ADAL" clId="{A78EE287-1BA1-4618-B35C-5FB6660A32E4}" dt="2020-10-22T21:42:37.085" v="3396" actId="20577"/>
        <pc:sldMkLst>
          <pc:docMk/>
          <pc:sldMk cId="3737355995" sldId="1298"/>
        </pc:sldMkLst>
        <pc:spChg chg="mod">
          <ac:chgData name="Patten, Bethany" userId="d9807179-5faf-4cbb-8723-500d28681f8a" providerId="ADAL" clId="{A78EE287-1BA1-4618-B35C-5FB6660A32E4}" dt="2020-10-22T21:39:05.542" v="3185" actId="20577"/>
          <ac:spMkLst>
            <pc:docMk/>
            <pc:sldMk cId="3737355995" sldId="1298"/>
            <ac:spMk id="2" creationId="{9F0608F2-E290-4A47-981B-78D8AD41ACC0}"/>
          </ac:spMkLst>
        </pc:spChg>
      </pc:sldChg>
      <pc:sldChg chg="modSp add">
        <pc:chgData name="Patten, Bethany" userId="d9807179-5faf-4cbb-8723-500d28681f8a" providerId="ADAL" clId="{A78EE287-1BA1-4618-B35C-5FB6660A32E4}" dt="2020-10-22T21:46:03.131" v="3890" actId="20577"/>
        <pc:sldMkLst>
          <pc:docMk/>
          <pc:sldMk cId="3421849968" sldId="1299"/>
        </pc:sldMkLst>
        <pc:spChg chg="mod">
          <ac:chgData name="Patten, Bethany" userId="d9807179-5faf-4cbb-8723-500d28681f8a" providerId="ADAL" clId="{A78EE287-1BA1-4618-B35C-5FB6660A32E4}" dt="2020-10-22T21:46:03.131" v="3890" actId="20577"/>
          <ac:spMkLst>
            <pc:docMk/>
            <pc:sldMk cId="3421849968" sldId="1299"/>
            <ac:spMk id="2" creationId="{6FF3C7E1-2985-4DAC-A135-2BD1D9EC5C27}"/>
          </ac:spMkLst>
        </pc:spChg>
      </pc:sldChg>
      <pc:sldChg chg="modSp add modNotesTx">
        <pc:chgData name="Patten, Bethany" userId="d9807179-5faf-4cbb-8723-500d28681f8a" providerId="ADAL" clId="{A78EE287-1BA1-4618-B35C-5FB6660A32E4}" dt="2020-10-22T21:49:32.415" v="4039" actId="20577"/>
        <pc:sldMkLst>
          <pc:docMk/>
          <pc:sldMk cId="820092493" sldId="1300"/>
        </pc:sldMkLst>
        <pc:spChg chg="mod">
          <ac:chgData name="Patten, Bethany" userId="d9807179-5faf-4cbb-8723-500d28681f8a" providerId="ADAL" clId="{A78EE287-1BA1-4618-B35C-5FB6660A32E4}" dt="2020-10-22T21:43:31.342" v="3470" actId="20577"/>
          <ac:spMkLst>
            <pc:docMk/>
            <pc:sldMk cId="820092493" sldId="1300"/>
            <ac:spMk id="2" creationId="{9F0608F2-E290-4A47-981B-78D8AD41ACC0}"/>
          </ac:spMkLst>
        </pc:spChg>
      </pc:sldChg>
      <pc:sldChg chg="modSp add modNotesTx">
        <pc:chgData name="Patten, Bethany" userId="d9807179-5faf-4cbb-8723-500d28681f8a" providerId="ADAL" clId="{A78EE287-1BA1-4618-B35C-5FB6660A32E4}" dt="2020-10-22T21:45:52.832" v="3868" actId="20577"/>
        <pc:sldMkLst>
          <pc:docMk/>
          <pc:sldMk cId="2880824066" sldId="1301"/>
        </pc:sldMkLst>
        <pc:spChg chg="mod">
          <ac:chgData name="Patten, Bethany" userId="d9807179-5faf-4cbb-8723-500d28681f8a" providerId="ADAL" clId="{A78EE287-1BA1-4618-B35C-5FB6660A32E4}" dt="2020-10-22T21:45:52.832" v="3868" actId="20577"/>
          <ac:spMkLst>
            <pc:docMk/>
            <pc:sldMk cId="2880824066" sldId="1301"/>
            <ac:spMk id="2" creationId="{556C4788-759C-4750-9F0B-646E8A8F0737}"/>
          </ac:spMkLst>
        </pc:spChg>
        <pc:spChg chg="mod">
          <ac:chgData name="Patten, Bethany" userId="d9807179-5faf-4cbb-8723-500d28681f8a" providerId="ADAL" clId="{A78EE287-1BA1-4618-B35C-5FB6660A32E4}" dt="2020-10-22T21:45:36.062" v="3828" actId="5793"/>
          <ac:spMkLst>
            <pc:docMk/>
            <pc:sldMk cId="2880824066" sldId="1301"/>
            <ac:spMk id="3" creationId="{03F0D251-D8E1-4E1F-8501-0B87785DB9F0}"/>
          </ac:spMkLst>
        </pc:spChg>
      </pc:sldChg>
      <pc:sldChg chg="modSp add modNotesTx">
        <pc:chgData name="Patten, Bethany" userId="d9807179-5faf-4cbb-8723-500d28681f8a" providerId="ADAL" clId="{A78EE287-1BA1-4618-B35C-5FB6660A32E4}" dt="2020-10-22T21:49:25.092" v="4038" actId="20577"/>
        <pc:sldMkLst>
          <pc:docMk/>
          <pc:sldMk cId="2238420861" sldId="1302"/>
        </pc:sldMkLst>
        <pc:spChg chg="mod">
          <ac:chgData name="Patten, Bethany" userId="d9807179-5faf-4cbb-8723-500d28681f8a" providerId="ADAL" clId="{A78EE287-1BA1-4618-B35C-5FB6660A32E4}" dt="2020-10-22T21:46:57.414" v="3951" actId="20577"/>
          <ac:spMkLst>
            <pc:docMk/>
            <pc:sldMk cId="2238420861" sldId="1302"/>
            <ac:spMk id="2" creationId="{9F0608F2-E290-4A47-981B-78D8AD41ACC0}"/>
          </ac:spMkLst>
        </pc:spChg>
      </pc:sldChg>
      <pc:sldChg chg="modSp add modNotesTx">
        <pc:chgData name="Patten, Bethany" userId="d9807179-5faf-4cbb-8723-500d28681f8a" providerId="ADAL" clId="{A78EE287-1BA1-4618-B35C-5FB6660A32E4}" dt="2020-10-22T21:48:52.391" v="4002" actId="20577"/>
        <pc:sldMkLst>
          <pc:docMk/>
          <pc:sldMk cId="1041504229" sldId="1303"/>
        </pc:sldMkLst>
        <pc:spChg chg="mod">
          <ac:chgData name="Patten, Bethany" userId="d9807179-5faf-4cbb-8723-500d28681f8a" providerId="ADAL" clId="{A78EE287-1BA1-4618-B35C-5FB6660A32E4}" dt="2020-10-22T21:48:34.599" v="3998" actId="14100"/>
          <ac:spMkLst>
            <pc:docMk/>
            <pc:sldMk cId="1041504229" sldId="1303"/>
            <ac:spMk id="2" creationId="{556C4788-759C-4750-9F0B-646E8A8F0737}"/>
          </ac:spMkLst>
        </pc:spChg>
        <pc:spChg chg="mod">
          <ac:chgData name="Patten, Bethany" userId="d9807179-5faf-4cbb-8723-500d28681f8a" providerId="ADAL" clId="{A78EE287-1BA1-4618-B35C-5FB6660A32E4}" dt="2020-10-22T21:48:52.391" v="4002" actId="20577"/>
          <ac:spMkLst>
            <pc:docMk/>
            <pc:sldMk cId="1041504229" sldId="1303"/>
            <ac:spMk id="3" creationId="{03F0D251-D8E1-4E1F-8501-0B87785DB9F0}"/>
          </ac:spMkLst>
        </pc:spChg>
      </pc:sldChg>
      <pc:sldChg chg="modSp add modNotesTx">
        <pc:chgData name="Patten, Bethany" userId="d9807179-5faf-4cbb-8723-500d28681f8a" providerId="ADAL" clId="{A78EE287-1BA1-4618-B35C-5FB6660A32E4}" dt="2020-10-22T21:49:20.395" v="4037" actId="20577"/>
        <pc:sldMkLst>
          <pc:docMk/>
          <pc:sldMk cId="955901417" sldId="1304"/>
        </pc:sldMkLst>
        <pc:spChg chg="mod">
          <ac:chgData name="Patten, Bethany" userId="d9807179-5faf-4cbb-8723-500d28681f8a" providerId="ADAL" clId="{A78EE287-1BA1-4618-B35C-5FB6660A32E4}" dt="2020-10-22T21:49:16.735" v="4036" actId="20577"/>
          <ac:spMkLst>
            <pc:docMk/>
            <pc:sldMk cId="955901417" sldId="1304"/>
            <ac:spMk id="2" creationId="{9F0608F2-E290-4A47-981B-78D8AD41ACC0}"/>
          </ac:spMkLst>
        </pc:spChg>
      </pc:sldChg>
      <pc:sldChg chg="modSp add">
        <pc:chgData name="Patten, Bethany" userId="d9807179-5faf-4cbb-8723-500d28681f8a" providerId="ADAL" clId="{A78EE287-1BA1-4618-B35C-5FB6660A32E4}" dt="2020-10-22T22:29:35.526" v="4334" actId="20577"/>
        <pc:sldMkLst>
          <pc:docMk/>
          <pc:sldMk cId="3218212448" sldId="1305"/>
        </pc:sldMkLst>
        <pc:spChg chg="mod">
          <ac:chgData name="Patten, Bethany" userId="d9807179-5faf-4cbb-8723-500d28681f8a" providerId="ADAL" clId="{A78EE287-1BA1-4618-B35C-5FB6660A32E4}" dt="2020-10-22T21:49:50.228" v="4075" actId="20577"/>
          <ac:spMkLst>
            <pc:docMk/>
            <pc:sldMk cId="3218212448" sldId="1305"/>
            <ac:spMk id="2" creationId="{0FCB7851-312F-4043-A051-0BE94E69F131}"/>
          </ac:spMkLst>
        </pc:spChg>
        <pc:spChg chg="mod">
          <ac:chgData name="Patten, Bethany" userId="d9807179-5faf-4cbb-8723-500d28681f8a" providerId="ADAL" clId="{A78EE287-1BA1-4618-B35C-5FB6660A32E4}" dt="2020-10-22T22:29:35.526" v="4334" actId="20577"/>
          <ac:spMkLst>
            <pc:docMk/>
            <pc:sldMk cId="3218212448" sldId="1305"/>
            <ac:spMk id="3" creationId="{89B18F55-B6CE-4EC3-A517-8B68BE092DB6}"/>
          </ac:spMkLst>
        </pc:spChg>
      </pc:sldChg>
      <pc:sldChg chg="add">
        <pc:chgData name="Patten, Bethany" userId="d9807179-5faf-4cbb-8723-500d28681f8a" providerId="ADAL" clId="{A78EE287-1BA1-4618-B35C-5FB6660A32E4}" dt="2020-10-22T23:27:52.523" v="4337"/>
        <pc:sldMkLst>
          <pc:docMk/>
          <pc:sldMk cId="533339502" sldId="1306"/>
        </pc:sldMkLst>
      </pc:sldChg>
      <pc:sldChg chg="add del">
        <pc:chgData name="Patten, Bethany" userId="d9807179-5faf-4cbb-8723-500d28681f8a" providerId="ADAL" clId="{A78EE287-1BA1-4618-B35C-5FB6660A32E4}" dt="2020-10-22T23:26:16.297" v="4336"/>
        <pc:sldMkLst>
          <pc:docMk/>
          <pc:sldMk cId="2003266241" sldId="1306"/>
        </pc:sldMkLst>
      </pc:sldChg>
      <pc:sldMasterChg chg="delSldLayout">
        <pc:chgData name="Patten, Bethany" userId="d9807179-5faf-4cbb-8723-500d28681f8a" providerId="ADAL" clId="{A78EE287-1BA1-4618-B35C-5FB6660A32E4}" dt="2020-10-22T21:00:19.750" v="1673" actId="2696"/>
        <pc:sldMasterMkLst>
          <pc:docMk/>
          <pc:sldMasterMk cId="2385052918" sldId="2147483744"/>
        </pc:sldMasterMkLst>
        <pc:sldLayoutChg chg="del">
          <pc:chgData name="Patten, Bethany" userId="d9807179-5faf-4cbb-8723-500d28681f8a" providerId="ADAL" clId="{A78EE287-1BA1-4618-B35C-5FB6660A32E4}" dt="2020-10-22T21:00:19.750" v="1673" actId="2696"/>
          <pc:sldLayoutMkLst>
            <pc:docMk/>
            <pc:sldMasterMk cId="2385052918" sldId="2147483744"/>
            <pc:sldLayoutMk cId="3810326491" sldId="2147483754"/>
          </pc:sldLayoutMkLst>
        </pc:sldLayoutChg>
      </pc:sldMasterChg>
    </pc:docChg>
  </pc:docChgLst>
  <pc:docChgLst>
    <pc:chgData name="Patten, Bethany" userId="d9807179-5faf-4cbb-8723-500d28681f8a" providerId="ADAL" clId="{C4781F96-545E-4C0A-91D0-ABE021ACCEFF}"/>
    <pc:docChg chg="undo custSel addSld delSld modSld sldOrd modSection">
      <pc:chgData name="Patten, Bethany" userId="d9807179-5faf-4cbb-8723-500d28681f8a" providerId="ADAL" clId="{C4781F96-545E-4C0A-91D0-ABE021ACCEFF}" dt="2020-10-19T17:41:20.529" v="3490" actId="20577"/>
      <pc:docMkLst>
        <pc:docMk/>
      </pc:docMkLst>
      <pc:sldChg chg="modSp add modNotesTx">
        <pc:chgData name="Patten, Bethany" userId="d9807179-5faf-4cbb-8723-500d28681f8a" providerId="ADAL" clId="{C4781F96-545E-4C0A-91D0-ABE021ACCEFF}" dt="2020-10-19T17:10:04.632" v="1998" actId="20577"/>
        <pc:sldMkLst>
          <pc:docMk/>
          <pc:sldMk cId="174869781" sldId="994"/>
        </pc:sldMkLst>
        <pc:spChg chg="mod">
          <ac:chgData name="Patten, Bethany" userId="d9807179-5faf-4cbb-8723-500d28681f8a" providerId="ADAL" clId="{C4781F96-545E-4C0A-91D0-ABE021ACCEFF}" dt="2020-10-19T16:14:09.096" v="1407" actId="20577"/>
          <ac:spMkLst>
            <pc:docMk/>
            <pc:sldMk cId="174869781" sldId="994"/>
            <ac:spMk id="2" creationId="{814F1AEF-211F-4C8A-8456-FF7EAC1E8902}"/>
          </ac:spMkLst>
        </pc:spChg>
      </pc:sldChg>
      <pc:sldChg chg="add del">
        <pc:chgData name="Patten, Bethany" userId="d9807179-5faf-4cbb-8723-500d28681f8a" providerId="ADAL" clId="{C4781F96-545E-4C0A-91D0-ABE021ACCEFF}" dt="2020-10-19T15:30:35.116" v="2" actId="2696"/>
        <pc:sldMkLst>
          <pc:docMk/>
          <pc:sldMk cId="3697101846" sldId="1099"/>
        </pc:sldMkLst>
      </pc:sldChg>
      <pc:sldChg chg="modSp">
        <pc:chgData name="Patten, Bethany" userId="d9807179-5faf-4cbb-8723-500d28681f8a" providerId="ADAL" clId="{C4781F96-545E-4C0A-91D0-ABE021ACCEFF}" dt="2020-10-19T15:39:13.890" v="401" actId="20577"/>
        <pc:sldMkLst>
          <pc:docMk/>
          <pc:sldMk cId="31559329" sldId="1151"/>
        </pc:sldMkLst>
        <pc:spChg chg="mod">
          <ac:chgData name="Patten, Bethany" userId="d9807179-5faf-4cbb-8723-500d28681f8a" providerId="ADAL" clId="{C4781F96-545E-4C0A-91D0-ABE021ACCEFF}" dt="2020-10-19T15:39:13.890" v="401" actId="20577"/>
          <ac:spMkLst>
            <pc:docMk/>
            <pc:sldMk cId="31559329" sldId="1151"/>
            <ac:spMk id="3" creationId="{8274BC30-7D83-604B-9951-F6FB8B619E28}"/>
          </ac:spMkLst>
        </pc:spChg>
      </pc:sldChg>
      <pc:sldChg chg="add">
        <pc:chgData name="Patten, Bethany" userId="d9807179-5faf-4cbb-8723-500d28681f8a" providerId="ADAL" clId="{C4781F96-545E-4C0A-91D0-ABE021ACCEFF}" dt="2020-10-19T16:12:19.027" v="1325"/>
        <pc:sldMkLst>
          <pc:docMk/>
          <pc:sldMk cId="937640770" sldId="1156"/>
        </pc:sldMkLst>
      </pc:sldChg>
      <pc:sldChg chg="ord">
        <pc:chgData name="Patten, Bethany" userId="d9807179-5faf-4cbb-8723-500d28681f8a" providerId="ADAL" clId="{C4781F96-545E-4C0A-91D0-ABE021ACCEFF}" dt="2020-10-19T16:11:07.137" v="1324"/>
        <pc:sldMkLst>
          <pc:docMk/>
          <pc:sldMk cId="2872799246" sldId="1167"/>
        </pc:sldMkLst>
      </pc:sldChg>
      <pc:sldChg chg="del">
        <pc:chgData name="Patten, Bethany" userId="d9807179-5faf-4cbb-8723-500d28681f8a" providerId="ADAL" clId="{C4781F96-545E-4C0A-91D0-ABE021ACCEFF}" dt="2020-10-19T15:29:43.673" v="0" actId="2696"/>
        <pc:sldMkLst>
          <pc:docMk/>
          <pc:sldMk cId="205918087" sldId="1174"/>
        </pc:sldMkLst>
      </pc:sldChg>
      <pc:sldChg chg="modNotesTx">
        <pc:chgData name="Patten, Bethany" userId="d9807179-5faf-4cbb-8723-500d28681f8a" providerId="ADAL" clId="{C4781F96-545E-4C0A-91D0-ABE021ACCEFF}" dt="2020-10-19T17:05:25.845" v="1414" actId="20577"/>
        <pc:sldMkLst>
          <pc:docMk/>
          <pc:sldMk cId="1352256719" sldId="1187"/>
        </pc:sldMkLst>
      </pc:sldChg>
      <pc:sldChg chg="del">
        <pc:chgData name="Patten, Bethany" userId="d9807179-5faf-4cbb-8723-500d28681f8a" providerId="ADAL" clId="{C4781F96-545E-4C0A-91D0-ABE021ACCEFF}" dt="2020-10-19T15:32:57.305" v="146" actId="2696"/>
        <pc:sldMkLst>
          <pc:docMk/>
          <pc:sldMk cId="2910232213" sldId="1188"/>
        </pc:sldMkLst>
      </pc:sldChg>
      <pc:sldChg chg="addSp delSp modSp ord modNotesTx">
        <pc:chgData name="Patten, Bethany" userId="d9807179-5faf-4cbb-8723-500d28681f8a" providerId="ADAL" clId="{C4781F96-545E-4C0A-91D0-ABE021ACCEFF}" dt="2020-10-19T17:10:37.169" v="2005" actId="20577"/>
        <pc:sldMkLst>
          <pc:docMk/>
          <pc:sldMk cId="1165218487" sldId="1195"/>
        </pc:sldMkLst>
        <pc:spChg chg="mod">
          <ac:chgData name="Patten, Bethany" userId="d9807179-5faf-4cbb-8723-500d28681f8a" providerId="ADAL" clId="{C4781F96-545E-4C0A-91D0-ABE021ACCEFF}" dt="2020-10-19T15:34:17.005" v="187" actId="20577"/>
          <ac:spMkLst>
            <pc:docMk/>
            <pc:sldMk cId="1165218487" sldId="1195"/>
            <ac:spMk id="2" creationId="{A24F923D-9862-0A44-8C79-9F74AAC562B1}"/>
          </ac:spMkLst>
        </pc:spChg>
        <pc:spChg chg="mod">
          <ac:chgData name="Patten, Bethany" userId="d9807179-5faf-4cbb-8723-500d28681f8a" providerId="ADAL" clId="{C4781F96-545E-4C0A-91D0-ABE021ACCEFF}" dt="2020-10-19T15:35:54.262" v="341" actId="20577"/>
          <ac:spMkLst>
            <pc:docMk/>
            <pc:sldMk cId="1165218487" sldId="1195"/>
            <ac:spMk id="6" creationId="{87B37A6A-B035-4641-9C3E-2CE1A5673F5D}"/>
          </ac:spMkLst>
        </pc:spChg>
        <pc:graphicFrameChg chg="add mod">
          <ac:chgData name="Patten, Bethany" userId="d9807179-5faf-4cbb-8723-500d28681f8a" providerId="ADAL" clId="{C4781F96-545E-4C0A-91D0-ABE021ACCEFF}" dt="2020-10-19T15:34:28.680" v="190" actId="1076"/>
          <ac:graphicFrameMkLst>
            <pc:docMk/>
            <pc:sldMk cId="1165218487" sldId="1195"/>
            <ac:graphicFrameMk id="7" creationId="{6243F7A9-7250-4054-9F3C-62C6D8ABBACB}"/>
          </ac:graphicFrameMkLst>
        </pc:graphicFrameChg>
        <pc:picChg chg="del">
          <ac:chgData name="Patten, Bethany" userId="d9807179-5faf-4cbb-8723-500d28681f8a" providerId="ADAL" clId="{C4781F96-545E-4C0A-91D0-ABE021ACCEFF}" dt="2020-10-19T15:34:24.657" v="188" actId="478"/>
          <ac:picMkLst>
            <pc:docMk/>
            <pc:sldMk cId="1165218487" sldId="1195"/>
            <ac:picMk id="3" creationId="{35BA4DD5-B689-EE41-AE50-6ED69BDBE95A}"/>
          </ac:picMkLst>
        </pc:picChg>
      </pc:sldChg>
      <pc:sldChg chg="delSp modSp modNotesTx">
        <pc:chgData name="Patten, Bethany" userId="d9807179-5faf-4cbb-8723-500d28681f8a" providerId="ADAL" clId="{C4781F96-545E-4C0A-91D0-ABE021ACCEFF}" dt="2020-10-19T17:39:38.713" v="3464" actId="20577"/>
        <pc:sldMkLst>
          <pc:docMk/>
          <pc:sldMk cId="3991103312" sldId="1211"/>
        </pc:sldMkLst>
        <pc:spChg chg="mod">
          <ac:chgData name="Patten, Bethany" userId="d9807179-5faf-4cbb-8723-500d28681f8a" providerId="ADAL" clId="{C4781F96-545E-4C0A-91D0-ABE021ACCEFF}" dt="2020-10-19T15:54:25.937" v="679" actId="1076"/>
          <ac:spMkLst>
            <pc:docMk/>
            <pc:sldMk cId="3991103312" sldId="1211"/>
            <ac:spMk id="4" creationId="{A0033F0E-63F8-4916-9481-0ADD0BF588B3}"/>
          </ac:spMkLst>
        </pc:spChg>
        <pc:spChg chg="mod">
          <ac:chgData name="Patten, Bethany" userId="d9807179-5faf-4cbb-8723-500d28681f8a" providerId="ADAL" clId="{C4781F96-545E-4C0A-91D0-ABE021ACCEFF}" dt="2020-10-19T15:54:25.937" v="679" actId="1076"/>
          <ac:spMkLst>
            <pc:docMk/>
            <pc:sldMk cId="3991103312" sldId="1211"/>
            <ac:spMk id="5" creationId="{C68ECF99-33A8-443C-B2F9-69AC72B13F03}"/>
          </ac:spMkLst>
        </pc:spChg>
        <pc:spChg chg="mod">
          <ac:chgData name="Patten, Bethany" userId="d9807179-5faf-4cbb-8723-500d28681f8a" providerId="ADAL" clId="{C4781F96-545E-4C0A-91D0-ABE021ACCEFF}" dt="2020-10-19T15:54:25.937" v="679" actId="1076"/>
          <ac:spMkLst>
            <pc:docMk/>
            <pc:sldMk cId="3991103312" sldId="1211"/>
            <ac:spMk id="7" creationId="{5A78943E-409E-4C12-AD80-16F120DBB86E}"/>
          </ac:spMkLst>
        </pc:spChg>
        <pc:spChg chg="del">
          <ac:chgData name="Patten, Bethany" userId="d9807179-5faf-4cbb-8723-500d28681f8a" providerId="ADAL" clId="{C4781F96-545E-4C0A-91D0-ABE021ACCEFF}" dt="2020-10-19T15:54:17.077" v="678" actId="478"/>
          <ac:spMkLst>
            <pc:docMk/>
            <pc:sldMk cId="3991103312" sldId="1211"/>
            <ac:spMk id="9" creationId="{B669484E-5E79-4C06-B447-D654A745F70F}"/>
          </ac:spMkLst>
        </pc:spChg>
        <pc:graphicFrameChg chg="mod">
          <ac:chgData name="Patten, Bethany" userId="d9807179-5faf-4cbb-8723-500d28681f8a" providerId="ADAL" clId="{C4781F96-545E-4C0A-91D0-ABE021ACCEFF}" dt="2020-10-19T15:54:14.339" v="677" actId="20577"/>
          <ac:graphicFrameMkLst>
            <pc:docMk/>
            <pc:sldMk cId="3991103312" sldId="1211"/>
            <ac:graphicFrameMk id="2" creationId="{CDF7F86B-E430-45B3-8CCD-A4B81D1E2AAE}"/>
          </ac:graphicFrameMkLst>
        </pc:graphicFrameChg>
      </pc:sldChg>
      <pc:sldChg chg="addSp modSp modNotesTx">
        <pc:chgData name="Patten, Bethany" userId="d9807179-5faf-4cbb-8723-500d28681f8a" providerId="ADAL" clId="{C4781F96-545E-4C0A-91D0-ABE021ACCEFF}" dt="2020-10-19T17:41:20.529" v="3490" actId="20577"/>
        <pc:sldMkLst>
          <pc:docMk/>
          <pc:sldMk cId="3737623152" sldId="1217"/>
        </pc:sldMkLst>
        <pc:spChg chg="add mod">
          <ac:chgData name="Patten, Bethany" userId="d9807179-5faf-4cbb-8723-500d28681f8a" providerId="ADAL" clId="{C4781F96-545E-4C0A-91D0-ABE021ACCEFF}" dt="2020-10-19T15:58:59.497" v="820" actId="14100"/>
          <ac:spMkLst>
            <pc:docMk/>
            <pc:sldMk cId="3737623152" sldId="1217"/>
            <ac:spMk id="3" creationId="{14184701-C29C-409A-A70E-608D4F1CE194}"/>
          </ac:spMkLst>
        </pc:spChg>
        <pc:spChg chg="mod">
          <ac:chgData name="Patten, Bethany" userId="d9807179-5faf-4cbb-8723-500d28681f8a" providerId="ADAL" clId="{C4781F96-545E-4C0A-91D0-ABE021ACCEFF}" dt="2020-10-19T15:58:24.718" v="817" actId="1076"/>
          <ac:spMkLst>
            <pc:docMk/>
            <pc:sldMk cId="3737623152" sldId="1217"/>
            <ac:spMk id="11" creationId="{96CBF70E-3CA1-402B-9617-264136588D1E}"/>
          </ac:spMkLst>
        </pc:spChg>
        <pc:spChg chg="mod">
          <ac:chgData name="Patten, Bethany" userId="d9807179-5faf-4cbb-8723-500d28681f8a" providerId="ADAL" clId="{C4781F96-545E-4C0A-91D0-ABE021ACCEFF}" dt="2020-10-19T15:58:18.453" v="816" actId="1076"/>
          <ac:spMkLst>
            <pc:docMk/>
            <pc:sldMk cId="3737623152" sldId="1217"/>
            <ac:spMk id="13" creationId="{E14B9D13-DE69-42CF-AB0B-247E470E0A2E}"/>
          </ac:spMkLst>
        </pc:spChg>
        <pc:graphicFrameChg chg="mod">
          <ac:chgData name="Patten, Bethany" userId="d9807179-5faf-4cbb-8723-500d28681f8a" providerId="ADAL" clId="{C4781F96-545E-4C0A-91D0-ABE021ACCEFF}" dt="2020-10-19T15:58:07.637" v="815" actId="1076"/>
          <ac:graphicFrameMkLst>
            <pc:docMk/>
            <pc:sldMk cId="3737623152" sldId="1217"/>
            <ac:graphicFrameMk id="4" creationId="{13CDEBA1-EEC2-40D2-A7D0-8B4E3319A824}"/>
          </ac:graphicFrameMkLst>
        </pc:graphicFrameChg>
        <pc:graphicFrameChg chg="add mod">
          <ac:chgData name="Patten, Bethany" userId="d9807179-5faf-4cbb-8723-500d28681f8a" providerId="ADAL" clId="{C4781F96-545E-4C0A-91D0-ABE021ACCEFF}" dt="2020-10-19T15:57:43.053" v="810" actId="1076"/>
          <ac:graphicFrameMkLst>
            <pc:docMk/>
            <pc:sldMk cId="3737623152" sldId="1217"/>
            <ac:graphicFrameMk id="15" creationId="{48758927-A85D-4477-9D84-7153161D0E2E}"/>
          </ac:graphicFrameMkLst>
        </pc:graphicFrameChg>
      </pc:sldChg>
      <pc:sldChg chg="del">
        <pc:chgData name="Patten, Bethany" userId="d9807179-5faf-4cbb-8723-500d28681f8a" providerId="ADAL" clId="{C4781F96-545E-4C0A-91D0-ABE021ACCEFF}" dt="2020-10-19T15:32:50.661" v="145" actId="2696"/>
        <pc:sldMkLst>
          <pc:docMk/>
          <pc:sldMk cId="3418064245" sldId="1258"/>
        </pc:sldMkLst>
      </pc:sldChg>
      <pc:sldChg chg="del">
        <pc:chgData name="Patten, Bethany" userId="d9807179-5faf-4cbb-8723-500d28681f8a" providerId="ADAL" clId="{C4781F96-545E-4C0A-91D0-ABE021ACCEFF}" dt="2020-10-19T15:37:14.337" v="343" actId="2696"/>
        <pc:sldMkLst>
          <pc:docMk/>
          <pc:sldMk cId="3223069844" sldId="1259"/>
        </pc:sldMkLst>
      </pc:sldChg>
      <pc:sldChg chg="del">
        <pc:chgData name="Patten, Bethany" userId="d9807179-5faf-4cbb-8723-500d28681f8a" providerId="ADAL" clId="{C4781F96-545E-4C0A-91D0-ABE021ACCEFF}" dt="2020-10-19T15:38:04.140" v="371" actId="2696"/>
        <pc:sldMkLst>
          <pc:docMk/>
          <pc:sldMk cId="2241200788" sldId="1260"/>
        </pc:sldMkLst>
      </pc:sldChg>
      <pc:sldChg chg="modSp add modNotesTx">
        <pc:chgData name="Patten, Bethany" userId="d9807179-5faf-4cbb-8723-500d28681f8a" providerId="ADAL" clId="{C4781F96-545E-4C0A-91D0-ABE021ACCEFF}" dt="2020-10-19T17:09:14.748" v="1866" actId="20577"/>
        <pc:sldMkLst>
          <pc:docMk/>
          <pc:sldMk cId="1006825113" sldId="1263"/>
        </pc:sldMkLst>
        <pc:spChg chg="mod">
          <ac:chgData name="Patten, Bethany" userId="d9807179-5faf-4cbb-8723-500d28681f8a" providerId="ADAL" clId="{C4781F96-545E-4C0A-91D0-ABE021ACCEFF}" dt="2020-10-19T15:30:49.303" v="25" actId="20577"/>
          <ac:spMkLst>
            <pc:docMk/>
            <pc:sldMk cId="1006825113" sldId="1263"/>
            <ac:spMk id="2" creationId="{F5CFFB40-B08F-4877-A00F-C094B6FC268E}"/>
          </ac:spMkLst>
        </pc:spChg>
        <pc:spChg chg="mod">
          <ac:chgData name="Patten, Bethany" userId="d9807179-5faf-4cbb-8723-500d28681f8a" providerId="ADAL" clId="{C4781F96-545E-4C0A-91D0-ABE021ACCEFF}" dt="2020-10-19T15:50:56.235" v="607" actId="1076"/>
          <ac:spMkLst>
            <pc:docMk/>
            <pc:sldMk cId="1006825113" sldId="1263"/>
            <ac:spMk id="6" creationId="{51D574C9-BB58-48BE-A3DB-789AD9734715}"/>
          </ac:spMkLst>
        </pc:spChg>
        <pc:spChg chg="mod">
          <ac:chgData name="Patten, Bethany" userId="d9807179-5faf-4cbb-8723-500d28681f8a" providerId="ADAL" clId="{C4781F96-545E-4C0A-91D0-ABE021ACCEFF}" dt="2020-10-19T15:51:05.143" v="610" actId="1076"/>
          <ac:spMkLst>
            <pc:docMk/>
            <pc:sldMk cId="1006825113" sldId="1263"/>
            <ac:spMk id="7" creationId="{6B4BAD1B-9C15-4427-8822-B7396E3E7A54}"/>
          </ac:spMkLst>
        </pc:spChg>
        <pc:graphicFrameChg chg="mod">
          <ac:chgData name="Patten, Bethany" userId="d9807179-5faf-4cbb-8723-500d28681f8a" providerId="ADAL" clId="{C4781F96-545E-4C0A-91D0-ABE021ACCEFF}" dt="2020-10-19T16:06:24.340" v="1067"/>
          <ac:graphicFrameMkLst>
            <pc:docMk/>
            <pc:sldMk cId="1006825113" sldId="1263"/>
            <ac:graphicFrameMk id="5" creationId="{BD64A1A9-D074-4DF1-8A63-67ECA93733A6}"/>
          </ac:graphicFrameMkLst>
        </pc:graphicFrameChg>
      </pc:sldChg>
      <pc:sldChg chg="modSp add modNotesTx">
        <pc:chgData name="Patten, Bethany" userId="d9807179-5faf-4cbb-8723-500d28681f8a" providerId="ADAL" clId="{C4781F96-545E-4C0A-91D0-ABE021ACCEFF}" dt="2020-10-19T17:11:11.151" v="2155" actId="20577"/>
        <pc:sldMkLst>
          <pc:docMk/>
          <pc:sldMk cId="232473920" sldId="1264"/>
        </pc:sldMkLst>
        <pc:spChg chg="mod">
          <ac:chgData name="Patten, Bethany" userId="d9807179-5faf-4cbb-8723-500d28681f8a" providerId="ADAL" clId="{C4781F96-545E-4C0A-91D0-ABE021ACCEFF}" dt="2020-10-19T16:11:02.110" v="1323" actId="20577"/>
          <ac:spMkLst>
            <pc:docMk/>
            <pc:sldMk cId="232473920" sldId="1264"/>
            <ac:spMk id="2" creationId="{CF2AB505-509E-C14D-90C1-1E722DE5848E}"/>
          </ac:spMkLst>
        </pc:spChg>
      </pc:sldChg>
      <pc:sldChg chg="del">
        <pc:chgData name="Patten, Bethany" userId="d9807179-5faf-4cbb-8723-500d28681f8a" providerId="ADAL" clId="{C4781F96-545E-4C0A-91D0-ABE021ACCEFF}" dt="2020-10-19T15:39:00.914" v="388" actId="2696"/>
        <pc:sldMkLst>
          <pc:docMk/>
          <pc:sldMk cId="3722607131" sldId="1266"/>
        </pc:sldMkLst>
      </pc:sldChg>
      <pc:sldChg chg="modSp add">
        <pc:chgData name="Patten, Bethany" userId="d9807179-5faf-4cbb-8723-500d28681f8a" providerId="ADAL" clId="{C4781F96-545E-4C0A-91D0-ABE021ACCEFF}" dt="2020-10-19T16:07:31.671" v="1134" actId="20577"/>
        <pc:sldMkLst>
          <pc:docMk/>
          <pc:sldMk cId="233700878" sldId="1273"/>
        </pc:sldMkLst>
        <pc:spChg chg="mod">
          <ac:chgData name="Patten, Bethany" userId="d9807179-5faf-4cbb-8723-500d28681f8a" providerId="ADAL" clId="{C4781F96-545E-4C0A-91D0-ABE021ACCEFF}" dt="2020-10-19T16:07:31.671" v="1134" actId="20577"/>
          <ac:spMkLst>
            <pc:docMk/>
            <pc:sldMk cId="233700878" sldId="1273"/>
            <ac:spMk id="2" creationId="{F33BB689-B2CE-214B-98CB-B278F8189561}"/>
          </ac:spMkLst>
        </pc:spChg>
      </pc:sldChg>
      <pc:sldChg chg="modSp add">
        <pc:chgData name="Patten, Bethany" userId="d9807179-5faf-4cbb-8723-500d28681f8a" providerId="ADAL" clId="{C4781F96-545E-4C0A-91D0-ABE021ACCEFF}" dt="2020-10-19T16:10:15.339" v="1321" actId="14100"/>
        <pc:sldMkLst>
          <pc:docMk/>
          <pc:sldMk cId="1395929420" sldId="1274"/>
        </pc:sldMkLst>
        <pc:spChg chg="mod">
          <ac:chgData name="Patten, Bethany" userId="d9807179-5faf-4cbb-8723-500d28681f8a" providerId="ADAL" clId="{C4781F96-545E-4C0A-91D0-ABE021ACCEFF}" dt="2020-10-19T16:08:01.945" v="1176" actId="20577"/>
          <ac:spMkLst>
            <pc:docMk/>
            <pc:sldMk cId="1395929420" sldId="1274"/>
            <ac:spMk id="2" creationId="{4627B265-AA12-C348-89E8-0FF8F390709B}"/>
          </ac:spMkLst>
        </pc:spChg>
        <pc:spChg chg="mod">
          <ac:chgData name="Patten, Bethany" userId="d9807179-5faf-4cbb-8723-500d28681f8a" providerId="ADAL" clId="{C4781F96-545E-4C0A-91D0-ABE021ACCEFF}" dt="2020-10-19T16:10:15.339" v="1321" actId="14100"/>
          <ac:spMkLst>
            <pc:docMk/>
            <pc:sldMk cId="1395929420" sldId="1274"/>
            <ac:spMk id="5" creationId="{006A37B4-8901-2947-AA37-17CC029709AF}"/>
          </ac:spMkLst>
        </pc:spChg>
      </pc:sldChg>
      <pc:sldChg chg="modSp add modNotesTx">
        <pc:chgData name="Patten, Bethany" userId="d9807179-5faf-4cbb-8723-500d28681f8a" providerId="ADAL" clId="{C4781F96-545E-4C0A-91D0-ABE021ACCEFF}" dt="2020-10-19T17:38:03.858" v="3435" actId="20577"/>
        <pc:sldMkLst>
          <pc:docMk/>
          <pc:sldMk cId="1105510596" sldId="1275"/>
        </pc:sldMkLst>
        <pc:spChg chg="mod">
          <ac:chgData name="Patten, Bethany" userId="d9807179-5faf-4cbb-8723-500d28681f8a" providerId="ADAL" clId="{C4781F96-545E-4C0A-91D0-ABE021ACCEFF}" dt="2020-10-19T15:53:48.703" v="675" actId="20577"/>
          <ac:spMkLst>
            <pc:docMk/>
            <pc:sldMk cId="1105510596" sldId="1275"/>
            <ac:spMk id="2" creationId="{84406399-403D-D14E-9B75-8E45885EBE7F}"/>
          </ac:spMkLst>
        </pc:spChg>
      </pc:sldChg>
      <pc:sldChg chg="add del">
        <pc:chgData name="Patten, Bethany" userId="d9807179-5faf-4cbb-8723-500d28681f8a" providerId="ADAL" clId="{C4781F96-545E-4C0A-91D0-ABE021ACCEFF}" dt="2020-10-19T15:31:11.517" v="26" actId="2696"/>
        <pc:sldMkLst>
          <pc:docMk/>
          <pc:sldMk cId="3837266769" sldId="1283"/>
        </pc:sldMkLst>
      </pc:sldChg>
      <pc:sldChg chg="add del">
        <pc:chgData name="Patten, Bethany" userId="d9807179-5faf-4cbb-8723-500d28681f8a" providerId="ADAL" clId="{C4781F96-545E-4C0A-91D0-ABE021ACCEFF}" dt="2020-10-19T15:31:12.334" v="27" actId="2696"/>
        <pc:sldMkLst>
          <pc:docMk/>
          <pc:sldMk cId="985653852" sldId="1284"/>
        </pc:sldMkLst>
      </pc:sldChg>
      <pc:sldChg chg="delSp modSp add modNotesTx">
        <pc:chgData name="Patten, Bethany" userId="d9807179-5faf-4cbb-8723-500d28681f8a" providerId="ADAL" clId="{C4781F96-545E-4C0A-91D0-ABE021ACCEFF}" dt="2020-10-19T17:10:22.703" v="2004" actId="20577"/>
        <pc:sldMkLst>
          <pc:docMk/>
          <pc:sldMk cId="669380983" sldId="1285"/>
        </pc:sldMkLst>
        <pc:spChg chg="mod">
          <ac:chgData name="Patten, Bethany" userId="d9807179-5faf-4cbb-8723-500d28681f8a" providerId="ADAL" clId="{C4781F96-545E-4C0A-91D0-ABE021ACCEFF}" dt="2020-10-19T15:32:36.538" v="144" actId="14100"/>
          <ac:spMkLst>
            <pc:docMk/>
            <pc:sldMk cId="669380983" sldId="1285"/>
            <ac:spMk id="2" creationId="{DFA50E4E-7E9C-8E49-AFC9-753B1F55C9CB}"/>
          </ac:spMkLst>
        </pc:spChg>
        <pc:spChg chg="del">
          <ac:chgData name="Patten, Bethany" userId="d9807179-5faf-4cbb-8723-500d28681f8a" providerId="ADAL" clId="{C4781F96-545E-4C0A-91D0-ABE021ACCEFF}" dt="2020-10-19T15:31:17.345" v="28" actId="478"/>
          <ac:spMkLst>
            <pc:docMk/>
            <pc:sldMk cId="669380983" sldId="1285"/>
            <ac:spMk id="3" creationId="{C433C03E-33DA-4363-AEED-85F539D4E849}"/>
          </ac:spMkLst>
        </pc:spChg>
        <pc:spChg chg="del">
          <ac:chgData name="Patten, Bethany" userId="d9807179-5faf-4cbb-8723-500d28681f8a" providerId="ADAL" clId="{C4781F96-545E-4C0A-91D0-ABE021ACCEFF}" dt="2020-10-19T15:31:19.443" v="29" actId="478"/>
          <ac:spMkLst>
            <pc:docMk/>
            <pc:sldMk cId="669380983" sldId="1285"/>
            <ac:spMk id="14" creationId="{AF15A000-4014-4342-87BB-232B6DE352F8}"/>
          </ac:spMkLst>
        </pc:spChg>
        <pc:spChg chg="del">
          <ac:chgData name="Patten, Bethany" userId="d9807179-5faf-4cbb-8723-500d28681f8a" providerId="ADAL" clId="{C4781F96-545E-4C0A-91D0-ABE021ACCEFF}" dt="2020-10-19T15:31:22.007" v="30" actId="478"/>
          <ac:spMkLst>
            <pc:docMk/>
            <pc:sldMk cId="669380983" sldId="1285"/>
            <ac:spMk id="15" creationId="{E3FD5D77-1CF0-4363-87D1-5CFBEA284A1A}"/>
          </ac:spMkLst>
        </pc:spChg>
        <pc:spChg chg="del">
          <ac:chgData name="Patten, Bethany" userId="d9807179-5faf-4cbb-8723-500d28681f8a" providerId="ADAL" clId="{C4781F96-545E-4C0A-91D0-ABE021ACCEFF}" dt="2020-10-19T15:31:25.076" v="31" actId="478"/>
          <ac:spMkLst>
            <pc:docMk/>
            <pc:sldMk cId="669380983" sldId="1285"/>
            <ac:spMk id="16" creationId="{ABF0BFE0-C306-4415-B993-F0ADCD647F23}"/>
          </ac:spMkLst>
        </pc:spChg>
        <pc:spChg chg="del">
          <ac:chgData name="Patten, Bethany" userId="d9807179-5faf-4cbb-8723-500d28681f8a" providerId="ADAL" clId="{C4781F96-545E-4C0A-91D0-ABE021ACCEFF}" dt="2020-10-19T15:31:28.215" v="32" actId="478"/>
          <ac:spMkLst>
            <pc:docMk/>
            <pc:sldMk cId="669380983" sldId="1285"/>
            <ac:spMk id="17" creationId="{5437A438-8241-427B-A296-C0669A033939}"/>
          </ac:spMkLst>
        </pc:spChg>
        <pc:spChg chg="del">
          <ac:chgData name="Patten, Bethany" userId="d9807179-5faf-4cbb-8723-500d28681f8a" providerId="ADAL" clId="{C4781F96-545E-4C0A-91D0-ABE021ACCEFF}" dt="2020-10-19T15:31:30.998" v="33" actId="478"/>
          <ac:spMkLst>
            <pc:docMk/>
            <pc:sldMk cId="669380983" sldId="1285"/>
            <ac:spMk id="18" creationId="{FD3B8A7A-982E-4DA8-938E-DC5996DF5B03}"/>
          </ac:spMkLst>
        </pc:spChg>
      </pc:sldChg>
      <pc:sldChg chg="modSp add modNotesTx">
        <pc:chgData name="Patten, Bethany" userId="d9807179-5faf-4cbb-8723-500d28681f8a" providerId="ADAL" clId="{C4781F96-545E-4C0A-91D0-ABE021ACCEFF}" dt="2020-10-19T17:31:52.378" v="2157" actId="20577"/>
        <pc:sldMkLst>
          <pc:docMk/>
          <pc:sldMk cId="4223938828" sldId="1286"/>
        </pc:sldMkLst>
        <pc:spChg chg="mod">
          <ac:chgData name="Patten, Bethany" userId="d9807179-5faf-4cbb-8723-500d28681f8a" providerId="ADAL" clId="{C4781F96-545E-4C0A-91D0-ABE021ACCEFF}" dt="2020-10-19T15:37:20.177" v="369" actId="20577"/>
          <ac:spMkLst>
            <pc:docMk/>
            <pc:sldMk cId="4223938828" sldId="1286"/>
            <ac:spMk id="2" creationId="{F5CFFB40-B08F-4877-A00F-C094B6FC268E}"/>
          </ac:spMkLst>
        </pc:spChg>
      </pc:sldChg>
      <pc:sldChg chg="modSp add">
        <pc:chgData name="Patten, Bethany" userId="d9807179-5faf-4cbb-8723-500d28681f8a" providerId="ADAL" clId="{C4781F96-545E-4C0A-91D0-ABE021ACCEFF}" dt="2020-10-19T16:04:58.998" v="1065"/>
        <pc:sldMkLst>
          <pc:docMk/>
          <pc:sldMk cId="1030626036" sldId="1287"/>
        </pc:sldMkLst>
        <pc:spChg chg="mod">
          <ac:chgData name="Patten, Bethany" userId="d9807179-5faf-4cbb-8723-500d28681f8a" providerId="ADAL" clId="{C4781F96-545E-4C0A-91D0-ABE021ACCEFF}" dt="2020-10-19T15:38:10.349" v="387" actId="20577"/>
          <ac:spMkLst>
            <pc:docMk/>
            <pc:sldMk cId="1030626036" sldId="1287"/>
            <ac:spMk id="2" creationId="{F5CFFB40-B08F-4877-A00F-C094B6FC268E}"/>
          </ac:spMkLst>
        </pc:spChg>
        <pc:spChg chg="mod">
          <ac:chgData name="Patten, Bethany" userId="d9807179-5faf-4cbb-8723-500d28681f8a" providerId="ADAL" clId="{C4781F96-545E-4C0A-91D0-ABE021ACCEFF}" dt="2020-10-19T16:03:29.877" v="1039" actId="1076"/>
          <ac:spMkLst>
            <pc:docMk/>
            <pc:sldMk cId="1030626036" sldId="1287"/>
            <ac:spMk id="6" creationId="{51D574C9-BB58-48BE-A3DB-789AD9734715}"/>
          </ac:spMkLst>
        </pc:spChg>
        <pc:spChg chg="mod">
          <ac:chgData name="Patten, Bethany" userId="d9807179-5faf-4cbb-8723-500d28681f8a" providerId="ADAL" clId="{C4781F96-545E-4C0A-91D0-ABE021ACCEFF}" dt="2020-10-19T16:03:36.076" v="1041" actId="14100"/>
          <ac:spMkLst>
            <pc:docMk/>
            <pc:sldMk cId="1030626036" sldId="1287"/>
            <ac:spMk id="7" creationId="{6B4BAD1B-9C15-4427-8822-B7396E3E7A54}"/>
          </ac:spMkLst>
        </pc:spChg>
        <pc:graphicFrameChg chg="mod">
          <ac:chgData name="Patten, Bethany" userId="d9807179-5faf-4cbb-8723-500d28681f8a" providerId="ADAL" clId="{C4781F96-545E-4C0A-91D0-ABE021ACCEFF}" dt="2020-10-19T16:04:58.998" v="1065"/>
          <ac:graphicFrameMkLst>
            <pc:docMk/>
            <pc:sldMk cId="1030626036" sldId="1287"/>
            <ac:graphicFrameMk id="5" creationId="{BD64A1A9-D074-4DF1-8A63-67ECA93733A6}"/>
          </ac:graphicFrameMkLst>
        </pc:graphicFrameChg>
      </pc:sldChg>
    </pc:docChg>
  </pc:docChgLst>
  <pc:docChgLst>
    <pc:chgData name="Patten, Bethany" userId="d9807179-5faf-4cbb-8723-500d28681f8a" providerId="ADAL" clId="{B0AFE27C-D7EE-4565-9FB0-12A2FE457A16}"/>
    <pc:docChg chg="undo custSel addSld modSld sldOrd">
      <pc:chgData name="Patten, Bethany" userId="d9807179-5faf-4cbb-8723-500d28681f8a" providerId="ADAL" clId="{B0AFE27C-D7EE-4565-9FB0-12A2FE457A16}" dt="2020-10-26T21:55:17.719" v="1008" actId="20577"/>
      <pc:docMkLst>
        <pc:docMk/>
      </pc:docMkLst>
      <pc:sldChg chg="modSp">
        <pc:chgData name="Patten, Bethany" userId="d9807179-5faf-4cbb-8723-500d28681f8a" providerId="ADAL" clId="{B0AFE27C-D7EE-4565-9FB0-12A2FE457A16}" dt="2020-10-23T16:12:37.435" v="67" actId="20577"/>
        <pc:sldMkLst>
          <pc:docMk/>
          <pc:sldMk cId="2300205286" sldId="1288"/>
        </pc:sldMkLst>
        <pc:spChg chg="mod">
          <ac:chgData name="Patten, Bethany" userId="d9807179-5faf-4cbb-8723-500d28681f8a" providerId="ADAL" clId="{B0AFE27C-D7EE-4565-9FB0-12A2FE457A16}" dt="2020-10-23T16:12:37.435" v="67" actId="20577"/>
          <ac:spMkLst>
            <pc:docMk/>
            <pc:sldMk cId="2300205286" sldId="1288"/>
            <ac:spMk id="3" creationId="{40D203F8-4578-4D01-9F26-EBCF273FA4E6}"/>
          </ac:spMkLst>
        </pc:spChg>
      </pc:sldChg>
      <pc:sldChg chg="modSp ord">
        <pc:chgData name="Patten, Bethany" userId="d9807179-5faf-4cbb-8723-500d28681f8a" providerId="ADAL" clId="{B0AFE27C-D7EE-4565-9FB0-12A2FE457A16}" dt="2020-10-26T14:53:51.687" v="522"/>
        <pc:sldMkLst>
          <pc:docMk/>
          <pc:sldMk cId="1724818032" sldId="1289"/>
        </pc:sldMkLst>
        <pc:spChg chg="mod">
          <ac:chgData name="Patten, Bethany" userId="d9807179-5faf-4cbb-8723-500d28681f8a" providerId="ADAL" clId="{B0AFE27C-D7EE-4565-9FB0-12A2FE457A16}" dt="2020-10-23T16:12:55.127" v="71" actId="27636"/>
          <ac:spMkLst>
            <pc:docMk/>
            <pc:sldMk cId="1724818032" sldId="1289"/>
            <ac:spMk id="3" creationId="{40D203F8-4578-4D01-9F26-EBCF273FA4E6}"/>
          </ac:spMkLst>
        </pc:spChg>
      </pc:sldChg>
      <pc:sldChg chg="modSp">
        <pc:chgData name="Patten, Bethany" userId="d9807179-5faf-4cbb-8723-500d28681f8a" providerId="ADAL" clId="{B0AFE27C-D7EE-4565-9FB0-12A2FE457A16}" dt="2020-10-23T16:14:42.951" v="75" actId="207"/>
        <pc:sldMkLst>
          <pc:docMk/>
          <pc:sldMk cId="1253250586" sldId="1294"/>
        </pc:sldMkLst>
        <pc:spChg chg="mod">
          <ac:chgData name="Patten, Bethany" userId="d9807179-5faf-4cbb-8723-500d28681f8a" providerId="ADAL" clId="{B0AFE27C-D7EE-4565-9FB0-12A2FE457A16}" dt="2020-10-23T16:14:42.951" v="75" actId="207"/>
          <ac:spMkLst>
            <pc:docMk/>
            <pc:sldMk cId="1253250586" sldId="1294"/>
            <ac:spMk id="3" creationId="{E7A6E114-EFC2-4C2C-B74D-8895C51F776D}"/>
          </ac:spMkLst>
        </pc:spChg>
      </pc:sldChg>
      <pc:sldChg chg="modNotesTx">
        <pc:chgData name="Patten, Bethany" userId="d9807179-5faf-4cbb-8723-500d28681f8a" providerId="ADAL" clId="{B0AFE27C-D7EE-4565-9FB0-12A2FE457A16}" dt="2020-10-23T16:15:07.856" v="76" actId="20577"/>
        <pc:sldMkLst>
          <pc:docMk/>
          <pc:sldMk cId="1994615775" sldId="1296"/>
        </pc:sldMkLst>
      </pc:sldChg>
      <pc:sldChg chg="modSp">
        <pc:chgData name="Patten, Bethany" userId="d9807179-5faf-4cbb-8723-500d28681f8a" providerId="ADAL" clId="{B0AFE27C-D7EE-4565-9FB0-12A2FE457A16}" dt="2020-10-26T21:55:17.719" v="1008" actId="20577"/>
        <pc:sldMkLst>
          <pc:docMk/>
          <pc:sldMk cId="3421849968" sldId="1299"/>
        </pc:sldMkLst>
        <pc:spChg chg="mod">
          <ac:chgData name="Patten, Bethany" userId="d9807179-5faf-4cbb-8723-500d28681f8a" providerId="ADAL" clId="{B0AFE27C-D7EE-4565-9FB0-12A2FE457A16}" dt="2020-10-26T21:55:17.719" v="1008" actId="20577"/>
          <ac:spMkLst>
            <pc:docMk/>
            <pc:sldMk cId="3421849968" sldId="1299"/>
            <ac:spMk id="3" creationId="{95BC7E0F-9DAA-4DAD-A3E3-617B8E9F76D5}"/>
          </ac:spMkLst>
        </pc:spChg>
      </pc:sldChg>
      <pc:sldChg chg="modSp">
        <pc:chgData name="Patten, Bethany" userId="d9807179-5faf-4cbb-8723-500d28681f8a" providerId="ADAL" clId="{B0AFE27C-D7EE-4565-9FB0-12A2FE457A16}" dt="2020-10-26T14:56:51.031" v="629" actId="20577"/>
        <pc:sldMkLst>
          <pc:docMk/>
          <pc:sldMk cId="2880824066" sldId="1301"/>
        </pc:sldMkLst>
        <pc:spChg chg="mod">
          <ac:chgData name="Patten, Bethany" userId="d9807179-5faf-4cbb-8723-500d28681f8a" providerId="ADAL" clId="{B0AFE27C-D7EE-4565-9FB0-12A2FE457A16}" dt="2020-10-26T14:56:51.031" v="629" actId="20577"/>
          <ac:spMkLst>
            <pc:docMk/>
            <pc:sldMk cId="2880824066" sldId="1301"/>
            <ac:spMk id="3" creationId="{03F0D251-D8E1-4E1F-8501-0B87785DB9F0}"/>
          </ac:spMkLst>
        </pc:spChg>
      </pc:sldChg>
      <pc:sldChg chg="modSp">
        <pc:chgData name="Patten, Bethany" userId="d9807179-5faf-4cbb-8723-500d28681f8a" providerId="ADAL" clId="{B0AFE27C-D7EE-4565-9FB0-12A2FE457A16}" dt="2020-10-26T19:51:13.814" v="749" actId="20577"/>
        <pc:sldMkLst>
          <pc:docMk/>
          <pc:sldMk cId="3218212448" sldId="1305"/>
        </pc:sldMkLst>
        <pc:spChg chg="mod">
          <ac:chgData name="Patten, Bethany" userId="d9807179-5faf-4cbb-8723-500d28681f8a" providerId="ADAL" clId="{B0AFE27C-D7EE-4565-9FB0-12A2FE457A16}" dt="2020-10-26T19:51:13.814" v="749" actId="20577"/>
          <ac:spMkLst>
            <pc:docMk/>
            <pc:sldMk cId="3218212448" sldId="1305"/>
            <ac:spMk id="3" creationId="{89B18F55-B6CE-4EC3-A517-8B68BE092DB6}"/>
          </ac:spMkLst>
        </pc:spChg>
      </pc:sldChg>
      <pc:sldChg chg="addSp delSp modSp add">
        <pc:chgData name="Patten, Bethany" userId="d9807179-5faf-4cbb-8723-500d28681f8a" providerId="ADAL" clId="{B0AFE27C-D7EE-4565-9FB0-12A2FE457A16}" dt="2020-10-23T16:16:45.063" v="127" actId="1076"/>
        <pc:sldMkLst>
          <pc:docMk/>
          <pc:sldMk cId="3497211098" sldId="1307"/>
        </pc:sldMkLst>
        <pc:spChg chg="mod">
          <ac:chgData name="Patten, Bethany" userId="d9807179-5faf-4cbb-8723-500d28681f8a" providerId="ADAL" clId="{B0AFE27C-D7EE-4565-9FB0-12A2FE457A16}" dt="2020-10-23T16:15:54.507" v="116" actId="20577"/>
          <ac:spMkLst>
            <pc:docMk/>
            <pc:sldMk cId="3497211098" sldId="1307"/>
            <ac:spMk id="2" creationId="{55B168A3-EBCE-49CC-9E89-BC83A7EADB5D}"/>
          </ac:spMkLst>
        </pc:spChg>
        <pc:spChg chg="del">
          <ac:chgData name="Patten, Bethany" userId="d9807179-5faf-4cbb-8723-500d28681f8a" providerId="ADAL" clId="{B0AFE27C-D7EE-4565-9FB0-12A2FE457A16}" dt="2020-10-23T16:15:56.585" v="117" actId="478"/>
          <ac:spMkLst>
            <pc:docMk/>
            <pc:sldMk cId="3497211098" sldId="1307"/>
            <ac:spMk id="3" creationId="{BFF99369-F9E9-4C9C-8904-15EF4B234A28}"/>
          </ac:spMkLst>
        </pc:spChg>
        <pc:picChg chg="add mod">
          <ac:chgData name="Patten, Bethany" userId="d9807179-5faf-4cbb-8723-500d28681f8a" providerId="ADAL" clId="{B0AFE27C-D7EE-4565-9FB0-12A2FE457A16}" dt="2020-10-23T16:16:45.063" v="127" actId="1076"/>
          <ac:picMkLst>
            <pc:docMk/>
            <pc:sldMk cId="3497211098" sldId="1307"/>
            <ac:picMk id="5" creationId="{F7237885-CAA7-492F-A235-7435FB1CC2C4}"/>
          </ac:picMkLst>
        </pc:picChg>
      </pc:sldChg>
      <pc:sldChg chg="addSp delSp modSp add">
        <pc:chgData name="Patten, Bethany" userId="d9807179-5faf-4cbb-8723-500d28681f8a" providerId="ADAL" clId="{B0AFE27C-D7EE-4565-9FB0-12A2FE457A16}" dt="2020-10-26T15:01:10.793" v="745" actId="14734"/>
        <pc:sldMkLst>
          <pc:docMk/>
          <pc:sldMk cId="1701471544" sldId="1308"/>
        </pc:sldMkLst>
        <pc:spChg chg="mod">
          <ac:chgData name="Patten, Bethany" userId="d9807179-5faf-4cbb-8723-500d28681f8a" providerId="ADAL" clId="{B0AFE27C-D7EE-4565-9FB0-12A2FE457A16}" dt="2020-10-23T16:21:54.440" v="497" actId="20577"/>
          <ac:spMkLst>
            <pc:docMk/>
            <pc:sldMk cId="1701471544" sldId="1308"/>
            <ac:spMk id="2" creationId="{556C4788-759C-4750-9F0B-646E8A8F0737}"/>
          </ac:spMkLst>
        </pc:spChg>
        <pc:spChg chg="del">
          <ac:chgData name="Patten, Bethany" userId="d9807179-5faf-4cbb-8723-500d28681f8a" providerId="ADAL" clId="{B0AFE27C-D7EE-4565-9FB0-12A2FE457A16}" dt="2020-10-23T16:18:05.672" v="131" actId="478"/>
          <ac:spMkLst>
            <pc:docMk/>
            <pc:sldMk cId="1701471544" sldId="1308"/>
            <ac:spMk id="3" creationId="{03F0D251-D8E1-4E1F-8501-0B87785DB9F0}"/>
          </ac:spMkLst>
        </pc:spChg>
        <pc:spChg chg="add del mod">
          <ac:chgData name="Patten, Bethany" userId="d9807179-5faf-4cbb-8723-500d28681f8a" providerId="ADAL" clId="{B0AFE27C-D7EE-4565-9FB0-12A2FE457A16}" dt="2020-10-23T16:18:15.002" v="132" actId="3680"/>
          <ac:spMkLst>
            <pc:docMk/>
            <pc:sldMk cId="1701471544" sldId="1308"/>
            <ac:spMk id="6" creationId="{AF004398-9E35-49B7-BD0F-5DFF07F96C9A}"/>
          </ac:spMkLst>
        </pc:spChg>
        <pc:graphicFrameChg chg="add mod ord modGraphic">
          <ac:chgData name="Patten, Bethany" userId="d9807179-5faf-4cbb-8723-500d28681f8a" providerId="ADAL" clId="{B0AFE27C-D7EE-4565-9FB0-12A2FE457A16}" dt="2020-10-26T15:01:10.793" v="745" actId="14734"/>
          <ac:graphicFrameMkLst>
            <pc:docMk/>
            <pc:sldMk cId="1701471544" sldId="1308"/>
            <ac:graphicFrameMk id="7" creationId="{1601B529-C593-4D16-80C1-01D0012A9C31}"/>
          </ac:graphicFrameMkLst>
        </pc:graphicFrameChg>
      </pc:sldChg>
      <pc:sldChg chg="modSp add">
        <pc:chgData name="Patten, Bethany" userId="d9807179-5faf-4cbb-8723-500d28681f8a" providerId="ADAL" clId="{B0AFE27C-D7EE-4565-9FB0-12A2FE457A16}" dt="2020-10-26T15:21:31.993" v="747" actId="15"/>
        <pc:sldMkLst>
          <pc:docMk/>
          <pc:sldMk cId="3315813631" sldId="1309"/>
        </pc:sldMkLst>
        <pc:spChg chg="mod">
          <ac:chgData name="Patten, Bethany" userId="d9807179-5faf-4cbb-8723-500d28681f8a" providerId="ADAL" clId="{B0AFE27C-D7EE-4565-9FB0-12A2FE457A16}" dt="2020-10-23T16:23:04.985" v="503" actId="20577"/>
          <ac:spMkLst>
            <pc:docMk/>
            <pc:sldMk cId="3315813631" sldId="1309"/>
            <ac:spMk id="2" creationId="{556C4788-759C-4750-9F0B-646E8A8F0737}"/>
          </ac:spMkLst>
        </pc:spChg>
        <pc:spChg chg="mod">
          <ac:chgData name="Patten, Bethany" userId="d9807179-5faf-4cbb-8723-500d28681f8a" providerId="ADAL" clId="{B0AFE27C-D7EE-4565-9FB0-12A2FE457A16}" dt="2020-10-26T15:21:31.993" v="747" actId="15"/>
          <ac:spMkLst>
            <pc:docMk/>
            <pc:sldMk cId="3315813631" sldId="1309"/>
            <ac:spMk id="3" creationId="{03F0D251-D8E1-4E1F-8501-0B87785DB9F0}"/>
          </ac:spMkLst>
        </pc:spChg>
      </pc:sldChg>
    </pc:docChg>
  </pc:docChgLst>
  <pc:docChgLst>
    <pc:chgData name="Patten, Bethany" userId="d9807179-5faf-4cbb-8723-500d28681f8a" providerId="ADAL" clId="{54C67FB7-7926-4234-83AD-D733949CEACE}"/>
    <pc:docChg chg="undo redo custSel addSld delSld modSld sldOrd">
      <pc:chgData name="Patten, Bethany" userId="d9807179-5faf-4cbb-8723-500d28681f8a" providerId="ADAL" clId="{54C67FB7-7926-4234-83AD-D733949CEACE}" dt="2020-10-28T17:01:58.119" v="1246" actId="404"/>
      <pc:docMkLst>
        <pc:docMk/>
      </pc:docMkLst>
      <pc:sldChg chg="modSp">
        <pc:chgData name="Patten, Bethany" userId="d9807179-5faf-4cbb-8723-500d28681f8a" providerId="ADAL" clId="{54C67FB7-7926-4234-83AD-D733949CEACE}" dt="2020-10-28T16:06:27.767" v="3" actId="20577"/>
        <pc:sldMkLst>
          <pc:docMk/>
          <pc:sldMk cId="1428763791" sldId="267"/>
        </pc:sldMkLst>
        <pc:spChg chg="mod">
          <ac:chgData name="Patten, Bethany" userId="d9807179-5faf-4cbb-8723-500d28681f8a" providerId="ADAL" clId="{54C67FB7-7926-4234-83AD-D733949CEACE}" dt="2020-10-28T16:06:27.767" v="3" actId="20577"/>
          <ac:spMkLst>
            <pc:docMk/>
            <pc:sldMk cId="1428763791" sldId="267"/>
            <ac:spMk id="6" creationId="{F38F6388-9040-4A5B-810B-757084538140}"/>
          </ac:spMkLst>
        </pc:spChg>
      </pc:sldChg>
      <pc:sldChg chg="add del ord">
        <pc:chgData name="Patten, Bethany" userId="d9807179-5faf-4cbb-8723-500d28681f8a" providerId="ADAL" clId="{54C67FB7-7926-4234-83AD-D733949CEACE}" dt="2020-10-28T16:46:54.334" v="915"/>
        <pc:sldMkLst>
          <pc:docMk/>
          <pc:sldMk cId="3920762223" sldId="1106"/>
        </pc:sldMkLst>
      </pc:sldChg>
      <pc:sldChg chg="modSp">
        <pc:chgData name="Patten, Bethany" userId="d9807179-5faf-4cbb-8723-500d28681f8a" providerId="ADAL" clId="{54C67FB7-7926-4234-83AD-D733949CEACE}" dt="2020-10-28T16:35:53.867" v="117" actId="20577"/>
        <pc:sldMkLst>
          <pc:docMk/>
          <pc:sldMk cId="3033419954" sldId="1129"/>
        </pc:sldMkLst>
        <pc:graphicFrameChg chg="modGraphic">
          <ac:chgData name="Patten, Bethany" userId="d9807179-5faf-4cbb-8723-500d28681f8a" providerId="ADAL" clId="{54C67FB7-7926-4234-83AD-D733949CEACE}" dt="2020-10-28T16:35:53.867" v="117" actId="20577"/>
          <ac:graphicFrameMkLst>
            <pc:docMk/>
            <pc:sldMk cId="3033419954" sldId="1129"/>
            <ac:graphicFrameMk id="5" creationId="{73BB8BB2-38D8-444F-B899-9DD5C56A9EAF}"/>
          </ac:graphicFrameMkLst>
        </pc:graphicFrameChg>
      </pc:sldChg>
      <pc:sldChg chg="add del ord">
        <pc:chgData name="Patten, Bethany" userId="d9807179-5faf-4cbb-8723-500d28681f8a" providerId="ADAL" clId="{54C67FB7-7926-4234-83AD-D733949CEACE}" dt="2020-10-28T16:46:54.334" v="915"/>
        <pc:sldMkLst>
          <pc:docMk/>
          <pc:sldMk cId="2872799246" sldId="1167"/>
        </pc:sldMkLst>
      </pc:sldChg>
      <pc:sldChg chg="add del ord">
        <pc:chgData name="Patten, Bethany" userId="d9807179-5faf-4cbb-8723-500d28681f8a" providerId="ADAL" clId="{54C67FB7-7926-4234-83AD-D733949CEACE}" dt="2020-10-28T16:46:54.334" v="915"/>
        <pc:sldMkLst>
          <pc:docMk/>
          <pc:sldMk cId="3991103312" sldId="1211"/>
        </pc:sldMkLst>
      </pc:sldChg>
      <pc:sldChg chg="add del ord">
        <pc:chgData name="Patten, Bethany" userId="d9807179-5faf-4cbb-8723-500d28681f8a" providerId="ADAL" clId="{54C67FB7-7926-4234-83AD-D733949CEACE}" dt="2020-10-28T16:46:54.334" v="915"/>
        <pc:sldMkLst>
          <pc:docMk/>
          <pc:sldMk cId="3737623152" sldId="1217"/>
        </pc:sldMkLst>
      </pc:sldChg>
      <pc:sldChg chg="add del ord">
        <pc:chgData name="Patten, Bethany" userId="d9807179-5faf-4cbb-8723-500d28681f8a" providerId="ADAL" clId="{54C67FB7-7926-4234-83AD-D733949CEACE}" dt="2020-10-28T16:46:54.334" v="915"/>
        <pc:sldMkLst>
          <pc:docMk/>
          <pc:sldMk cId="1009681647" sldId="1219"/>
        </pc:sldMkLst>
      </pc:sldChg>
      <pc:sldChg chg="add del ord">
        <pc:chgData name="Patten, Bethany" userId="d9807179-5faf-4cbb-8723-500d28681f8a" providerId="ADAL" clId="{54C67FB7-7926-4234-83AD-D733949CEACE}" dt="2020-10-28T16:46:54.334" v="915"/>
        <pc:sldMkLst>
          <pc:docMk/>
          <pc:sldMk cId="1609680573" sldId="1229"/>
        </pc:sldMkLst>
      </pc:sldChg>
      <pc:sldChg chg="add del ord">
        <pc:chgData name="Patten, Bethany" userId="d9807179-5faf-4cbb-8723-500d28681f8a" providerId="ADAL" clId="{54C67FB7-7926-4234-83AD-D733949CEACE}" dt="2020-10-28T16:46:54.334" v="915"/>
        <pc:sldMkLst>
          <pc:docMk/>
          <pc:sldMk cId="3114411772" sldId="1255"/>
        </pc:sldMkLst>
      </pc:sldChg>
      <pc:sldChg chg="add del ord">
        <pc:chgData name="Patten, Bethany" userId="d9807179-5faf-4cbb-8723-500d28681f8a" providerId="ADAL" clId="{54C67FB7-7926-4234-83AD-D733949CEACE}" dt="2020-10-28T16:46:54.334" v="915"/>
        <pc:sldMkLst>
          <pc:docMk/>
          <pc:sldMk cId="3070460095" sldId="1257"/>
        </pc:sldMkLst>
      </pc:sldChg>
      <pc:sldChg chg="add del ord">
        <pc:chgData name="Patten, Bethany" userId="d9807179-5faf-4cbb-8723-500d28681f8a" providerId="ADAL" clId="{54C67FB7-7926-4234-83AD-D733949CEACE}" dt="2020-10-28T16:46:54.334" v="915"/>
        <pc:sldMkLst>
          <pc:docMk/>
          <pc:sldMk cId="2738549722" sldId="1261"/>
        </pc:sldMkLst>
      </pc:sldChg>
      <pc:sldChg chg="add del ord">
        <pc:chgData name="Patten, Bethany" userId="d9807179-5faf-4cbb-8723-500d28681f8a" providerId="ADAL" clId="{54C67FB7-7926-4234-83AD-D733949CEACE}" dt="2020-10-28T16:46:54.334" v="915"/>
        <pc:sldMkLst>
          <pc:docMk/>
          <pc:sldMk cId="1006825113" sldId="1263"/>
        </pc:sldMkLst>
      </pc:sldChg>
      <pc:sldChg chg="add del ord">
        <pc:chgData name="Patten, Bethany" userId="d9807179-5faf-4cbb-8723-500d28681f8a" providerId="ADAL" clId="{54C67FB7-7926-4234-83AD-D733949CEACE}" dt="2020-10-28T16:46:54.334" v="915"/>
        <pc:sldMkLst>
          <pc:docMk/>
          <pc:sldMk cId="232473920" sldId="1264"/>
        </pc:sldMkLst>
      </pc:sldChg>
      <pc:sldChg chg="add del ord">
        <pc:chgData name="Patten, Bethany" userId="d9807179-5faf-4cbb-8723-500d28681f8a" providerId="ADAL" clId="{54C67FB7-7926-4234-83AD-D733949CEACE}" dt="2020-10-28T16:46:54.334" v="915"/>
        <pc:sldMkLst>
          <pc:docMk/>
          <pc:sldMk cId="1105510596" sldId="1275"/>
        </pc:sldMkLst>
      </pc:sldChg>
      <pc:sldChg chg="add del ord">
        <pc:chgData name="Patten, Bethany" userId="d9807179-5faf-4cbb-8723-500d28681f8a" providerId="ADAL" clId="{54C67FB7-7926-4234-83AD-D733949CEACE}" dt="2020-10-28T16:46:54.334" v="915"/>
        <pc:sldMkLst>
          <pc:docMk/>
          <pc:sldMk cId="669380983" sldId="1285"/>
        </pc:sldMkLst>
      </pc:sldChg>
      <pc:sldChg chg="add del ord">
        <pc:chgData name="Patten, Bethany" userId="d9807179-5faf-4cbb-8723-500d28681f8a" providerId="ADAL" clId="{54C67FB7-7926-4234-83AD-D733949CEACE}" dt="2020-10-28T16:46:54.334" v="915"/>
        <pc:sldMkLst>
          <pc:docMk/>
          <pc:sldMk cId="4223938828" sldId="1286"/>
        </pc:sldMkLst>
      </pc:sldChg>
      <pc:sldChg chg="add del ord">
        <pc:chgData name="Patten, Bethany" userId="d9807179-5faf-4cbb-8723-500d28681f8a" providerId="ADAL" clId="{54C67FB7-7926-4234-83AD-D733949CEACE}" dt="2020-10-28T16:46:54.334" v="915"/>
        <pc:sldMkLst>
          <pc:docMk/>
          <pc:sldMk cId="1030626036" sldId="1287"/>
        </pc:sldMkLst>
      </pc:sldChg>
      <pc:sldChg chg="modSp">
        <pc:chgData name="Patten, Bethany" userId="d9807179-5faf-4cbb-8723-500d28681f8a" providerId="ADAL" clId="{54C67FB7-7926-4234-83AD-D733949CEACE}" dt="2020-10-28T16:38:15.259" v="224" actId="6549"/>
        <pc:sldMkLst>
          <pc:docMk/>
          <pc:sldMk cId="2300205286" sldId="1288"/>
        </pc:sldMkLst>
        <pc:spChg chg="mod">
          <ac:chgData name="Patten, Bethany" userId="d9807179-5faf-4cbb-8723-500d28681f8a" providerId="ADAL" clId="{54C67FB7-7926-4234-83AD-D733949CEACE}" dt="2020-10-28T16:38:08.699" v="222" actId="20577"/>
          <ac:spMkLst>
            <pc:docMk/>
            <pc:sldMk cId="2300205286" sldId="1288"/>
            <ac:spMk id="2" creationId="{B9141175-15D6-4095-BA18-DAD1C08D6601}"/>
          </ac:spMkLst>
        </pc:spChg>
        <pc:spChg chg="mod">
          <ac:chgData name="Patten, Bethany" userId="d9807179-5faf-4cbb-8723-500d28681f8a" providerId="ADAL" clId="{54C67FB7-7926-4234-83AD-D733949CEACE}" dt="2020-10-28T16:38:15.259" v="224" actId="6549"/>
          <ac:spMkLst>
            <pc:docMk/>
            <pc:sldMk cId="2300205286" sldId="1288"/>
            <ac:spMk id="3" creationId="{40D203F8-4578-4D01-9F26-EBCF273FA4E6}"/>
          </ac:spMkLst>
        </pc:spChg>
      </pc:sldChg>
      <pc:sldChg chg="modSp ord">
        <pc:chgData name="Patten, Bethany" userId="d9807179-5faf-4cbb-8723-500d28681f8a" providerId="ADAL" clId="{54C67FB7-7926-4234-83AD-D733949CEACE}" dt="2020-10-28T16:37:29.615" v="207"/>
        <pc:sldMkLst>
          <pc:docMk/>
          <pc:sldMk cId="1724818032" sldId="1289"/>
        </pc:sldMkLst>
        <pc:spChg chg="mod">
          <ac:chgData name="Patten, Bethany" userId="d9807179-5faf-4cbb-8723-500d28681f8a" providerId="ADAL" clId="{54C67FB7-7926-4234-83AD-D733949CEACE}" dt="2020-10-28T16:36:31.588" v="119" actId="27636"/>
          <ac:spMkLst>
            <pc:docMk/>
            <pc:sldMk cId="1724818032" sldId="1289"/>
            <ac:spMk id="3" creationId="{40D203F8-4578-4D01-9F26-EBCF273FA4E6}"/>
          </ac:spMkLst>
        </pc:spChg>
      </pc:sldChg>
      <pc:sldChg chg="ord">
        <pc:chgData name="Patten, Bethany" userId="d9807179-5faf-4cbb-8723-500d28681f8a" providerId="ADAL" clId="{54C67FB7-7926-4234-83AD-D733949CEACE}" dt="2020-10-28T16:37:37.350" v="208"/>
        <pc:sldMkLst>
          <pc:docMk/>
          <pc:sldMk cId="1558111811" sldId="1290"/>
        </pc:sldMkLst>
      </pc:sldChg>
      <pc:sldChg chg="modSp ord">
        <pc:chgData name="Patten, Bethany" userId="d9807179-5faf-4cbb-8723-500d28681f8a" providerId="ADAL" clId="{54C67FB7-7926-4234-83AD-D733949CEACE}" dt="2020-10-28T16:37:24.947" v="206" actId="20577"/>
        <pc:sldMkLst>
          <pc:docMk/>
          <pc:sldMk cId="3168261507" sldId="1291"/>
        </pc:sldMkLst>
        <pc:spChg chg="mod">
          <ac:chgData name="Patten, Bethany" userId="d9807179-5faf-4cbb-8723-500d28681f8a" providerId="ADAL" clId="{54C67FB7-7926-4234-83AD-D733949CEACE}" dt="2020-10-28T16:37:24.947" v="206" actId="20577"/>
          <ac:spMkLst>
            <pc:docMk/>
            <pc:sldMk cId="3168261507" sldId="1291"/>
            <ac:spMk id="2" creationId="{9F0608F2-E290-4A47-981B-78D8AD41ACC0}"/>
          </ac:spMkLst>
        </pc:spChg>
      </pc:sldChg>
      <pc:sldChg chg="modSp add del ord">
        <pc:chgData name="Patten, Bethany" userId="d9807179-5faf-4cbb-8723-500d28681f8a" providerId="ADAL" clId="{54C67FB7-7926-4234-83AD-D733949CEACE}" dt="2020-10-28T16:47:03.539" v="924" actId="20577"/>
        <pc:sldMkLst>
          <pc:docMk/>
          <pc:sldMk cId="412384903" sldId="1292"/>
        </pc:sldMkLst>
        <pc:spChg chg="mod">
          <ac:chgData name="Patten, Bethany" userId="d9807179-5faf-4cbb-8723-500d28681f8a" providerId="ADAL" clId="{54C67FB7-7926-4234-83AD-D733949CEACE}" dt="2020-10-28T16:47:03.539" v="924" actId="20577"/>
          <ac:spMkLst>
            <pc:docMk/>
            <pc:sldMk cId="412384903" sldId="1292"/>
            <ac:spMk id="2" creationId="{9F0608F2-E290-4A47-981B-78D8AD41ACC0}"/>
          </ac:spMkLst>
        </pc:spChg>
      </pc:sldChg>
      <pc:sldChg chg="ord">
        <pc:chgData name="Patten, Bethany" userId="d9807179-5faf-4cbb-8723-500d28681f8a" providerId="ADAL" clId="{54C67FB7-7926-4234-83AD-D733949CEACE}" dt="2020-10-28T16:48:52.862" v="927"/>
        <pc:sldMkLst>
          <pc:docMk/>
          <pc:sldMk cId="3400556999" sldId="1293"/>
        </pc:sldMkLst>
      </pc:sldChg>
      <pc:sldChg chg="ord">
        <pc:chgData name="Patten, Bethany" userId="d9807179-5faf-4cbb-8723-500d28681f8a" providerId="ADAL" clId="{54C67FB7-7926-4234-83AD-D733949CEACE}" dt="2020-10-28T16:47:29.749" v="925"/>
        <pc:sldMkLst>
          <pc:docMk/>
          <pc:sldMk cId="1253250586" sldId="1294"/>
        </pc:sldMkLst>
      </pc:sldChg>
      <pc:sldChg chg="ord">
        <pc:chgData name="Patten, Bethany" userId="d9807179-5faf-4cbb-8723-500d28681f8a" providerId="ADAL" clId="{54C67FB7-7926-4234-83AD-D733949CEACE}" dt="2020-10-28T16:48:52.862" v="927"/>
        <pc:sldMkLst>
          <pc:docMk/>
          <pc:sldMk cId="3537632237" sldId="1295"/>
        </pc:sldMkLst>
      </pc:sldChg>
      <pc:sldChg chg="ord">
        <pc:chgData name="Patten, Bethany" userId="d9807179-5faf-4cbb-8723-500d28681f8a" providerId="ADAL" clId="{54C67FB7-7926-4234-83AD-D733949CEACE}" dt="2020-10-28T16:48:52.862" v="927"/>
        <pc:sldMkLst>
          <pc:docMk/>
          <pc:sldMk cId="1994615775" sldId="1296"/>
        </pc:sldMkLst>
      </pc:sldChg>
      <pc:sldChg chg="ord">
        <pc:chgData name="Patten, Bethany" userId="d9807179-5faf-4cbb-8723-500d28681f8a" providerId="ADAL" clId="{54C67FB7-7926-4234-83AD-D733949CEACE}" dt="2020-10-28T16:48:52.862" v="927"/>
        <pc:sldMkLst>
          <pc:docMk/>
          <pc:sldMk cId="1697532159" sldId="1297"/>
        </pc:sldMkLst>
      </pc:sldChg>
      <pc:sldChg chg="modSp del">
        <pc:chgData name="Patten, Bethany" userId="d9807179-5faf-4cbb-8723-500d28681f8a" providerId="ADAL" clId="{54C67FB7-7926-4234-83AD-D733949CEACE}" dt="2020-10-28T16:49:26.978" v="944" actId="2696"/>
        <pc:sldMkLst>
          <pc:docMk/>
          <pc:sldMk cId="3737355995" sldId="1298"/>
        </pc:sldMkLst>
        <pc:spChg chg="mod">
          <ac:chgData name="Patten, Bethany" userId="d9807179-5faf-4cbb-8723-500d28681f8a" providerId="ADAL" clId="{54C67FB7-7926-4234-83AD-D733949CEACE}" dt="2020-10-28T16:49:16.004" v="935" actId="20577"/>
          <ac:spMkLst>
            <pc:docMk/>
            <pc:sldMk cId="3737355995" sldId="1298"/>
            <ac:spMk id="2" creationId="{9F0608F2-E290-4A47-981B-78D8AD41ACC0}"/>
          </ac:spMkLst>
        </pc:spChg>
      </pc:sldChg>
      <pc:sldChg chg="modSp del">
        <pc:chgData name="Patten, Bethany" userId="d9807179-5faf-4cbb-8723-500d28681f8a" providerId="ADAL" clId="{54C67FB7-7926-4234-83AD-D733949CEACE}" dt="2020-10-28T16:50:10.136" v="975" actId="2696"/>
        <pc:sldMkLst>
          <pc:docMk/>
          <pc:sldMk cId="3421849968" sldId="1299"/>
        </pc:sldMkLst>
        <pc:spChg chg="mod">
          <ac:chgData name="Patten, Bethany" userId="d9807179-5faf-4cbb-8723-500d28681f8a" providerId="ADAL" clId="{54C67FB7-7926-4234-83AD-D733949CEACE}" dt="2020-10-28T16:49:38.501" v="964" actId="20577"/>
          <ac:spMkLst>
            <pc:docMk/>
            <pc:sldMk cId="3421849968" sldId="1299"/>
            <ac:spMk id="2" creationId="{6FF3C7E1-2985-4DAC-A135-2BD1D9EC5C27}"/>
          </ac:spMkLst>
        </pc:spChg>
        <pc:spChg chg="mod">
          <ac:chgData name="Patten, Bethany" userId="d9807179-5faf-4cbb-8723-500d28681f8a" providerId="ADAL" clId="{54C67FB7-7926-4234-83AD-D733949CEACE}" dt="2020-10-28T16:49:42.519" v="965" actId="20577"/>
          <ac:spMkLst>
            <pc:docMk/>
            <pc:sldMk cId="3421849968" sldId="1299"/>
            <ac:spMk id="3" creationId="{95BC7E0F-9DAA-4DAD-A3E3-617B8E9F76D5}"/>
          </ac:spMkLst>
        </pc:spChg>
      </pc:sldChg>
      <pc:sldChg chg="modSp">
        <pc:chgData name="Patten, Bethany" userId="d9807179-5faf-4cbb-8723-500d28681f8a" providerId="ADAL" clId="{54C67FB7-7926-4234-83AD-D733949CEACE}" dt="2020-10-28T17:00:57.436" v="1223" actId="20577"/>
        <pc:sldMkLst>
          <pc:docMk/>
          <pc:sldMk cId="1041504229" sldId="1303"/>
        </pc:sldMkLst>
        <pc:spChg chg="mod">
          <ac:chgData name="Patten, Bethany" userId="d9807179-5faf-4cbb-8723-500d28681f8a" providerId="ADAL" clId="{54C67FB7-7926-4234-83AD-D733949CEACE}" dt="2020-10-28T17:00:57.436" v="1223" actId="20577"/>
          <ac:spMkLst>
            <pc:docMk/>
            <pc:sldMk cId="1041504229" sldId="1303"/>
            <ac:spMk id="3" creationId="{03F0D251-D8E1-4E1F-8501-0B87785DB9F0}"/>
          </ac:spMkLst>
        </pc:spChg>
      </pc:sldChg>
      <pc:sldChg chg="del">
        <pc:chgData name="Patten, Bethany" userId="d9807179-5faf-4cbb-8723-500d28681f8a" providerId="ADAL" clId="{54C67FB7-7926-4234-83AD-D733949CEACE}" dt="2020-10-28T16:53:22.089" v="1028" actId="2696"/>
        <pc:sldMkLst>
          <pc:docMk/>
          <pc:sldMk cId="3218212448" sldId="1305"/>
        </pc:sldMkLst>
      </pc:sldChg>
      <pc:sldChg chg="ord">
        <pc:chgData name="Patten, Bethany" userId="d9807179-5faf-4cbb-8723-500d28681f8a" providerId="ADAL" clId="{54C67FB7-7926-4234-83AD-D733949CEACE}" dt="2020-10-28T16:48:18.679" v="926"/>
        <pc:sldMkLst>
          <pc:docMk/>
          <pc:sldMk cId="533339502" sldId="1306"/>
        </pc:sldMkLst>
      </pc:sldChg>
      <pc:sldChg chg="modSp">
        <pc:chgData name="Patten, Bethany" userId="d9807179-5faf-4cbb-8723-500d28681f8a" providerId="ADAL" clId="{54C67FB7-7926-4234-83AD-D733949CEACE}" dt="2020-10-28T16:49:24.756" v="943" actId="20577"/>
        <pc:sldMkLst>
          <pc:docMk/>
          <pc:sldMk cId="3497211098" sldId="1307"/>
        </pc:sldMkLst>
        <pc:spChg chg="mod">
          <ac:chgData name="Patten, Bethany" userId="d9807179-5faf-4cbb-8723-500d28681f8a" providerId="ADAL" clId="{54C67FB7-7926-4234-83AD-D733949CEACE}" dt="2020-10-28T16:49:24.756" v="943" actId="20577"/>
          <ac:spMkLst>
            <pc:docMk/>
            <pc:sldMk cId="3497211098" sldId="1307"/>
            <ac:spMk id="2" creationId="{55B168A3-EBCE-49CC-9E89-BC83A7EADB5D}"/>
          </ac:spMkLst>
        </pc:spChg>
      </pc:sldChg>
      <pc:sldChg chg="modSp">
        <pc:chgData name="Patten, Bethany" userId="d9807179-5faf-4cbb-8723-500d28681f8a" providerId="ADAL" clId="{54C67FB7-7926-4234-83AD-D733949CEACE}" dt="2020-10-28T17:01:58.119" v="1246" actId="404"/>
        <pc:sldMkLst>
          <pc:docMk/>
          <pc:sldMk cId="3315813631" sldId="1309"/>
        </pc:sldMkLst>
        <pc:spChg chg="mod">
          <ac:chgData name="Patten, Bethany" userId="d9807179-5faf-4cbb-8723-500d28681f8a" providerId="ADAL" clId="{54C67FB7-7926-4234-83AD-D733949CEACE}" dt="2020-10-28T17:01:58.119" v="1246" actId="404"/>
          <ac:spMkLst>
            <pc:docMk/>
            <pc:sldMk cId="3315813631" sldId="1309"/>
            <ac:spMk id="3" creationId="{03F0D251-D8E1-4E1F-8501-0B87785DB9F0}"/>
          </ac:spMkLst>
        </pc:spChg>
      </pc:sldChg>
      <pc:sldChg chg="modSp add">
        <pc:chgData name="Patten, Bethany" userId="d9807179-5faf-4cbb-8723-500d28681f8a" providerId="ADAL" clId="{54C67FB7-7926-4234-83AD-D733949CEACE}" dt="2020-10-28T16:36:47.374" v="137" actId="20577"/>
        <pc:sldMkLst>
          <pc:docMk/>
          <pc:sldMk cId="597418957" sldId="1310"/>
        </pc:sldMkLst>
        <pc:spChg chg="mod">
          <ac:chgData name="Patten, Bethany" userId="d9807179-5faf-4cbb-8723-500d28681f8a" providerId="ADAL" clId="{54C67FB7-7926-4234-83AD-D733949CEACE}" dt="2020-10-28T16:36:47.374" v="137" actId="20577"/>
          <ac:spMkLst>
            <pc:docMk/>
            <pc:sldMk cId="597418957" sldId="1310"/>
            <ac:spMk id="2" creationId="{9F0608F2-E290-4A47-981B-78D8AD41ACC0}"/>
          </ac:spMkLst>
        </pc:spChg>
      </pc:sldChg>
      <pc:sldChg chg="modSp add del">
        <pc:chgData name="Patten, Bethany" userId="d9807179-5faf-4cbb-8723-500d28681f8a" providerId="ADAL" clId="{54C67FB7-7926-4234-83AD-D733949CEACE}" dt="2020-10-28T16:41:05.551" v="263" actId="2696"/>
        <pc:sldMkLst>
          <pc:docMk/>
          <pc:sldMk cId="574648226" sldId="1311"/>
        </pc:sldMkLst>
        <pc:spChg chg="mod">
          <ac:chgData name="Patten, Bethany" userId="d9807179-5faf-4cbb-8723-500d28681f8a" providerId="ADAL" clId="{54C67FB7-7926-4234-83AD-D733949CEACE}" dt="2020-10-28T16:40:38.372" v="261" actId="20577"/>
          <ac:spMkLst>
            <pc:docMk/>
            <pc:sldMk cId="574648226" sldId="1311"/>
            <ac:spMk id="2" creationId="{B9141175-15D6-4095-BA18-DAD1C08D6601}"/>
          </ac:spMkLst>
        </pc:spChg>
      </pc:sldChg>
      <pc:sldChg chg="modSp add">
        <pc:chgData name="Patten, Bethany" userId="d9807179-5faf-4cbb-8723-500d28681f8a" providerId="ADAL" clId="{54C67FB7-7926-4234-83AD-D733949CEACE}" dt="2020-10-28T16:45:21.746" v="882" actId="27636"/>
        <pc:sldMkLst>
          <pc:docMk/>
          <pc:sldMk cId="1786714202" sldId="1312"/>
        </pc:sldMkLst>
        <pc:spChg chg="mod">
          <ac:chgData name="Patten, Bethany" userId="d9807179-5faf-4cbb-8723-500d28681f8a" providerId="ADAL" clId="{54C67FB7-7926-4234-83AD-D733949CEACE}" dt="2020-10-28T16:45:21.746" v="882" actId="27636"/>
          <ac:spMkLst>
            <pc:docMk/>
            <pc:sldMk cId="1786714202" sldId="1312"/>
            <ac:spMk id="2" creationId="{6E8D7FB0-4402-47B4-B110-428D859256E2}"/>
          </ac:spMkLst>
        </pc:spChg>
        <pc:spChg chg="mod">
          <ac:chgData name="Patten, Bethany" userId="d9807179-5faf-4cbb-8723-500d28681f8a" providerId="ADAL" clId="{54C67FB7-7926-4234-83AD-D733949CEACE}" dt="2020-10-28T16:44:38.039" v="856" actId="208"/>
          <ac:spMkLst>
            <pc:docMk/>
            <pc:sldMk cId="1786714202" sldId="1312"/>
            <ac:spMk id="3" creationId="{DBAE80D1-FBC0-4402-854D-0B1A3A7904F7}"/>
          </ac:spMkLst>
        </pc:spChg>
        <pc:spChg chg="mod">
          <ac:chgData name="Patten, Bethany" userId="d9807179-5faf-4cbb-8723-500d28681f8a" providerId="ADAL" clId="{54C67FB7-7926-4234-83AD-D733949CEACE}" dt="2020-10-28T16:44:38.039" v="856" actId="208"/>
          <ac:spMkLst>
            <pc:docMk/>
            <pc:sldMk cId="1786714202" sldId="1312"/>
            <ac:spMk id="4" creationId="{8DDF5F9D-9FDB-4278-98B0-1D689650DA44}"/>
          </ac:spMkLst>
        </pc:spChg>
        <pc:spChg chg="mod">
          <ac:chgData name="Patten, Bethany" userId="d9807179-5faf-4cbb-8723-500d28681f8a" providerId="ADAL" clId="{54C67FB7-7926-4234-83AD-D733949CEACE}" dt="2020-10-28T16:44:38.039" v="856" actId="208"/>
          <ac:spMkLst>
            <pc:docMk/>
            <pc:sldMk cId="1786714202" sldId="1312"/>
            <ac:spMk id="5" creationId="{846BB185-19C9-4A77-8E9E-D9188383B159}"/>
          </ac:spMkLst>
        </pc:spChg>
        <pc:spChg chg="mod">
          <ac:chgData name="Patten, Bethany" userId="d9807179-5faf-4cbb-8723-500d28681f8a" providerId="ADAL" clId="{54C67FB7-7926-4234-83AD-D733949CEACE}" dt="2020-10-28T16:44:49.709" v="857" actId="2085"/>
          <ac:spMkLst>
            <pc:docMk/>
            <pc:sldMk cId="1786714202" sldId="1312"/>
            <ac:spMk id="6" creationId="{BC5F96A1-05CF-4266-997A-EB5BDB66192E}"/>
          </ac:spMkLst>
        </pc:spChg>
        <pc:spChg chg="mod">
          <ac:chgData name="Patten, Bethany" userId="d9807179-5faf-4cbb-8723-500d28681f8a" providerId="ADAL" clId="{54C67FB7-7926-4234-83AD-D733949CEACE}" dt="2020-10-28T16:41:11.092" v="299" actId="20577"/>
          <ac:spMkLst>
            <pc:docMk/>
            <pc:sldMk cId="1786714202" sldId="1312"/>
            <ac:spMk id="7" creationId="{EFB400B2-5606-47FF-887E-A0362E21292C}"/>
          </ac:spMkLst>
        </pc:spChg>
      </pc:sldChg>
      <pc:sldChg chg="add">
        <pc:chgData name="Patten, Bethany" userId="d9807179-5faf-4cbb-8723-500d28681f8a" providerId="ADAL" clId="{54C67FB7-7926-4234-83AD-D733949CEACE}" dt="2020-10-28T16:47:00.251" v="916"/>
        <pc:sldMkLst>
          <pc:docMk/>
          <pc:sldMk cId="818925167" sldId="1313"/>
        </pc:sldMkLst>
      </pc:sldChg>
      <pc:sldChg chg="modSp add">
        <pc:chgData name="Patten, Bethany" userId="d9807179-5faf-4cbb-8723-500d28681f8a" providerId="ADAL" clId="{54C67FB7-7926-4234-83AD-D733949CEACE}" dt="2020-10-28T16:51:48.336" v="1027" actId="20577"/>
        <pc:sldMkLst>
          <pc:docMk/>
          <pc:sldMk cId="7739628" sldId="1314"/>
        </pc:sldMkLst>
        <pc:spChg chg="mod">
          <ac:chgData name="Patten, Bethany" userId="d9807179-5faf-4cbb-8723-500d28681f8a" providerId="ADAL" clId="{54C67FB7-7926-4234-83AD-D733949CEACE}" dt="2020-10-28T16:50:07.709" v="974" actId="5793"/>
          <ac:spMkLst>
            <pc:docMk/>
            <pc:sldMk cId="7739628" sldId="1314"/>
            <ac:spMk id="2" creationId="{20AEF715-452A-4CB0-BB70-FB48A5FE6FC4}"/>
          </ac:spMkLst>
        </pc:spChg>
        <pc:spChg chg="mod">
          <ac:chgData name="Patten, Bethany" userId="d9807179-5faf-4cbb-8723-500d28681f8a" providerId="ADAL" clId="{54C67FB7-7926-4234-83AD-D733949CEACE}" dt="2020-10-28T16:51:48.336" v="1027" actId="20577"/>
          <ac:spMkLst>
            <pc:docMk/>
            <pc:sldMk cId="7739628" sldId="1314"/>
            <ac:spMk id="3" creationId="{3C1BB2DD-24AB-45B9-9E21-D929BD7726F5}"/>
          </ac:spMkLst>
        </pc:spChg>
        <pc:spChg chg="mod">
          <ac:chgData name="Patten, Bethany" userId="d9807179-5faf-4cbb-8723-500d28681f8a" providerId="ADAL" clId="{54C67FB7-7926-4234-83AD-D733949CEACE}" dt="2020-10-28T16:49:59.130" v="967"/>
          <ac:spMkLst>
            <pc:docMk/>
            <pc:sldMk cId="7739628" sldId="1314"/>
            <ac:spMk id="5" creationId="{3825D3FC-5E4B-48EC-845E-0750187CF3F2}"/>
          </ac:spMkLst>
        </pc:spChg>
      </pc:sldChg>
    </pc:docChg>
  </pc:docChgLst>
  <pc:docChgLst>
    <pc:chgData name="Patten, Bethany" userId="d9807179-5faf-4cbb-8723-500d28681f8a" providerId="ADAL" clId="{A25183B7-C072-4536-95EA-4532B17803D0}"/>
    <pc:docChg chg="undo redo custSel addSld delSld modSld sldOrd delSection modSection">
      <pc:chgData name="Patten, Bethany" userId="d9807179-5faf-4cbb-8723-500d28681f8a" providerId="ADAL" clId="{A25183B7-C072-4536-95EA-4532B17803D0}" dt="2020-08-28T01:26:56.711" v="3369" actId="20577"/>
      <pc:docMkLst>
        <pc:docMk/>
      </pc:docMkLst>
      <pc:sldChg chg="del">
        <pc:chgData name="Patten, Bethany" userId="d9807179-5faf-4cbb-8723-500d28681f8a" providerId="ADAL" clId="{A25183B7-C072-4536-95EA-4532B17803D0}" dt="2020-08-28T00:09:05.053" v="530" actId="2696"/>
        <pc:sldMkLst>
          <pc:docMk/>
          <pc:sldMk cId="3927904541" sldId="257"/>
        </pc:sldMkLst>
      </pc:sldChg>
      <pc:sldChg chg="del">
        <pc:chgData name="Patten, Bethany" userId="d9807179-5faf-4cbb-8723-500d28681f8a" providerId="ADAL" clId="{A25183B7-C072-4536-95EA-4532B17803D0}" dt="2020-08-27T23:43:33.379" v="408" actId="2696"/>
        <pc:sldMkLst>
          <pc:docMk/>
          <pc:sldMk cId="4145413174" sldId="258"/>
        </pc:sldMkLst>
      </pc:sldChg>
      <pc:sldChg chg="del">
        <pc:chgData name="Patten, Bethany" userId="d9807179-5faf-4cbb-8723-500d28681f8a" providerId="ADAL" clId="{A25183B7-C072-4536-95EA-4532B17803D0}" dt="2020-08-27T23:43:33.917" v="409" actId="2696"/>
        <pc:sldMkLst>
          <pc:docMk/>
          <pc:sldMk cId="392697162" sldId="260"/>
        </pc:sldMkLst>
      </pc:sldChg>
      <pc:sldChg chg="add">
        <pc:chgData name="Patten, Bethany" userId="d9807179-5faf-4cbb-8723-500d28681f8a" providerId="ADAL" clId="{A25183B7-C072-4536-95EA-4532B17803D0}" dt="2020-08-27T23:34:48.520" v="13"/>
        <pc:sldMkLst>
          <pc:docMk/>
          <pc:sldMk cId="2190376075" sldId="263"/>
        </pc:sldMkLst>
      </pc:sldChg>
      <pc:sldChg chg="del">
        <pc:chgData name="Patten, Bethany" userId="d9807179-5faf-4cbb-8723-500d28681f8a" providerId="ADAL" clId="{A25183B7-C072-4536-95EA-4532B17803D0}" dt="2020-08-27T23:43:34.497" v="410" actId="2696"/>
        <pc:sldMkLst>
          <pc:docMk/>
          <pc:sldMk cId="4186138041" sldId="264"/>
        </pc:sldMkLst>
      </pc:sldChg>
      <pc:sldChg chg="del">
        <pc:chgData name="Patten, Bethany" userId="d9807179-5faf-4cbb-8723-500d28681f8a" providerId="ADAL" clId="{A25183B7-C072-4536-95EA-4532B17803D0}" dt="2020-08-27T23:43:35.087" v="411" actId="2696"/>
        <pc:sldMkLst>
          <pc:docMk/>
          <pc:sldMk cId="220055909" sldId="266"/>
        </pc:sldMkLst>
      </pc:sldChg>
      <pc:sldChg chg="modSp">
        <pc:chgData name="Patten, Bethany" userId="d9807179-5faf-4cbb-8723-500d28681f8a" providerId="ADAL" clId="{A25183B7-C072-4536-95EA-4532B17803D0}" dt="2020-08-27T23:32:05.859" v="5" actId="20577"/>
        <pc:sldMkLst>
          <pc:docMk/>
          <pc:sldMk cId="1428763791" sldId="267"/>
        </pc:sldMkLst>
        <pc:spChg chg="mod">
          <ac:chgData name="Patten, Bethany" userId="d9807179-5faf-4cbb-8723-500d28681f8a" providerId="ADAL" clId="{A25183B7-C072-4536-95EA-4532B17803D0}" dt="2020-08-27T23:32:05.859" v="5" actId="20577"/>
          <ac:spMkLst>
            <pc:docMk/>
            <pc:sldMk cId="1428763791" sldId="267"/>
            <ac:spMk id="7" creationId="{FE2C911A-AA6C-4B2C-9310-562DCD7E11CB}"/>
          </ac:spMkLst>
        </pc:spChg>
      </pc:sldChg>
      <pc:sldChg chg="add">
        <pc:chgData name="Patten, Bethany" userId="d9807179-5faf-4cbb-8723-500d28681f8a" providerId="ADAL" clId="{A25183B7-C072-4536-95EA-4532B17803D0}" dt="2020-08-27T23:35:34.626" v="15"/>
        <pc:sldMkLst>
          <pc:docMk/>
          <pc:sldMk cId="3414161938" sldId="317"/>
        </pc:sldMkLst>
      </pc:sldChg>
      <pc:sldChg chg="modSp del">
        <pc:chgData name="Patten, Bethany" userId="d9807179-5faf-4cbb-8723-500d28681f8a" providerId="ADAL" clId="{A25183B7-C072-4536-95EA-4532B17803D0}" dt="2020-08-28T00:02:33.440" v="510" actId="2696"/>
        <pc:sldMkLst>
          <pc:docMk/>
          <pc:sldMk cId="2884028437" sldId="791"/>
        </pc:sldMkLst>
        <pc:spChg chg="mod">
          <ac:chgData name="Patten, Bethany" userId="d9807179-5faf-4cbb-8723-500d28681f8a" providerId="ADAL" clId="{A25183B7-C072-4536-95EA-4532B17803D0}" dt="2020-08-28T00:02:04.236" v="493" actId="113"/>
          <ac:spMkLst>
            <pc:docMk/>
            <pc:sldMk cId="2884028437" sldId="791"/>
            <ac:spMk id="3" creationId="{AC6EE629-F507-0C44-9DD6-D843B20F9C9D}"/>
          </ac:spMkLst>
        </pc:spChg>
      </pc:sldChg>
      <pc:sldChg chg="del">
        <pc:chgData name="Patten, Bethany" userId="d9807179-5faf-4cbb-8723-500d28681f8a" providerId="ADAL" clId="{A25183B7-C072-4536-95EA-4532B17803D0}" dt="2020-08-28T01:22:29.832" v="3323" actId="2696"/>
        <pc:sldMkLst>
          <pc:docMk/>
          <pc:sldMk cId="2079954045" sldId="808"/>
        </pc:sldMkLst>
      </pc:sldChg>
      <pc:sldChg chg="modSp">
        <pc:chgData name="Patten, Bethany" userId="d9807179-5faf-4cbb-8723-500d28681f8a" providerId="ADAL" clId="{A25183B7-C072-4536-95EA-4532B17803D0}" dt="2020-08-28T01:22:51.631" v="3333" actId="20577"/>
        <pc:sldMkLst>
          <pc:docMk/>
          <pc:sldMk cId="855057215" sldId="812"/>
        </pc:sldMkLst>
        <pc:spChg chg="mod">
          <ac:chgData name="Patten, Bethany" userId="d9807179-5faf-4cbb-8723-500d28681f8a" providerId="ADAL" clId="{A25183B7-C072-4536-95EA-4532B17803D0}" dt="2020-08-28T01:22:51.631" v="3333" actId="20577"/>
          <ac:spMkLst>
            <pc:docMk/>
            <pc:sldMk cId="855057215" sldId="812"/>
            <ac:spMk id="3" creationId="{B9273012-21A5-4AB3-8EFD-F169FC4E7CF7}"/>
          </ac:spMkLst>
        </pc:spChg>
      </pc:sldChg>
      <pc:sldChg chg="del">
        <pc:chgData name="Patten, Bethany" userId="d9807179-5faf-4cbb-8723-500d28681f8a" providerId="ADAL" clId="{A25183B7-C072-4536-95EA-4532B17803D0}" dt="2020-08-27T23:40:35.486" v="155" actId="2696"/>
        <pc:sldMkLst>
          <pc:docMk/>
          <pc:sldMk cId="716424669" sldId="831"/>
        </pc:sldMkLst>
      </pc:sldChg>
      <pc:sldChg chg="del">
        <pc:chgData name="Patten, Bethany" userId="d9807179-5faf-4cbb-8723-500d28681f8a" providerId="ADAL" clId="{A25183B7-C072-4536-95EA-4532B17803D0}" dt="2020-08-27T23:40:40.428" v="156" actId="2696"/>
        <pc:sldMkLst>
          <pc:docMk/>
          <pc:sldMk cId="2029641425" sldId="920"/>
        </pc:sldMkLst>
      </pc:sldChg>
      <pc:sldChg chg="del">
        <pc:chgData name="Patten, Bethany" userId="d9807179-5faf-4cbb-8723-500d28681f8a" providerId="ADAL" clId="{A25183B7-C072-4536-95EA-4532B17803D0}" dt="2020-08-27T23:43:37.330" v="412" actId="2696"/>
        <pc:sldMkLst>
          <pc:docMk/>
          <pc:sldMk cId="132332853" sldId="973"/>
        </pc:sldMkLst>
      </pc:sldChg>
      <pc:sldChg chg="del">
        <pc:chgData name="Patten, Bethany" userId="d9807179-5faf-4cbb-8723-500d28681f8a" providerId="ADAL" clId="{A25183B7-C072-4536-95EA-4532B17803D0}" dt="2020-08-27T23:38:51.580" v="17" actId="2696"/>
        <pc:sldMkLst>
          <pc:docMk/>
          <pc:sldMk cId="1552473331" sldId="976"/>
        </pc:sldMkLst>
      </pc:sldChg>
      <pc:sldChg chg="del">
        <pc:chgData name="Patten, Bethany" userId="d9807179-5faf-4cbb-8723-500d28681f8a" providerId="ADAL" clId="{A25183B7-C072-4536-95EA-4532B17803D0}" dt="2020-08-27T23:43:38.661" v="413" actId="2696"/>
        <pc:sldMkLst>
          <pc:docMk/>
          <pc:sldMk cId="1915977863" sldId="1008"/>
        </pc:sldMkLst>
      </pc:sldChg>
      <pc:sldChg chg="modSp">
        <pc:chgData name="Patten, Bethany" userId="d9807179-5faf-4cbb-8723-500d28681f8a" providerId="ADAL" clId="{A25183B7-C072-4536-95EA-4532B17803D0}" dt="2020-08-28T00:22:23.825" v="1266" actId="20577"/>
        <pc:sldMkLst>
          <pc:docMk/>
          <pc:sldMk cId="3682962046" sldId="1014"/>
        </pc:sldMkLst>
        <pc:spChg chg="mod">
          <ac:chgData name="Patten, Bethany" userId="d9807179-5faf-4cbb-8723-500d28681f8a" providerId="ADAL" clId="{A25183B7-C072-4536-95EA-4532B17803D0}" dt="2020-08-27T23:39:30.987" v="109" actId="20577"/>
          <ac:spMkLst>
            <pc:docMk/>
            <pc:sldMk cId="3682962046" sldId="1014"/>
            <ac:spMk id="2" creationId="{84C33083-77F6-4356-B20B-0B5C5029134D}"/>
          </ac:spMkLst>
        </pc:spChg>
        <pc:graphicFrameChg chg="mod">
          <ac:chgData name="Patten, Bethany" userId="d9807179-5faf-4cbb-8723-500d28681f8a" providerId="ADAL" clId="{A25183B7-C072-4536-95EA-4532B17803D0}" dt="2020-08-28T00:22:23.825" v="1266" actId="20577"/>
          <ac:graphicFrameMkLst>
            <pc:docMk/>
            <pc:sldMk cId="3682962046" sldId="1014"/>
            <ac:graphicFrameMk id="5" creationId="{EF2D052B-30B7-4C7D-9B8B-94E7AF68C022}"/>
          </ac:graphicFrameMkLst>
        </pc:graphicFrameChg>
      </pc:sldChg>
      <pc:sldChg chg="modSp">
        <pc:chgData name="Patten, Bethany" userId="d9807179-5faf-4cbb-8723-500d28681f8a" providerId="ADAL" clId="{A25183B7-C072-4536-95EA-4532B17803D0}" dt="2020-08-27T23:41:12.532" v="283" actId="14100"/>
        <pc:sldMkLst>
          <pc:docMk/>
          <pc:sldMk cId="2398781639" sldId="1016"/>
        </pc:sldMkLst>
        <pc:spChg chg="mod">
          <ac:chgData name="Patten, Bethany" userId="d9807179-5faf-4cbb-8723-500d28681f8a" providerId="ADAL" clId="{A25183B7-C072-4536-95EA-4532B17803D0}" dt="2020-08-27T23:41:12.532" v="283" actId="14100"/>
          <ac:spMkLst>
            <pc:docMk/>
            <pc:sldMk cId="2398781639" sldId="1016"/>
            <ac:spMk id="2" creationId="{84C33083-77F6-4356-B20B-0B5C5029134D}"/>
          </ac:spMkLst>
        </pc:spChg>
      </pc:sldChg>
      <pc:sldChg chg="del ord">
        <pc:chgData name="Patten, Bethany" userId="d9807179-5faf-4cbb-8723-500d28681f8a" providerId="ADAL" clId="{A25183B7-C072-4536-95EA-4532B17803D0}" dt="2020-08-27T23:44:11.983" v="417" actId="2696"/>
        <pc:sldMkLst>
          <pc:docMk/>
          <pc:sldMk cId="399789991" sldId="1039"/>
        </pc:sldMkLst>
      </pc:sldChg>
      <pc:sldChg chg="del">
        <pc:chgData name="Patten, Bethany" userId="d9807179-5faf-4cbb-8723-500d28681f8a" providerId="ADAL" clId="{A25183B7-C072-4536-95EA-4532B17803D0}" dt="2020-08-27T23:43:40.076" v="415" actId="2696"/>
        <pc:sldMkLst>
          <pc:docMk/>
          <pc:sldMk cId="246999852" sldId="1071"/>
        </pc:sldMkLst>
      </pc:sldChg>
      <pc:sldChg chg="modSp ord">
        <pc:chgData name="Patten, Bethany" userId="d9807179-5faf-4cbb-8723-500d28681f8a" providerId="ADAL" clId="{A25183B7-C072-4536-95EA-4532B17803D0}" dt="2020-08-28T00:06:30.569" v="522" actId="20577"/>
        <pc:sldMkLst>
          <pc:docMk/>
          <pc:sldMk cId="2337256000" sldId="1074"/>
        </pc:sldMkLst>
        <pc:spChg chg="mod">
          <ac:chgData name="Patten, Bethany" userId="d9807179-5faf-4cbb-8723-500d28681f8a" providerId="ADAL" clId="{A25183B7-C072-4536-95EA-4532B17803D0}" dt="2020-08-28T00:02:30.172" v="509" actId="14100"/>
          <ac:spMkLst>
            <pc:docMk/>
            <pc:sldMk cId="2337256000" sldId="1074"/>
            <ac:spMk id="2" creationId="{B5670858-D952-F64E-A3B5-F06652F6EE22}"/>
          </ac:spMkLst>
        </pc:spChg>
        <pc:spChg chg="mod">
          <ac:chgData name="Patten, Bethany" userId="d9807179-5faf-4cbb-8723-500d28681f8a" providerId="ADAL" clId="{A25183B7-C072-4536-95EA-4532B17803D0}" dt="2020-08-28T00:06:30.569" v="522" actId="20577"/>
          <ac:spMkLst>
            <pc:docMk/>
            <pc:sldMk cId="2337256000" sldId="1074"/>
            <ac:spMk id="17" creationId="{A86F6421-A704-4638-82DD-2205832F4BDE}"/>
          </ac:spMkLst>
        </pc:spChg>
      </pc:sldChg>
      <pc:sldChg chg="del">
        <pc:chgData name="Patten, Bethany" userId="d9807179-5faf-4cbb-8723-500d28681f8a" providerId="ADAL" clId="{A25183B7-C072-4536-95EA-4532B17803D0}" dt="2020-08-27T23:43:39.290" v="414" actId="2696"/>
        <pc:sldMkLst>
          <pc:docMk/>
          <pc:sldMk cId="1165816393" sldId="1077"/>
        </pc:sldMkLst>
      </pc:sldChg>
      <pc:sldChg chg="del">
        <pc:chgData name="Patten, Bethany" userId="d9807179-5faf-4cbb-8723-500d28681f8a" providerId="ADAL" clId="{A25183B7-C072-4536-95EA-4532B17803D0}" dt="2020-08-27T23:43:13.691" v="403" actId="2696"/>
        <pc:sldMkLst>
          <pc:docMk/>
          <pc:sldMk cId="2380009183" sldId="1128"/>
        </pc:sldMkLst>
      </pc:sldChg>
      <pc:sldChg chg="del">
        <pc:chgData name="Patten, Bethany" userId="d9807179-5faf-4cbb-8723-500d28681f8a" providerId="ADAL" clId="{A25183B7-C072-4536-95EA-4532B17803D0}" dt="2020-08-27T23:39:43.037" v="110" actId="2696"/>
        <pc:sldMkLst>
          <pc:docMk/>
          <pc:sldMk cId="3015549213" sldId="1142"/>
        </pc:sldMkLst>
      </pc:sldChg>
      <pc:sldChg chg="modSp add">
        <pc:chgData name="Patten, Bethany" userId="d9807179-5faf-4cbb-8723-500d28681f8a" providerId="ADAL" clId="{A25183B7-C072-4536-95EA-4532B17803D0}" dt="2020-08-28T00:21:49.896" v="1174" actId="20577"/>
        <pc:sldMkLst>
          <pc:docMk/>
          <pc:sldMk cId="3016796310" sldId="1145"/>
        </pc:sldMkLst>
        <pc:spChg chg="mod">
          <ac:chgData name="Patten, Bethany" userId="d9807179-5faf-4cbb-8723-500d28681f8a" providerId="ADAL" clId="{A25183B7-C072-4536-95EA-4532B17803D0}" dt="2020-08-28T00:21:10.369" v="1113" actId="20577"/>
          <ac:spMkLst>
            <pc:docMk/>
            <pc:sldMk cId="3016796310" sldId="1145"/>
            <ac:spMk id="2" creationId="{ACFDCD36-4EDE-42A5-9ED3-C4A57AC46C39}"/>
          </ac:spMkLst>
        </pc:spChg>
        <pc:spChg chg="mod">
          <ac:chgData name="Patten, Bethany" userId="d9807179-5faf-4cbb-8723-500d28681f8a" providerId="ADAL" clId="{A25183B7-C072-4536-95EA-4532B17803D0}" dt="2020-08-28T00:21:49.896" v="1174" actId="20577"/>
          <ac:spMkLst>
            <pc:docMk/>
            <pc:sldMk cId="3016796310" sldId="1145"/>
            <ac:spMk id="3" creationId="{B6A003BC-C030-4CD3-AD79-505D73074009}"/>
          </ac:spMkLst>
        </pc:spChg>
      </pc:sldChg>
      <pc:sldChg chg="modSp">
        <pc:chgData name="Patten, Bethany" userId="d9807179-5faf-4cbb-8723-500d28681f8a" providerId="ADAL" clId="{A25183B7-C072-4536-95EA-4532B17803D0}" dt="2020-08-28T01:23:29.838" v="3368" actId="14100"/>
        <pc:sldMkLst>
          <pc:docMk/>
          <pc:sldMk cId="2872799246" sldId="1167"/>
        </pc:sldMkLst>
        <pc:spChg chg="mod">
          <ac:chgData name="Patten, Bethany" userId="d9807179-5faf-4cbb-8723-500d28681f8a" providerId="ADAL" clId="{A25183B7-C072-4536-95EA-4532B17803D0}" dt="2020-08-28T01:23:29.838" v="3368" actId="14100"/>
          <ac:spMkLst>
            <pc:docMk/>
            <pc:sldMk cId="2872799246" sldId="1167"/>
            <ac:spMk id="2" creationId="{5D4A31B9-60D8-564B-AD53-13CD0BE96671}"/>
          </ac:spMkLst>
        </pc:spChg>
      </pc:sldChg>
      <pc:sldChg chg="modSp del">
        <pc:chgData name="Patten, Bethany" userId="d9807179-5faf-4cbb-8723-500d28681f8a" providerId="ADAL" clId="{A25183B7-C072-4536-95EA-4532B17803D0}" dt="2020-08-28T00:07:32.809" v="528" actId="2696"/>
        <pc:sldMkLst>
          <pc:docMk/>
          <pc:sldMk cId="4011998175" sldId="1169"/>
        </pc:sldMkLst>
        <pc:spChg chg="mod">
          <ac:chgData name="Patten, Bethany" userId="d9807179-5faf-4cbb-8723-500d28681f8a" providerId="ADAL" clId="{A25183B7-C072-4536-95EA-4532B17803D0}" dt="2020-08-28T00:06:55.888" v="527" actId="20577"/>
          <ac:spMkLst>
            <pc:docMk/>
            <pc:sldMk cId="4011998175" sldId="1169"/>
            <ac:spMk id="47" creationId="{38FA757D-D72D-4BC6-B30F-3BD1D44580F6}"/>
          </ac:spMkLst>
        </pc:spChg>
      </pc:sldChg>
      <pc:sldChg chg="del">
        <pc:chgData name="Patten, Bethany" userId="d9807179-5faf-4cbb-8723-500d28681f8a" providerId="ADAL" clId="{A25183B7-C072-4536-95EA-4532B17803D0}" dt="2020-08-27T23:32:18.349" v="6" actId="2696"/>
        <pc:sldMkLst>
          <pc:docMk/>
          <pc:sldMk cId="747784428" sldId="1170"/>
        </pc:sldMkLst>
      </pc:sldChg>
      <pc:sldChg chg="modSp">
        <pc:chgData name="Patten, Bethany" userId="d9807179-5faf-4cbb-8723-500d28681f8a" providerId="ADAL" clId="{A25183B7-C072-4536-95EA-4532B17803D0}" dt="2020-08-27T23:33:14.955" v="10" actId="20577"/>
        <pc:sldMkLst>
          <pc:docMk/>
          <pc:sldMk cId="2711288902" sldId="1171"/>
        </pc:sldMkLst>
        <pc:spChg chg="mod">
          <ac:chgData name="Patten, Bethany" userId="d9807179-5faf-4cbb-8723-500d28681f8a" providerId="ADAL" clId="{A25183B7-C072-4536-95EA-4532B17803D0}" dt="2020-08-27T23:33:14.955" v="10" actId="20577"/>
          <ac:spMkLst>
            <pc:docMk/>
            <pc:sldMk cId="2711288902" sldId="1171"/>
            <ac:spMk id="2" creationId="{9F0608F2-E290-4A47-981B-78D8AD41ACC0}"/>
          </ac:spMkLst>
        </pc:spChg>
      </pc:sldChg>
      <pc:sldChg chg="modSp">
        <pc:chgData name="Patten, Bethany" userId="d9807179-5faf-4cbb-8723-500d28681f8a" providerId="ADAL" clId="{A25183B7-C072-4536-95EA-4532B17803D0}" dt="2020-08-27T23:32:46.338" v="8" actId="20577"/>
        <pc:sldMkLst>
          <pc:docMk/>
          <pc:sldMk cId="377015991" sldId="1172"/>
        </pc:sldMkLst>
        <pc:spChg chg="mod">
          <ac:chgData name="Patten, Bethany" userId="d9807179-5faf-4cbb-8723-500d28681f8a" providerId="ADAL" clId="{A25183B7-C072-4536-95EA-4532B17803D0}" dt="2020-08-27T23:32:46.338" v="8" actId="20577"/>
          <ac:spMkLst>
            <pc:docMk/>
            <pc:sldMk cId="377015991" sldId="1172"/>
            <ac:spMk id="2" creationId="{9F0608F2-E290-4A47-981B-78D8AD41ACC0}"/>
          </ac:spMkLst>
        </pc:spChg>
      </pc:sldChg>
      <pc:sldChg chg="del">
        <pc:chgData name="Patten, Bethany" userId="d9807179-5faf-4cbb-8723-500d28681f8a" providerId="ADAL" clId="{A25183B7-C072-4536-95EA-4532B17803D0}" dt="2020-08-27T23:43:12.781" v="402" actId="2696"/>
        <pc:sldMkLst>
          <pc:docMk/>
          <pc:sldMk cId="2304307229" sldId="1173"/>
        </pc:sldMkLst>
      </pc:sldChg>
      <pc:sldChg chg="modSp">
        <pc:chgData name="Patten, Bethany" userId="d9807179-5faf-4cbb-8723-500d28681f8a" providerId="ADAL" clId="{A25183B7-C072-4536-95EA-4532B17803D0}" dt="2020-08-28T00:50:52.945" v="2730" actId="20577"/>
        <pc:sldMkLst>
          <pc:docMk/>
          <pc:sldMk cId="205918087" sldId="1174"/>
        </pc:sldMkLst>
        <pc:spChg chg="mod">
          <ac:chgData name="Patten, Bethany" userId="d9807179-5faf-4cbb-8723-500d28681f8a" providerId="ADAL" clId="{A25183B7-C072-4536-95EA-4532B17803D0}" dt="2020-08-28T00:50:52.945" v="2730" actId="20577"/>
          <ac:spMkLst>
            <pc:docMk/>
            <pc:sldMk cId="205918087" sldId="1174"/>
            <ac:spMk id="2" creationId="{48C245C5-8F58-4F92-8C38-06EA69641C8D}"/>
          </ac:spMkLst>
        </pc:spChg>
        <pc:graphicFrameChg chg="mod">
          <ac:chgData name="Patten, Bethany" userId="d9807179-5faf-4cbb-8723-500d28681f8a" providerId="ADAL" clId="{A25183B7-C072-4536-95EA-4532B17803D0}" dt="2020-08-27T23:40:10.939" v="132" actId="20577"/>
          <ac:graphicFrameMkLst>
            <pc:docMk/>
            <pc:sldMk cId="205918087" sldId="1174"/>
            <ac:graphicFrameMk id="5" creationId="{3D50EF58-4B6E-43F7-A8EC-4092F11D0981}"/>
          </ac:graphicFrameMkLst>
        </pc:graphicFrameChg>
      </pc:sldChg>
      <pc:sldChg chg="modSp">
        <pc:chgData name="Patten, Bethany" userId="d9807179-5faf-4cbb-8723-500d28681f8a" providerId="ADAL" clId="{A25183B7-C072-4536-95EA-4532B17803D0}" dt="2020-08-27T23:42:25.266" v="400" actId="20577"/>
        <pc:sldMkLst>
          <pc:docMk/>
          <pc:sldMk cId="3558728955" sldId="1175"/>
        </pc:sldMkLst>
        <pc:spChg chg="mod">
          <ac:chgData name="Patten, Bethany" userId="d9807179-5faf-4cbb-8723-500d28681f8a" providerId="ADAL" clId="{A25183B7-C072-4536-95EA-4532B17803D0}" dt="2020-08-27T23:42:25.266" v="400" actId="20577"/>
          <ac:spMkLst>
            <pc:docMk/>
            <pc:sldMk cId="3558728955" sldId="1175"/>
            <ac:spMk id="3" creationId="{9474E1A9-46E9-44C1-A272-B42DD9E2A3D3}"/>
          </ac:spMkLst>
        </pc:spChg>
        <pc:spChg chg="mod">
          <ac:chgData name="Patten, Bethany" userId="d9807179-5faf-4cbb-8723-500d28681f8a" providerId="ADAL" clId="{A25183B7-C072-4536-95EA-4532B17803D0}" dt="2020-08-27T23:42:22.298" v="391" actId="20577"/>
          <ac:spMkLst>
            <pc:docMk/>
            <pc:sldMk cId="3558728955" sldId="1175"/>
            <ac:spMk id="5" creationId="{80F07B88-C726-4B67-A078-D9F54456C1B7}"/>
          </ac:spMkLst>
        </pc:spChg>
        <pc:spChg chg="mod">
          <ac:chgData name="Patten, Bethany" userId="d9807179-5faf-4cbb-8723-500d28681f8a" providerId="ADAL" clId="{A25183B7-C072-4536-95EA-4532B17803D0}" dt="2020-08-27T23:42:15.594" v="382" actId="20577"/>
          <ac:spMkLst>
            <pc:docMk/>
            <pc:sldMk cId="3558728955" sldId="1175"/>
            <ac:spMk id="7" creationId="{6563BD3E-D41C-4DDC-9D28-B3AD5D5B02D8}"/>
          </ac:spMkLst>
        </pc:spChg>
      </pc:sldChg>
      <pc:sldChg chg="modSp">
        <pc:chgData name="Patten, Bethany" userId="d9807179-5faf-4cbb-8723-500d28681f8a" providerId="ADAL" clId="{A25183B7-C072-4536-95EA-4532B17803D0}" dt="2020-08-28T00:49:27.238" v="2656" actId="20577"/>
        <pc:sldMkLst>
          <pc:docMk/>
          <pc:sldMk cId="591383565" sldId="1176"/>
        </pc:sldMkLst>
        <pc:spChg chg="mod">
          <ac:chgData name="Patten, Bethany" userId="d9807179-5faf-4cbb-8723-500d28681f8a" providerId="ADAL" clId="{A25183B7-C072-4536-95EA-4532B17803D0}" dt="2020-08-28T00:49:27.238" v="2656" actId="20577"/>
          <ac:spMkLst>
            <pc:docMk/>
            <pc:sldMk cId="591383565" sldId="1176"/>
            <ac:spMk id="3" creationId="{D6E29481-6359-44C2-A16E-F9274127EE7B}"/>
          </ac:spMkLst>
        </pc:spChg>
      </pc:sldChg>
      <pc:sldChg chg="del">
        <pc:chgData name="Patten, Bethany" userId="d9807179-5faf-4cbb-8723-500d28681f8a" providerId="ADAL" clId="{A25183B7-C072-4536-95EA-4532B17803D0}" dt="2020-08-27T23:32:38.064" v="7" actId="2696"/>
        <pc:sldMkLst>
          <pc:docMk/>
          <pc:sldMk cId="0" sldId="1180"/>
        </pc:sldMkLst>
      </pc:sldChg>
      <pc:sldChg chg="addSp modSp add">
        <pc:chgData name="Patten, Bethany" userId="d9807179-5faf-4cbb-8723-500d28681f8a" providerId="ADAL" clId="{A25183B7-C072-4536-95EA-4532B17803D0}" dt="2020-08-28T01:26:56.711" v="3369" actId="20577"/>
        <pc:sldMkLst>
          <pc:docMk/>
          <pc:sldMk cId="1611689685" sldId="1181"/>
        </pc:sldMkLst>
        <pc:spChg chg="mod">
          <ac:chgData name="Patten, Bethany" userId="d9807179-5faf-4cbb-8723-500d28681f8a" providerId="ADAL" clId="{A25183B7-C072-4536-95EA-4532B17803D0}" dt="2020-08-28T00:38:58.232" v="2249" actId="20577"/>
          <ac:spMkLst>
            <pc:docMk/>
            <pc:sldMk cId="1611689685" sldId="1181"/>
            <ac:spMk id="2" creationId="{05FCEFD5-D73D-F14A-9ED8-CBC25C9D752C}"/>
          </ac:spMkLst>
        </pc:spChg>
        <pc:spChg chg="mod">
          <ac:chgData name="Patten, Bethany" userId="d9807179-5faf-4cbb-8723-500d28681f8a" providerId="ADAL" clId="{A25183B7-C072-4536-95EA-4532B17803D0}" dt="2020-08-28T01:26:56.711" v="3369" actId="20577"/>
          <ac:spMkLst>
            <pc:docMk/>
            <pc:sldMk cId="1611689685" sldId="1181"/>
            <ac:spMk id="3" creationId="{0340D3AE-39E4-E147-9ACE-141DA295FD97}"/>
          </ac:spMkLst>
        </pc:spChg>
        <pc:graphicFrameChg chg="add mod">
          <ac:chgData name="Patten, Bethany" userId="d9807179-5faf-4cbb-8723-500d28681f8a" providerId="ADAL" clId="{A25183B7-C072-4536-95EA-4532B17803D0}" dt="2020-08-28T00:44:20.907" v="2391" actId="20577"/>
          <ac:graphicFrameMkLst>
            <pc:docMk/>
            <pc:sldMk cId="1611689685" sldId="1181"/>
            <ac:graphicFrameMk id="5" creationId="{9D361868-927A-44CC-B5E2-01942DACC5DA}"/>
          </ac:graphicFrameMkLst>
        </pc:graphicFrameChg>
      </pc:sldChg>
      <pc:sldChg chg="del">
        <pc:chgData name="Patten, Bethany" userId="d9807179-5faf-4cbb-8723-500d28681f8a" providerId="ADAL" clId="{A25183B7-C072-4536-95EA-4532B17803D0}" dt="2020-08-27T23:43:14.930" v="404" actId="2696"/>
        <pc:sldMkLst>
          <pc:docMk/>
          <pc:sldMk cId="3336472742" sldId="1181"/>
        </pc:sldMkLst>
      </pc:sldChg>
      <pc:sldChg chg="del">
        <pc:chgData name="Patten, Bethany" userId="d9807179-5faf-4cbb-8723-500d28681f8a" providerId="ADAL" clId="{A25183B7-C072-4536-95EA-4532B17803D0}" dt="2020-08-27T23:35:44.130" v="16" actId="2696"/>
        <pc:sldMkLst>
          <pc:docMk/>
          <pc:sldMk cId="1870407458" sldId="1182"/>
        </pc:sldMkLst>
      </pc:sldChg>
      <pc:sldChg chg="del">
        <pc:chgData name="Patten, Bethany" userId="d9807179-5faf-4cbb-8723-500d28681f8a" providerId="ADAL" clId="{A25183B7-C072-4536-95EA-4532B17803D0}" dt="2020-08-27T23:43:23.004" v="407" actId="2696"/>
        <pc:sldMkLst>
          <pc:docMk/>
          <pc:sldMk cId="1979398630" sldId="1183"/>
        </pc:sldMkLst>
      </pc:sldChg>
      <pc:sldChg chg="del">
        <pc:chgData name="Patten, Bethany" userId="d9807179-5faf-4cbb-8723-500d28681f8a" providerId="ADAL" clId="{A25183B7-C072-4536-95EA-4532B17803D0}" dt="2020-08-27T23:43:22.291" v="406" actId="2696"/>
        <pc:sldMkLst>
          <pc:docMk/>
          <pc:sldMk cId="3620226283" sldId="1184"/>
        </pc:sldMkLst>
      </pc:sldChg>
      <pc:sldChg chg="del">
        <pc:chgData name="Patten, Bethany" userId="d9807179-5faf-4cbb-8723-500d28681f8a" providerId="ADAL" clId="{A25183B7-C072-4536-95EA-4532B17803D0}" dt="2020-08-27T23:38:52.361" v="18" actId="2696"/>
        <pc:sldMkLst>
          <pc:docMk/>
          <pc:sldMk cId="411236467" sldId="1185"/>
        </pc:sldMkLst>
      </pc:sldChg>
      <pc:sldChg chg="del">
        <pc:chgData name="Patten, Bethany" userId="d9807179-5faf-4cbb-8723-500d28681f8a" providerId="ADAL" clId="{A25183B7-C072-4536-95EA-4532B17803D0}" dt="2020-08-28T01:05:33.061" v="3322" actId="2696"/>
        <pc:sldMkLst>
          <pc:docMk/>
          <pc:sldMk cId="1084890945" sldId="1186"/>
        </pc:sldMkLst>
      </pc:sldChg>
      <pc:sldChg chg="modSp">
        <pc:chgData name="Patten, Bethany" userId="d9807179-5faf-4cbb-8723-500d28681f8a" providerId="ADAL" clId="{A25183B7-C072-4536-95EA-4532B17803D0}" dt="2020-08-28T00:19:36.439" v="1030" actId="113"/>
        <pc:sldMkLst>
          <pc:docMk/>
          <pc:sldMk cId="1165218487" sldId="1195"/>
        </pc:sldMkLst>
        <pc:spChg chg="mod">
          <ac:chgData name="Patten, Bethany" userId="d9807179-5faf-4cbb-8723-500d28681f8a" providerId="ADAL" clId="{A25183B7-C072-4536-95EA-4532B17803D0}" dt="2020-08-28T00:19:36.439" v="1030" actId="113"/>
          <ac:spMkLst>
            <pc:docMk/>
            <pc:sldMk cId="1165218487" sldId="1195"/>
            <ac:spMk id="6" creationId="{87B37A6A-B035-4641-9C3E-2CE1A5673F5D}"/>
          </ac:spMkLst>
        </pc:spChg>
        <pc:picChg chg="mod">
          <ac:chgData name="Patten, Bethany" userId="d9807179-5faf-4cbb-8723-500d28681f8a" providerId="ADAL" clId="{A25183B7-C072-4536-95EA-4532B17803D0}" dt="2020-08-28T00:19:13.893" v="1027" actId="1076"/>
          <ac:picMkLst>
            <pc:docMk/>
            <pc:sldMk cId="1165218487" sldId="1195"/>
            <ac:picMk id="3" creationId="{35BA4DD5-B689-EE41-AE50-6ED69BDBE95A}"/>
          </ac:picMkLst>
        </pc:picChg>
      </pc:sldChg>
      <pc:sldChg chg="modSp del">
        <pc:chgData name="Patten, Bethany" userId="d9807179-5faf-4cbb-8723-500d28681f8a" providerId="ADAL" clId="{A25183B7-C072-4536-95EA-4532B17803D0}" dt="2020-08-28T00:30:16.495" v="1796" actId="2696"/>
        <pc:sldMkLst>
          <pc:docMk/>
          <pc:sldMk cId="681170715" sldId="1196"/>
        </pc:sldMkLst>
        <pc:graphicFrameChg chg="mod">
          <ac:chgData name="Patten, Bethany" userId="d9807179-5faf-4cbb-8723-500d28681f8a" providerId="ADAL" clId="{A25183B7-C072-4536-95EA-4532B17803D0}" dt="2020-08-28T00:28:21.699" v="1793" actId="20577"/>
          <ac:graphicFrameMkLst>
            <pc:docMk/>
            <pc:sldMk cId="681170715" sldId="1196"/>
            <ac:graphicFrameMk id="12" creationId="{2572053E-D71F-4FD1-8051-3241B0152289}"/>
          </ac:graphicFrameMkLst>
        </pc:graphicFrameChg>
      </pc:sldChg>
      <pc:sldChg chg="del">
        <pc:chgData name="Patten, Bethany" userId="d9807179-5faf-4cbb-8723-500d28681f8a" providerId="ADAL" clId="{A25183B7-C072-4536-95EA-4532B17803D0}" dt="2020-08-27T23:43:21.284" v="405" actId="2696"/>
        <pc:sldMkLst>
          <pc:docMk/>
          <pc:sldMk cId="3516946051" sldId="1197"/>
        </pc:sldMkLst>
      </pc:sldChg>
      <pc:sldChg chg="modSp">
        <pc:chgData name="Patten, Bethany" userId="d9807179-5faf-4cbb-8723-500d28681f8a" providerId="ADAL" clId="{A25183B7-C072-4536-95EA-4532B17803D0}" dt="2020-08-28T00:50:59.998" v="2731"/>
        <pc:sldMkLst>
          <pc:docMk/>
          <pc:sldMk cId="2660963068" sldId="1198"/>
        </pc:sldMkLst>
        <pc:spChg chg="mod">
          <ac:chgData name="Patten, Bethany" userId="d9807179-5faf-4cbb-8723-500d28681f8a" providerId="ADAL" clId="{A25183B7-C072-4536-95EA-4532B17803D0}" dt="2020-08-28T00:50:59.998" v="2731"/>
          <ac:spMkLst>
            <pc:docMk/>
            <pc:sldMk cId="2660963068" sldId="1198"/>
            <ac:spMk id="2" creationId="{48C245C5-8F58-4F92-8C38-06EA69641C8D}"/>
          </ac:spMkLst>
        </pc:spChg>
        <pc:graphicFrameChg chg="mod">
          <ac:chgData name="Patten, Bethany" userId="d9807179-5faf-4cbb-8723-500d28681f8a" providerId="ADAL" clId="{A25183B7-C072-4536-95EA-4532B17803D0}" dt="2020-08-27T23:40:22.060" v="143" actId="20577"/>
          <ac:graphicFrameMkLst>
            <pc:docMk/>
            <pc:sldMk cId="2660963068" sldId="1198"/>
            <ac:graphicFrameMk id="5" creationId="{3D50EF58-4B6E-43F7-A8EC-4092F11D0981}"/>
          </ac:graphicFrameMkLst>
        </pc:graphicFrameChg>
      </pc:sldChg>
      <pc:sldChg chg="modSp">
        <pc:chgData name="Patten, Bethany" userId="d9807179-5faf-4cbb-8723-500d28681f8a" providerId="ADAL" clId="{A25183B7-C072-4536-95EA-4532B17803D0}" dt="2020-08-28T00:51:05.392" v="2732"/>
        <pc:sldMkLst>
          <pc:docMk/>
          <pc:sldMk cId="2892576807" sldId="1199"/>
        </pc:sldMkLst>
        <pc:spChg chg="mod">
          <ac:chgData name="Patten, Bethany" userId="d9807179-5faf-4cbb-8723-500d28681f8a" providerId="ADAL" clId="{A25183B7-C072-4536-95EA-4532B17803D0}" dt="2020-08-28T00:51:05.392" v="2732"/>
          <ac:spMkLst>
            <pc:docMk/>
            <pc:sldMk cId="2892576807" sldId="1199"/>
            <ac:spMk id="2" creationId="{48C245C5-8F58-4F92-8C38-06EA69641C8D}"/>
          </ac:spMkLst>
        </pc:spChg>
        <pc:graphicFrameChg chg="mod">
          <ac:chgData name="Patten, Bethany" userId="d9807179-5faf-4cbb-8723-500d28681f8a" providerId="ADAL" clId="{A25183B7-C072-4536-95EA-4532B17803D0}" dt="2020-08-27T23:40:28.858" v="154" actId="20577"/>
          <ac:graphicFrameMkLst>
            <pc:docMk/>
            <pc:sldMk cId="2892576807" sldId="1199"/>
            <ac:graphicFrameMk id="5" creationId="{3D50EF58-4B6E-43F7-A8EC-4092F11D0981}"/>
          </ac:graphicFrameMkLst>
        </pc:graphicFrameChg>
      </pc:sldChg>
      <pc:sldChg chg="modSp">
        <pc:chgData name="Patten, Bethany" userId="d9807179-5faf-4cbb-8723-500d28681f8a" providerId="ADAL" clId="{A25183B7-C072-4536-95EA-4532B17803D0}" dt="2020-08-28T00:51:08.847" v="2733"/>
        <pc:sldMkLst>
          <pc:docMk/>
          <pc:sldMk cId="4029267163" sldId="1200"/>
        </pc:sldMkLst>
        <pc:spChg chg="mod">
          <ac:chgData name="Patten, Bethany" userId="d9807179-5faf-4cbb-8723-500d28681f8a" providerId="ADAL" clId="{A25183B7-C072-4536-95EA-4532B17803D0}" dt="2020-08-28T00:51:08.847" v="2733"/>
          <ac:spMkLst>
            <pc:docMk/>
            <pc:sldMk cId="4029267163" sldId="1200"/>
            <ac:spMk id="2" creationId="{48C245C5-8F58-4F92-8C38-06EA69641C8D}"/>
          </ac:spMkLst>
        </pc:spChg>
        <pc:graphicFrameChg chg="mod">
          <ac:chgData name="Patten, Bethany" userId="d9807179-5faf-4cbb-8723-500d28681f8a" providerId="ADAL" clId="{A25183B7-C072-4536-95EA-4532B17803D0}" dt="2020-08-27T23:40:04.675" v="121" actId="20577"/>
          <ac:graphicFrameMkLst>
            <pc:docMk/>
            <pc:sldMk cId="4029267163" sldId="1200"/>
            <ac:graphicFrameMk id="5" creationId="{3D50EF58-4B6E-43F7-A8EC-4092F11D0981}"/>
          </ac:graphicFrameMkLst>
        </pc:graphicFrameChg>
      </pc:sldChg>
      <pc:sldChg chg="modSp">
        <pc:chgData name="Patten, Bethany" userId="d9807179-5faf-4cbb-8723-500d28681f8a" providerId="ADAL" clId="{A25183B7-C072-4536-95EA-4532B17803D0}" dt="2020-08-28T00:37:27.729" v="2168" actId="20577"/>
        <pc:sldMkLst>
          <pc:docMk/>
          <pc:sldMk cId="1203707008" sldId="1201"/>
        </pc:sldMkLst>
        <pc:spChg chg="mod">
          <ac:chgData name="Patten, Bethany" userId="d9807179-5faf-4cbb-8723-500d28681f8a" providerId="ADAL" clId="{A25183B7-C072-4536-95EA-4532B17803D0}" dt="2020-08-28T00:37:27.729" v="2168" actId="20577"/>
          <ac:spMkLst>
            <pc:docMk/>
            <pc:sldMk cId="1203707008" sldId="1201"/>
            <ac:spMk id="2" creationId="{A32403E2-0A6F-CF40-BABC-8E05CD961A1C}"/>
          </ac:spMkLst>
        </pc:spChg>
      </pc:sldChg>
      <pc:sldChg chg="del addCm modCm">
        <pc:chgData name="Patten, Bethany" userId="d9807179-5faf-4cbb-8723-500d28681f8a" providerId="ADAL" clId="{A25183B7-C072-4536-95EA-4532B17803D0}" dt="2020-08-28T00:38:40.896" v="2170" actId="2696"/>
        <pc:sldMkLst>
          <pc:docMk/>
          <pc:sldMk cId="1714318163" sldId="1202"/>
        </pc:sldMkLst>
      </pc:sldChg>
      <pc:sldChg chg="del">
        <pc:chgData name="Patten, Bethany" userId="d9807179-5faf-4cbb-8723-500d28681f8a" providerId="ADAL" clId="{A25183B7-C072-4536-95EA-4532B17803D0}" dt="2020-08-27T23:39:07.720" v="19" actId="2696"/>
        <pc:sldMkLst>
          <pc:docMk/>
          <pc:sldMk cId="12784080" sldId="1203"/>
        </pc:sldMkLst>
      </pc:sldChg>
      <pc:sldChg chg="add del">
        <pc:chgData name="Patten, Bethany" userId="d9807179-5faf-4cbb-8723-500d28681f8a" providerId="ADAL" clId="{A25183B7-C072-4536-95EA-4532B17803D0}" dt="2020-08-28T00:09:05.056" v="531" actId="2696"/>
        <pc:sldMkLst>
          <pc:docMk/>
          <pc:sldMk cId="436942923" sldId="1204"/>
        </pc:sldMkLst>
      </pc:sldChg>
      <pc:sldChg chg="add del">
        <pc:chgData name="Patten, Bethany" userId="d9807179-5faf-4cbb-8723-500d28681f8a" providerId="ADAL" clId="{A25183B7-C072-4536-95EA-4532B17803D0}" dt="2020-08-28T00:09:05.050" v="529" actId="2696"/>
        <pc:sldMkLst>
          <pc:docMk/>
          <pc:sldMk cId="2211635021" sldId="1205"/>
        </pc:sldMkLst>
      </pc:sldChg>
      <pc:sldChg chg="modSp add">
        <pc:chgData name="Patten, Bethany" userId="d9807179-5faf-4cbb-8723-500d28681f8a" providerId="ADAL" clId="{A25183B7-C072-4536-95EA-4532B17803D0}" dt="2020-08-28T00:10:40.304" v="550" actId="20577"/>
        <pc:sldMkLst>
          <pc:docMk/>
          <pc:sldMk cId="787842611" sldId="1206"/>
        </pc:sldMkLst>
        <pc:spChg chg="mod">
          <ac:chgData name="Patten, Bethany" userId="d9807179-5faf-4cbb-8723-500d28681f8a" providerId="ADAL" clId="{A25183B7-C072-4536-95EA-4532B17803D0}" dt="2020-08-28T00:10:40.304" v="550" actId="20577"/>
          <ac:spMkLst>
            <pc:docMk/>
            <pc:sldMk cId="787842611" sldId="1206"/>
            <ac:spMk id="3" creationId="{77F9493B-138A-4DFE-A4C2-B9B26B174FC9}"/>
          </ac:spMkLst>
        </pc:spChg>
      </pc:sldChg>
      <pc:sldChg chg="add">
        <pc:chgData name="Patten, Bethany" userId="d9807179-5faf-4cbb-8723-500d28681f8a" providerId="ADAL" clId="{A25183B7-C072-4536-95EA-4532B17803D0}" dt="2020-08-27T23:35:02.328" v="14"/>
        <pc:sldMkLst>
          <pc:docMk/>
          <pc:sldMk cId="3839693114" sldId="1207"/>
        </pc:sldMkLst>
      </pc:sldChg>
      <pc:sldChg chg="addSp delSp modSp add">
        <pc:chgData name="Patten, Bethany" userId="d9807179-5faf-4cbb-8723-500d28681f8a" providerId="ADAL" clId="{A25183B7-C072-4536-95EA-4532B17803D0}" dt="2020-08-28T00:54:06.481" v="2917" actId="14100"/>
        <pc:sldMkLst>
          <pc:docMk/>
          <pc:sldMk cId="412142857" sldId="1208"/>
        </pc:sldMkLst>
        <pc:spChg chg="mod">
          <ac:chgData name="Patten, Bethany" userId="d9807179-5faf-4cbb-8723-500d28681f8a" providerId="ADAL" clId="{A25183B7-C072-4536-95EA-4532B17803D0}" dt="2020-08-28T00:23:13.480" v="1339" actId="20577"/>
          <ac:spMkLst>
            <pc:docMk/>
            <pc:sldMk cId="412142857" sldId="1208"/>
            <ac:spMk id="2" creationId="{ACFDCD36-4EDE-42A5-9ED3-C4A57AC46C39}"/>
          </ac:spMkLst>
        </pc:spChg>
        <pc:spChg chg="del">
          <ac:chgData name="Patten, Bethany" userId="d9807179-5faf-4cbb-8723-500d28681f8a" providerId="ADAL" clId="{A25183B7-C072-4536-95EA-4532B17803D0}" dt="2020-08-28T00:23:19.237" v="1340" actId="478"/>
          <ac:spMkLst>
            <pc:docMk/>
            <pc:sldMk cId="412142857" sldId="1208"/>
            <ac:spMk id="3" creationId="{B6A003BC-C030-4CD3-AD79-505D73074009}"/>
          </ac:spMkLst>
        </pc:spChg>
        <pc:spChg chg="add mod">
          <ac:chgData name="Patten, Bethany" userId="d9807179-5faf-4cbb-8723-500d28681f8a" providerId="ADAL" clId="{A25183B7-C072-4536-95EA-4532B17803D0}" dt="2020-08-28T00:54:06.481" v="2917" actId="14100"/>
          <ac:spMkLst>
            <pc:docMk/>
            <pc:sldMk cId="412142857" sldId="1208"/>
            <ac:spMk id="5" creationId="{C3B95E14-D9D2-4C19-B21D-6CD7E0ABE9BF}"/>
          </ac:spMkLst>
        </pc:spChg>
        <pc:graphicFrameChg chg="del">
          <ac:chgData name="Patten, Bethany" userId="d9807179-5faf-4cbb-8723-500d28681f8a" providerId="ADAL" clId="{A25183B7-C072-4536-95EA-4532B17803D0}" dt="2020-08-28T00:23:20.864" v="1341" actId="478"/>
          <ac:graphicFrameMkLst>
            <pc:docMk/>
            <pc:sldMk cId="412142857" sldId="1208"/>
            <ac:graphicFrameMk id="13" creationId="{28EC3BF0-E27B-46EA-B5ED-F2FD30A71F28}"/>
          </ac:graphicFrameMkLst>
        </pc:graphicFrameChg>
      </pc:sldChg>
      <pc:sldChg chg="add del">
        <pc:chgData name="Patten, Bethany" userId="d9807179-5faf-4cbb-8723-500d28681f8a" providerId="ADAL" clId="{A25183B7-C072-4536-95EA-4532B17803D0}" dt="2020-08-28T00:27:40.687" v="1789" actId="2696"/>
        <pc:sldMkLst>
          <pc:docMk/>
          <pc:sldMk cId="2221413449" sldId="1209"/>
        </pc:sldMkLst>
      </pc:sldChg>
      <pc:sldChg chg="delSp modSp add del">
        <pc:chgData name="Patten, Bethany" userId="d9807179-5faf-4cbb-8723-500d28681f8a" providerId="ADAL" clId="{A25183B7-C072-4536-95EA-4532B17803D0}" dt="2020-08-28T00:34:12.944" v="2160" actId="20577"/>
        <pc:sldMkLst>
          <pc:docMk/>
          <pc:sldMk cId="3991103312" sldId="1211"/>
        </pc:sldMkLst>
        <pc:spChg chg="mod">
          <ac:chgData name="Patten, Bethany" userId="d9807179-5faf-4cbb-8723-500d28681f8a" providerId="ADAL" clId="{A25183B7-C072-4536-95EA-4532B17803D0}" dt="2020-08-28T00:34:02.428" v="2159" actId="1076"/>
          <ac:spMkLst>
            <pc:docMk/>
            <pc:sldMk cId="3991103312" sldId="1211"/>
            <ac:spMk id="4" creationId="{A0033F0E-63F8-4916-9481-0ADD0BF588B3}"/>
          </ac:spMkLst>
        </pc:spChg>
        <pc:spChg chg="mod">
          <ac:chgData name="Patten, Bethany" userId="d9807179-5faf-4cbb-8723-500d28681f8a" providerId="ADAL" clId="{A25183B7-C072-4536-95EA-4532B17803D0}" dt="2020-08-28T00:33:53.923" v="2158" actId="1076"/>
          <ac:spMkLst>
            <pc:docMk/>
            <pc:sldMk cId="3991103312" sldId="1211"/>
            <ac:spMk id="5" creationId="{C68ECF99-33A8-443C-B2F9-69AC72B13F03}"/>
          </ac:spMkLst>
        </pc:spChg>
        <pc:spChg chg="del">
          <ac:chgData name="Patten, Bethany" userId="d9807179-5faf-4cbb-8723-500d28681f8a" providerId="ADAL" clId="{A25183B7-C072-4536-95EA-4532B17803D0}" dt="2020-08-28T00:33:17.239" v="2148" actId="478"/>
          <ac:spMkLst>
            <pc:docMk/>
            <pc:sldMk cId="3991103312" sldId="1211"/>
            <ac:spMk id="7" creationId="{29B065AB-47F8-4CDF-8F75-5C0A8160C429}"/>
          </ac:spMkLst>
        </pc:spChg>
        <pc:graphicFrameChg chg="mod">
          <ac:chgData name="Patten, Bethany" userId="d9807179-5faf-4cbb-8723-500d28681f8a" providerId="ADAL" clId="{A25183B7-C072-4536-95EA-4532B17803D0}" dt="2020-08-28T00:34:12.944" v="2160" actId="20577"/>
          <ac:graphicFrameMkLst>
            <pc:docMk/>
            <pc:sldMk cId="3991103312" sldId="1211"/>
            <ac:graphicFrameMk id="2" creationId="{CDF7F86B-E430-45B3-8CCD-A4B81D1E2AAE}"/>
          </ac:graphicFrameMkLst>
        </pc:graphicFrameChg>
        <pc:cxnChg chg="del">
          <ac:chgData name="Patten, Bethany" userId="d9807179-5faf-4cbb-8723-500d28681f8a" providerId="ADAL" clId="{A25183B7-C072-4536-95EA-4532B17803D0}" dt="2020-08-28T00:33:18.845" v="2149" actId="478"/>
          <ac:cxnSpMkLst>
            <pc:docMk/>
            <pc:sldMk cId="3991103312" sldId="1211"/>
            <ac:cxnSpMk id="13" creationId="{36F9BFD1-38BE-4DA6-96E5-7BC11BAA3532}"/>
          </ac:cxnSpMkLst>
        </pc:cxnChg>
        <pc:cxnChg chg="del">
          <ac:chgData name="Patten, Bethany" userId="d9807179-5faf-4cbb-8723-500d28681f8a" providerId="ADAL" clId="{A25183B7-C072-4536-95EA-4532B17803D0}" dt="2020-08-28T00:33:21.391" v="2151" actId="478"/>
          <ac:cxnSpMkLst>
            <pc:docMk/>
            <pc:sldMk cId="3991103312" sldId="1211"/>
            <ac:cxnSpMk id="15" creationId="{1FADE39F-7CC6-444F-812F-BA240E2C5DDB}"/>
          </ac:cxnSpMkLst>
        </pc:cxnChg>
        <pc:cxnChg chg="del">
          <ac:chgData name="Patten, Bethany" userId="d9807179-5faf-4cbb-8723-500d28681f8a" providerId="ADAL" clId="{A25183B7-C072-4536-95EA-4532B17803D0}" dt="2020-08-28T00:33:19.807" v="2150" actId="478"/>
          <ac:cxnSpMkLst>
            <pc:docMk/>
            <pc:sldMk cId="3991103312" sldId="1211"/>
            <ac:cxnSpMk id="16" creationId="{C7F33F1B-5140-4EF9-AD19-877018FF6090}"/>
          </ac:cxnSpMkLst>
        </pc:cxnChg>
      </pc:sldChg>
      <pc:sldChg chg="add">
        <pc:chgData name="Patten, Bethany" userId="d9807179-5faf-4cbb-8723-500d28681f8a" providerId="ADAL" clId="{A25183B7-C072-4536-95EA-4532B17803D0}" dt="2020-08-28T00:30:19.702" v="1797"/>
        <pc:sldMkLst>
          <pc:docMk/>
          <pc:sldMk cId="3737623152" sldId="1217"/>
        </pc:sldMkLst>
      </pc:sldChg>
      <pc:sldChg chg="add del">
        <pc:chgData name="Patten, Bethany" userId="d9807179-5faf-4cbb-8723-500d28681f8a" providerId="ADAL" clId="{A25183B7-C072-4536-95EA-4532B17803D0}" dt="2020-08-28T00:35:22.107" v="2161" actId="2696"/>
        <pc:sldMkLst>
          <pc:docMk/>
          <pc:sldMk cId="1710612999" sldId="1218"/>
        </pc:sldMkLst>
      </pc:sldChg>
      <pc:sldChg chg="addSp modSp add">
        <pc:chgData name="Patten, Bethany" userId="d9807179-5faf-4cbb-8723-500d28681f8a" providerId="ADAL" clId="{A25183B7-C072-4536-95EA-4532B17803D0}" dt="2020-08-28T01:03:44.165" v="3321" actId="1076"/>
        <pc:sldMkLst>
          <pc:docMk/>
          <pc:sldMk cId="1009681647" sldId="1219"/>
        </pc:sldMkLst>
        <pc:spChg chg="add mod">
          <ac:chgData name="Patten, Bethany" userId="d9807179-5faf-4cbb-8723-500d28681f8a" providerId="ADAL" clId="{A25183B7-C072-4536-95EA-4532B17803D0}" dt="2020-08-28T01:03:39.991" v="3320" actId="1076"/>
          <ac:spMkLst>
            <pc:docMk/>
            <pc:sldMk cId="1009681647" sldId="1219"/>
            <ac:spMk id="3" creationId="{E3D592F6-2E0C-471B-A956-D0049A0FEB6E}"/>
          </ac:spMkLst>
        </pc:spChg>
        <pc:spChg chg="mod">
          <ac:chgData name="Patten, Bethany" userId="d9807179-5faf-4cbb-8723-500d28681f8a" providerId="ADAL" clId="{A25183B7-C072-4536-95EA-4532B17803D0}" dt="2020-08-28T00:57:01.479" v="2942" actId="1076"/>
          <ac:spMkLst>
            <pc:docMk/>
            <pc:sldMk cId="1009681647" sldId="1219"/>
            <ac:spMk id="9" creationId="{72EBD6E1-886A-457F-8A9D-28C84ABDA5AD}"/>
          </ac:spMkLst>
        </pc:spChg>
        <pc:spChg chg="mod">
          <ac:chgData name="Patten, Bethany" userId="d9807179-5faf-4cbb-8723-500d28681f8a" providerId="ADAL" clId="{A25183B7-C072-4536-95EA-4532B17803D0}" dt="2020-08-28T00:57:09.665" v="2943" actId="1076"/>
          <ac:spMkLst>
            <pc:docMk/>
            <pc:sldMk cId="1009681647" sldId="1219"/>
            <ac:spMk id="10" creationId="{D98C7565-5C88-4F86-856A-9EFC0FFF187E}"/>
          </ac:spMkLst>
        </pc:spChg>
        <pc:spChg chg="mod">
          <ac:chgData name="Patten, Bethany" userId="d9807179-5faf-4cbb-8723-500d28681f8a" providerId="ADAL" clId="{A25183B7-C072-4536-95EA-4532B17803D0}" dt="2020-08-28T00:59:40.240" v="3098" actId="1076"/>
          <ac:spMkLst>
            <pc:docMk/>
            <pc:sldMk cId="1009681647" sldId="1219"/>
            <ac:spMk id="11" creationId="{3DA2BE6F-70C6-4BC9-839E-6B997EB5492C}"/>
          </ac:spMkLst>
        </pc:spChg>
        <pc:spChg chg="add">
          <ac:chgData name="Patten, Bethany" userId="d9807179-5faf-4cbb-8723-500d28681f8a" providerId="ADAL" clId="{A25183B7-C072-4536-95EA-4532B17803D0}" dt="2020-08-28T00:58:12.542" v="3005"/>
          <ac:spMkLst>
            <pc:docMk/>
            <pc:sldMk cId="1009681647" sldId="1219"/>
            <ac:spMk id="13" creationId="{BA363477-D0C0-4783-BE43-24EB37D416B7}"/>
          </ac:spMkLst>
        </pc:spChg>
        <pc:spChg chg="add">
          <ac:chgData name="Patten, Bethany" userId="d9807179-5faf-4cbb-8723-500d28681f8a" providerId="ADAL" clId="{A25183B7-C072-4536-95EA-4532B17803D0}" dt="2020-08-28T00:58:12.542" v="3005"/>
          <ac:spMkLst>
            <pc:docMk/>
            <pc:sldMk cId="1009681647" sldId="1219"/>
            <ac:spMk id="14" creationId="{6233F273-4B9A-413E-8892-812F74BA80ED}"/>
          </ac:spMkLst>
        </pc:spChg>
        <pc:spChg chg="add mod">
          <ac:chgData name="Patten, Bethany" userId="d9807179-5faf-4cbb-8723-500d28681f8a" providerId="ADAL" clId="{A25183B7-C072-4536-95EA-4532B17803D0}" dt="2020-08-28T01:03:36.567" v="3319" actId="1076"/>
          <ac:spMkLst>
            <pc:docMk/>
            <pc:sldMk cId="1009681647" sldId="1219"/>
            <ac:spMk id="15" creationId="{FAD51A41-A99E-41D4-8C84-3CB51E20106D}"/>
          </ac:spMkLst>
        </pc:spChg>
        <pc:grpChg chg="add mod">
          <ac:chgData name="Patten, Bethany" userId="d9807179-5faf-4cbb-8723-500d28681f8a" providerId="ADAL" clId="{A25183B7-C072-4536-95EA-4532B17803D0}" dt="2020-08-28T01:03:44.165" v="3321" actId="1076"/>
          <ac:grpSpMkLst>
            <pc:docMk/>
            <pc:sldMk cId="1009681647" sldId="1219"/>
            <ac:grpSpMk id="12" creationId="{06E95429-D34C-487C-A4AB-7009E2B77279}"/>
          </ac:grpSpMkLst>
        </pc:grpChg>
        <pc:graphicFrameChg chg="mod">
          <ac:chgData name="Patten, Bethany" userId="d9807179-5faf-4cbb-8723-500d28681f8a" providerId="ADAL" clId="{A25183B7-C072-4536-95EA-4532B17803D0}" dt="2020-08-28T01:02:32.451" v="3260" actId="14100"/>
          <ac:graphicFrameMkLst>
            <pc:docMk/>
            <pc:sldMk cId="1009681647" sldId="1219"/>
            <ac:graphicFrameMk id="8" creationId="{23651E92-07B6-4D7F-92C5-2E523E903280}"/>
          </ac:graphicFrameMkLst>
        </pc:graphicFrameChg>
      </pc:sldChg>
      <pc:sldChg chg="add del">
        <pc:chgData name="Patten, Bethany" userId="d9807179-5faf-4cbb-8723-500d28681f8a" providerId="ADAL" clId="{A25183B7-C072-4536-95EA-4532B17803D0}" dt="2020-08-28T00:30:54.345" v="1800" actId="2696"/>
        <pc:sldMkLst>
          <pc:docMk/>
          <pc:sldMk cId="2064875541" sldId="1220"/>
        </pc:sldMkLst>
      </pc:sldChg>
      <pc:sldChg chg="modSp add">
        <pc:chgData name="Patten, Bethany" userId="d9807179-5faf-4cbb-8723-500d28681f8a" providerId="ADAL" clId="{A25183B7-C072-4536-95EA-4532B17803D0}" dt="2020-08-28T00:48:31.945" v="2513" actId="20577"/>
        <pc:sldMkLst>
          <pc:docMk/>
          <pc:sldMk cId="3354843021" sldId="1220"/>
        </pc:sldMkLst>
        <pc:spChg chg="mod">
          <ac:chgData name="Patten, Bethany" userId="d9807179-5faf-4cbb-8723-500d28681f8a" providerId="ADAL" clId="{A25183B7-C072-4536-95EA-4532B17803D0}" dt="2020-08-28T00:47:12.558" v="2488" actId="20577"/>
          <ac:spMkLst>
            <pc:docMk/>
            <pc:sldMk cId="3354843021" sldId="1220"/>
            <ac:spMk id="2" creationId="{ACFDCD36-4EDE-42A5-9ED3-C4A57AC46C39}"/>
          </ac:spMkLst>
        </pc:spChg>
        <pc:spChg chg="mod">
          <ac:chgData name="Patten, Bethany" userId="d9807179-5faf-4cbb-8723-500d28681f8a" providerId="ADAL" clId="{A25183B7-C072-4536-95EA-4532B17803D0}" dt="2020-08-28T00:48:31.945" v="2513" actId="20577"/>
          <ac:spMkLst>
            <pc:docMk/>
            <pc:sldMk cId="3354843021" sldId="1220"/>
            <ac:spMk id="5" creationId="{C3B95E14-D9D2-4C19-B21D-6CD7E0ABE9BF}"/>
          </ac:spMkLst>
        </pc:spChg>
      </pc:sldChg>
    </pc:docChg>
  </pc:docChgLst>
</pc:chgInfo>
</file>

<file path=ppt/diagrams/_rels/data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svg"/><Relationship Id="rId1" Type="http://schemas.openxmlformats.org/officeDocument/2006/relationships/image" Target="../media/image5.png"/><Relationship Id="rId4" Type="http://schemas.openxmlformats.org/officeDocument/2006/relationships/image" Target="../media/image8.svg"/></Relationships>
</file>

<file path=ppt/diagrams/_rels/data3.xml.rels><?xml version="1.0" encoding="UTF-8" standalone="yes"?>
<Relationships xmlns="http://schemas.openxmlformats.org/package/2006/relationships"><Relationship Id="rId2" Type="http://schemas.openxmlformats.org/officeDocument/2006/relationships/image" Target="../media/image8.svg"/><Relationship Id="rId1" Type="http://schemas.openxmlformats.org/officeDocument/2006/relationships/image" Target="../media/image30.png"/></Relationships>
</file>

<file path=ppt/diagrams/_rels/data5.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jpeg"/><Relationship Id="rId1" Type="http://schemas.openxmlformats.org/officeDocument/2006/relationships/image" Target="../media/image31.jpeg"/><Relationship Id="rId4" Type="http://schemas.openxmlformats.org/officeDocument/2006/relationships/image" Target="../media/image34.jpeg"/></Relationships>
</file>

<file path=ppt/diagrams/_rels/data6.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jpeg"/><Relationship Id="rId1" Type="http://schemas.openxmlformats.org/officeDocument/2006/relationships/image" Target="../media/image35.jpeg"/></Relationships>
</file>

<file path=ppt/diagrams/_rels/data8.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svg"/><Relationship Id="rId1" Type="http://schemas.openxmlformats.org/officeDocument/2006/relationships/image" Target="../media/image40.png"/><Relationship Id="rId4" Type="http://schemas.openxmlformats.org/officeDocument/2006/relationships/image" Target="../media/image43.svg"/></Relationships>
</file>

<file path=ppt/diagrams/_rels/data9.xml.rels><?xml version="1.0" encoding="UTF-8" standalone="yes"?>
<Relationships xmlns="http://schemas.openxmlformats.org/package/2006/relationships"><Relationship Id="rId8" Type="http://schemas.openxmlformats.org/officeDocument/2006/relationships/image" Target="../media/image51.svg"/><Relationship Id="rId3" Type="http://schemas.openxmlformats.org/officeDocument/2006/relationships/image" Target="../media/image46.png"/><Relationship Id="rId7" Type="http://schemas.openxmlformats.org/officeDocument/2006/relationships/image" Target="../media/image50.png"/><Relationship Id="rId2" Type="http://schemas.openxmlformats.org/officeDocument/2006/relationships/image" Target="../media/image45.svg"/><Relationship Id="rId1" Type="http://schemas.openxmlformats.org/officeDocument/2006/relationships/image" Target="../media/image44.png"/><Relationship Id="rId6" Type="http://schemas.openxmlformats.org/officeDocument/2006/relationships/image" Target="../media/image49.svg"/><Relationship Id="rId5" Type="http://schemas.openxmlformats.org/officeDocument/2006/relationships/image" Target="../media/image48.png"/><Relationship Id="rId4" Type="http://schemas.openxmlformats.org/officeDocument/2006/relationships/image" Target="../media/image47.svg"/></Relationships>
</file>

<file path=ppt/diagrams/_rels/drawing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svg"/><Relationship Id="rId1" Type="http://schemas.openxmlformats.org/officeDocument/2006/relationships/image" Target="../media/image5.png"/><Relationship Id="rId4" Type="http://schemas.openxmlformats.org/officeDocument/2006/relationships/image" Target="../media/image8.svg"/></Relationships>
</file>

<file path=ppt/diagrams/_rels/drawing3.xml.rels><?xml version="1.0" encoding="UTF-8" standalone="yes"?>
<Relationships xmlns="http://schemas.openxmlformats.org/package/2006/relationships"><Relationship Id="rId2" Type="http://schemas.openxmlformats.org/officeDocument/2006/relationships/image" Target="../media/image8.svg"/><Relationship Id="rId1" Type="http://schemas.openxmlformats.org/officeDocument/2006/relationships/image" Target="../media/image7.png"/></Relationships>
</file>

<file path=ppt/diagrams/_rels/drawing5.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jpeg"/><Relationship Id="rId1" Type="http://schemas.openxmlformats.org/officeDocument/2006/relationships/image" Target="../media/image31.jpeg"/><Relationship Id="rId4" Type="http://schemas.openxmlformats.org/officeDocument/2006/relationships/image" Target="../media/image34.jpeg"/></Relationships>
</file>

<file path=ppt/diagrams/_rels/drawing6.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jpeg"/><Relationship Id="rId1" Type="http://schemas.openxmlformats.org/officeDocument/2006/relationships/image" Target="../media/image35.jpeg"/></Relationships>
</file>

<file path=ppt/diagrams/_rels/drawing8.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svg"/><Relationship Id="rId1" Type="http://schemas.openxmlformats.org/officeDocument/2006/relationships/image" Target="../media/image40.png"/><Relationship Id="rId4" Type="http://schemas.openxmlformats.org/officeDocument/2006/relationships/image" Target="../media/image43.svg"/></Relationships>
</file>

<file path=ppt/diagrams/_rels/drawing9.xml.rels><?xml version="1.0" encoding="UTF-8" standalone="yes"?>
<Relationships xmlns="http://schemas.openxmlformats.org/package/2006/relationships"><Relationship Id="rId8" Type="http://schemas.openxmlformats.org/officeDocument/2006/relationships/image" Target="../media/image51.svg"/><Relationship Id="rId3" Type="http://schemas.openxmlformats.org/officeDocument/2006/relationships/image" Target="../media/image53.png"/><Relationship Id="rId7" Type="http://schemas.openxmlformats.org/officeDocument/2006/relationships/image" Target="../media/image55.png"/><Relationship Id="rId2" Type="http://schemas.openxmlformats.org/officeDocument/2006/relationships/image" Target="../media/image45.svg"/><Relationship Id="rId1" Type="http://schemas.openxmlformats.org/officeDocument/2006/relationships/image" Target="../media/image52.png"/><Relationship Id="rId6" Type="http://schemas.openxmlformats.org/officeDocument/2006/relationships/image" Target="../media/image49.svg"/><Relationship Id="rId5" Type="http://schemas.openxmlformats.org/officeDocument/2006/relationships/image" Target="../media/image54.png"/><Relationship Id="rId4" Type="http://schemas.openxmlformats.org/officeDocument/2006/relationships/image" Target="../media/image47.svg"/></Relationships>
</file>

<file path=ppt/diagrams/colors1.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203E409-722E-674D-AAA6-D28B380FA732}" type="doc">
      <dgm:prSet loTypeId="urn:microsoft.com/office/officeart/2005/8/layout/vList5" loCatId="list" qsTypeId="urn:microsoft.com/office/officeart/2005/8/quickstyle/simple1" qsCatId="simple" csTypeId="urn:microsoft.com/office/officeart/2005/8/colors/accent2_2" csCatId="accent2" phldr="1"/>
      <dgm:spPr/>
      <dgm:t>
        <a:bodyPr/>
        <a:lstStyle/>
        <a:p>
          <a:endParaRPr lang="en-US"/>
        </a:p>
      </dgm:t>
    </dgm:pt>
    <dgm:pt modelId="{6AC37E84-EB95-2848-8FE4-64A89EA668EC}">
      <dgm:prSet phldrT="[Text]" custT="1"/>
      <dgm:spPr/>
      <dgm:t>
        <a:bodyPr/>
        <a:lstStyle/>
        <a:p>
          <a:r>
            <a:rPr lang="en-US" sz="1200" b="1">
              <a:solidFill>
                <a:schemeClr val="bg1"/>
              </a:solidFill>
            </a:rPr>
            <a:t>Prioritize Family Perspectives, Needs, and Choices</a:t>
          </a:r>
          <a:endParaRPr lang="en-US" sz="1200">
            <a:solidFill>
              <a:schemeClr val="bg1"/>
            </a:solidFill>
          </a:endParaRPr>
        </a:p>
      </dgm:t>
    </dgm:pt>
    <dgm:pt modelId="{FC245B2E-511A-584E-9C01-40AD9815CFEE}" type="parTrans" cxnId="{FA9FE8E5-1CCC-174C-9ECB-0449805F978E}">
      <dgm:prSet/>
      <dgm:spPr/>
      <dgm:t>
        <a:bodyPr/>
        <a:lstStyle/>
        <a:p>
          <a:endParaRPr lang="en-US" sz="1100"/>
        </a:p>
      </dgm:t>
    </dgm:pt>
    <dgm:pt modelId="{AA96B51B-5193-884E-AA82-0AE3DA1F25E2}" type="sibTrans" cxnId="{FA9FE8E5-1CCC-174C-9ECB-0449805F978E}">
      <dgm:prSet/>
      <dgm:spPr/>
      <dgm:t>
        <a:bodyPr/>
        <a:lstStyle/>
        <a:p>
          <a:endParaRPr lang="en-US" sz="1100"/>
        </a:p>
      </dgm:t>
    </dgm:pt>
    <dgm:pt modelId="{92A01A86-9262-0842-A59D-380A2F889895}">
      <dgm:prSet custT="1"/>
      <dgm:spPr/>
      <dgm:t>
        <a:bodyPr/>
        <a:lstStyle/>
        <a:p>
          <a:r>
            <a:rPr lang="en-US" sz="1200" b="1">
              <a:solidFill>
                <a:schemeClr val="bg1"/>
              </a:solidFill>
            </a:rPr>
            <a:t>Require System Transparency, Efficiency, and Accountability</a:t>
          </a:r>
          <a:endParaRPr lang="en-US" sz="1200">
            <a:solidFill>
              <a:schemeClr val="bg1"/>
            </a:solidFill>
          </a:endParaRPr>
        </a:p>
      </dgm:t>
    </dgm:pt>
    <dgm:pt modelId="{5E0554A4-A971-F241-8B1B-290B24933007}" type="parTrans" cxnId="{D589F3C2-7684-BF42-B288-29E8E9E11910}">
      <dgm:prSet/>
      <dgm:spPr/>
      <dgm:t>
        <a:bodyPr/>
        <a:lstStyle/>
        <a:p>
          <a:endParaRPr lang="en-US" sz="1100"/>
        </a:p>
      </dgm:t>
    </dgm:pt>
    <dgm:pt modelId="{97690436-7071-CD49-B6CD-074BFE9DB502}" type="sibTrans" cxnId="{D589F3C2-7684-BF42-B288-29E8E9E11910}">
      <dgm:prSet/>
      <dgm:spPr/>
      <dgm:t>
        <a:bodyPr/>
        <a:lstStyle/>
        <a:p>
          <a:endParaRPr lang="en-US" sz="1100"/>
        </a:p>
      </dgm:t>
    </dgm:pt>
    <dgm:pt modelId="{138BACF6-834F-AD42-91CC-0A69C317AB6D}">
      <dgm:prSet custT="1"/>
      <dgm:spPr/>
      <dgm:t>
        <a:bodyPr/>
        <a:lstStyle/>
        <a:p>
          <a:r>
            <a:rPr lang="en-US" sz="1200" b="1"/>
            <a:t>High Quality ECEC is a Public Priority</a:t>
          </a:r>
          <a:endParaRPr lang="en-US" sz="1200"/>
        </a:p>
      </dgm:t>
    </dgm:pt>
    <dgm:pt modelId="{1A4B2324-5081-D347-8953-4CD772F4E358}" type="parTrans" cxnId="{4892D5A5-413B-F248-B933-106E7BC80B24}">
      <dgm:prSet/>
      <dgm:spPr/>
      <dgm:t>
        <a:bodyPr/>
        <a:lstStyle/>
        <a:p>
          <a:endParaRPr lang="en-US" sz="1100"/>
        </a:p>
      </dgm:t>
    </dgm:pt>
    <dgm:pt modelId="{8CBE5D65-13BF-5942-9BF1-19124DDF1C5D}" type="sibTrans" cxnId="{4892D5A5-413B-F248-B933-106E7BC80B24}">
      <dgm:prSet/>
      <dgm:spPr/>
      <dgm:t>
        <a:bodyPr/>
        <a:lstStyle/>
        <a:p>
          <a:endParaRPr lang="en-US" sz="1100"/>
        </a:p>
      </dgm:t>
    </dgm:pt>
    <dgm:pt modelId="{02C40F62-F9E3-ED4B-85E1-AB04AFAB6F68}">
      <dgm:prSet custT="1"/>
      <dgm:spPr/>
      <dgm:t>
        <a:bodyPr/>
        <a:lstStyle/>
        <a:p>
          <a:r>
            <a:rPr lang="en-US" sz="1200" b="1"/>
            <a:t>Build Upon the Solid Foundation</a:t>
          </a:r>
          <a:endParaRPr lang="en-US" sz="1200"/>
        </a:p>
      </dgm:t>
    </dgm:pt>
    <dgm:pt modelId="{0C9D43FB-9446-3549-91CF-9EA6F82FECE3}" type="parTrans" cxnId="{98BB9650-D745-A94F-B23C-A8D086609206}">
      <dgm:prSet/>
      <dgm:spPr/>
      <dgm:t>
        <a:bodyPr/>
        <a:lstStyle/>
        <a:p>
          <a:endParaRPr lang="en-US" sz="1100"/>
        </a:p>
      </dgm:t>
    </dgm:pt>
    <dgm:pt modelId="{5F163C90-458A-574C-8E94-8966BC78F3CE}" type="sibTrans" cxnId="{98BB9650-D745-A94F-B23C-A8D086609206}">
      <dgm:prSet/>
      <dgm:spPr/>
      <dgm:t>
        <a:bodyPr/>
        <a:lstStyle/>
        <a:p>
          <a:endParaRPr lang="en-US" sz="1100"/>
        </a:p>
      </dgm:t>
    </dgm:pt>
    <dgm:pt modelId="{932B747A-DCF1-47C2-967D-8DF54E81FC55}">
      <dgm:prSet custT="1"/>
      <dgm:spPr/>
      <dgm:t>
        <a:bodyPr/>
        <a:lstStyle/>
        <a:p>
          <a:r>
            <a:rPr lang="en-US" sz="1200" b="1"/>
            <a:t>Recognize Implementation Realities</a:t>
          </a:r>
          <a:endParaRPr lang="en-US" sz="1200"/>
        </a:p>
      </dgm:t>
    </dgm:pt>
    <dgm:pt modelId="{5710AE09-4803-476C-A6C8-14B515423A50}" type="parTrans" cxnId="{C1C6983C-CE15-4D19-9A0D-E918C113ADB6}">
      <dgm:prSet/>
      <dgm:spPr/>
      <dgm:t>
        <a:bodyPr/>
        <a:lstStyle/>
        <a:p>
          <a:endParaRPr lang="en-US" sz="1100"/>
        </a:p>
      </dgm:t>
    </dgm:pt>
    <dgm:pt modelId="{2E68DA91-6DD1-4279-8784-3F973B439B27}" type="sibTrans" cxnId="{C1C6983C-CE15-4D19-9A0D-E918C113ADB6}">
      <dgm:prSet/>
      <dgm:spPr/>
      <dgm:t>
        <a:bodyPr/>
        <a:lstStyle/>
        <a:p>
          <a:endParaRPr lang="en-US" sz="1100"/>
        </a:p>
      </dgm:t>
    </dgm:pt>
    <dgm:pt modelId="{0EDA92FC-AECA-4462-8ECE-AB562ABBDA34}">
      <dgm:prSet phldrT="[Text]" custT="1"/>
      <dgm:spPr/>
      <dgm:t>
        <a:bodyPr/>
        <a:lstStyle/>
        <a:p>
          <a:r>
            <a:rPr lang="en-US" sz="1100" b="0" i="0">
              <a:solidFill>
                <a:schemeClr val="tx1"/>
              </a:solidFill>
            </a:rPr>
            <a:t>We will prioritize families' perspectives, needs, and choices as we make recommendations to improve the system</a:t>
          </a:r>
          <a:r>
            <a:rPr lang="en-US" sz="1100">
              <a:solidFill>
                <a:schemeClr val="tx1"/>
              </a:solidFill>
              <a:latin typeface="Verdana"/>
            </a:rPr>
            <a:t>.</a:t>
          </a:r>
          <a:endParaRPr lang="en-US" sz="1100">
            <a:solidFill>
              <a:schemeClr val="tx1"/>
            </a:solidFill>
          </a:endParaRPr>
        </a:p>
      </dgm:t>
    </dgm:pt>
    <dgm:pt modelId="{02F844DA-45C5-4524-A918-22B4FCBC0455}" type="parTrans" cxnId="{839C5B35-E008-4347-AC35-8FC974557EA9}">
      <dgm:prSet/>
      <dgm:spPr/>
      <dgm:t>
        <a:bodyPr/>
        <a:lstStyle/>
        <a:p>
          <a:endParaRPr lang="en-US" sz="1100"/>
        </a:p>
      </dgm:t>
    </dgm:pt>
    <dgm:pt modelId="{0B7918C4-E917-40BF-92D9-142E9AD3CA56}" type="sibTrans" cxnId="{839C5B35-E008-4347-AC35-8FC974557EA9}">
      <dgm:prSet/>
      <dgm:spPr/>
      <dgm:t>
        <a:bodyPr/>
        <a:lstStyle/>
        <a:p>
          <a:endParaRPr lang="en-US" sz="1100"/>
        </a:p>
      </dgm:t>
    </dgm:pt>
    <dgm:pt modelId="{0C4F5601-B40C-46B9-8282-4CE3011A66E7}">
      <dgm:prSet custT="1"/>
      <dgm:spPr/>
      <dgm:t>
        <a:bodyPr/>
        <a:lstStyle/>
        <a:p>
          <a:r>
            <a:rPr lang="en-US" sz="1100">
              <a:solidFill>
                <a:schemeClr val="tx1"/>
              </a:solidFill>
            </a:rPr>
            <a:t>We see these as necessary conditions for all stakeholders, funding distributors, and funding recipients for any future ECEC funding structure</a:t>
          </a:r>
          <a:r>
            <a:rPr lang="en-US" sz="1100">
              <a:solidFill>
                <a:schemeClr val="tx1"/>
              </a:solidFill>
              <a:latin typeface="Verdana"/>
            </a:rPr>
            <a:t>.</a:t>
          </a:r>
          <a:endParaRPr lang="en-US" sz="1100">
            <a:solidFill>
              <a:schemeClr val="tx1"/>
            </a:solidFill>
          </a:endParaRPr>
        </a:p>
      </dgm:t>
    </dgm:pt>
    <dgm:pt modelId="{048C8EE5-641F-4F70-82B0-65BD20DDCA24}" type="parTrans" cxnId="{7CB43A07-605F-4B70-9A93-2D4510D94A2C}">
      <dgm:prSet/>
      <dgm:spPr/>
      <dgm:t>
        <a:bodyPr/>
        <a:lstStyle/>
        <a:p>
          <a:endParaRPr lang="en-US" sz="1100"/>
        </a:p>
      </dgm:t>
    </dgm:pt>
    <dgm:pt modelId="{4D4DF99D-14C7-4893-ABE4-EE53C2121FAA}" type="sibTrans" cxnId="{7CB43A07-605F-4B70-9A93-2D4510D94A2C}">
      <dgm:prSet/>
      <dgm:spPr/>
      <dgm:t>
        <a:bodyPr/>
        <a:lstStyle/>
        <a:p>
          <a:endParaRPr lang="en-US" sz="1100"/>
        </a:p>
      </dgm:t>
    </dgm:pt>
    <dgm:pt modelId="{DE099344-D0FB-452E-B867-BA990BC1BD77}">
      <dgm:prSet custT="1"/>
      <dgm:spPr/>
      <dgm:t>
        <a:bodyPr/>
        <a:lstStyle/>
        <a:p>
          <a:pPr rtl="0"/>
          <a:r>
            <a:rPr lang="en-US" sz="1100"/>
            <a:t>It should be invested in as such as this is critical to our State’s workforce</a:t>
          </a:r>
          <a:r>
            <a:rPr lang="en-US" sz="1100">
              <a:latin typeface="Verdana"/>
            </a:rPr>
            <a:t>,</a:t>
          </a:r>
          <a:r>
            <a:rPr lang="en-US" sz="1100"/>
            <a:t> economy</a:t>
          </a:r>
          <a:r>
            <a:rPr lang="en-US" sz="1100">
              <a:latin typeface="Verdana"/>
            </a:rPr>
            <a:t>, and welfare of its residents.</a:t>
          </a:r>
          <a:endParaRPr lang="en-US" sz="1100"/>
        </a:p>
      </dgm:t>
    </dgm:pt>
    <dgm:pt modelId="{D4449B5E-3AA8-4A96-9291-1FE48FB0992A}" type="parTrans" cxnId="{D0EED51B-FFE0-4B73-AAF4-B0D13EE9785A}">
      <dgm:prSet/>
      <dgm:spPr/>
      <dgm:t>
        <a:bodyPr/>
        <a:lstStyle/>
        <a:p>
          <a:endParaRPr lang="en-US" sz="1100"/>
        </a:p>
      </dgm:t>
    </dgm:pt>
    <dgm:pt modelId="{753B6717-8AD9-4CAC-806B-5C5305DCBE56}" type="sibTrans" cxnId="{D0EED51B-FFE0-4B73-AAF4-B0D13EE9785A}">
      <dgm:prSet/>
      <dgm:spPr/>
      <dgm:t>
        <a:bodyPr/>
        <a:lstStyle/>
        <a:p>
          <a:endParaRPr lang="en-US" sz="1100"/>
        </a:p>
      </dgm:t>
    </dgm:pt>
    <dgm:pt modelId="{C6B5930A-F2D1-4C55-B450-26F38CEC117D}">
      <dgm:prSet custT="1"/>
      <dgm:spPr/>
      <dgm:t>
        <a:bodyPr/>
        <a:lstStyle/>
        <a:p>
          <a:pPr rtl="0"/>
          <a:r>
            <a:rPr lang="en-US" sz="1100"/>
            <a:t>We will </a:t>
          </a:r>
          <a:r>
            <a:rPr lang="en-US" sz="1100">
              <a:solidFill>
                <a:schemeClr val="tx1"/>
              </a:solidFill>
            </a:rPr>
            <a:t>build upon the successes of Illinois’ past and current system, its commitment to a prenatal to</a:t>
          </a:r>
          <a:r>
            <a:rPr lang="en-US" sz="1100">
              <a:solidFill>
                <a:schemeClr val="tx1"/>
              </a:solidFill>
              <a:latin typeface="Verdana"/>
            </a:rPr>
            <a:t> five</a:t>
          </a:r>
          <a:r>
            <a:rPr lang="en-US" sz="1100">
              <a:solidFill>
                <a:schemeClr val="tx1"/>
              </a:solidFill>
            </a:rPr>
            <a:t> system, the lessons </a:t>
          </a:r>
          <a:r>
            <a:rPr lang="en-US" sz="1100"/>
            <a:t>from other states,</a:t>
          </a:r>
          <a:r>
            <a:rPr lang="en-US" sz="1100">
              <a:solidFill>
                <a:srgbClr val="FF0000"/>
              </a:solidFill>
            </a:rPr>
            <a:t> </a:t>
          </a:r>
          <a:r>
            <a:rPr lang="en-US" sz="1100"/>
            <a:t>and the expertise and research in the field</a:t>
          </a:r>
          <a:r>
            <a:rPr lang="en-US" sz="1100">
              <a:latin typeface="Verdana"/>
            </a:rPr>
            <a:t>.</a:t>
          </a:r>
          <a:endParaRPr lang="en-US" sz="1100"/>
        </a:p>
      </dgm:t>
    </dgm:pt>
    <dgm:pt modelId="{041F7024-45BD-49FC-91C3-90B70A2D6C21}" type="parTrans" cxnId="{E5FD9A7E-930A-4D23-8B7C-1FAAE5B7335B}">
      <dgm:prSet/>
      <dgm:spPr/>
      <dgm:t>
        <a:bodyPr/>
        <a:lstStyle/>
        <a:p>
          <a:endParaRPr lang="en-US" sz="1100"/>
        </a:p>
      </dgm:t>
    </dgm:pt>
    <dgm:pt modelId="{58FEA70B-3DE6-4F3E-9A1E-59E67FAF0248}" type="sibTrans" cxnId="{E5FD9A7E-930A-4D23-8B7C-1FAAE5B7335B}">
      <dgm:prSet/>
      <dgm:spPr/>
      <dgm:t>
        <a:bodyPr/>
        <a:lstStyle/>
        <a:p>
          <a:endParaRPr lang="en-US" sz="1100"/>
        </a:p>
      </dgm:t>
    </dgm:pt>
    <dgm:pt modelId="{C07AC837-0834-429A-9A13-4236484A865A}">
      <dgm:prSet custT="1"/>
      <dgm:spPr/>
      <dgm:t>
        <a:bodyPr/>
        <a:lstStyle/>
        <a:p>
          <a:r>
            <a:rPr lang="en-US" sz="1100">
              <a:solidFill>
                <a:schemeClr val="tx1"/>
              </a:solidFill>
            </a:rPr>
            <a:t>We will plan for meaningful change over a multi-year time horizon</a:t>
          </a:r>
          <a:r>
            <a:rPr lang="en-US" sz="1100">
              <a:solidFill>
                <a:schemeClr val="tx1"/>
              </a:solidFill>
              <a:latin typeface="Verdana"/>
            </a:rPr>
            <a:t>. We will respond to disruptions in the system to meet the reality of changing needs.</a:t>
          </a:r>
          <a:endParaRPr lang="en-US" sz="1100">
            <a:solidFill>
              <a:schemeClr val="tx1"/>
            </a:solidFill>
          </a:endParaRPr>
        </a:p>
      </dgm:t>
    </dgm:pt>
    <dgm:pt modelId="{108228FD-2BA3-4DAF-960E-8242DC957002}" type="parTrans" cxnId="{B973A888-FC91-46F9-A932-A6C14B90051E}">
      <dgm:prSet/>
      <dgm:spPr/>
      <dgm:t>
        <a:bodyPr/>
        <a:lstStyle/>
        <a:p>
          <a:endParaRPr lang="en-US" sz="1100"/>
        </a:p>
      </dgm:t>
    </dgm:pt>
    <dgm:pt modelId="{5B479377-A354-476A-A82E-EF6B4C4F282C}" type="sibTrans" cxnId="{B973A888-FC91-46F9-A932-A6C14B90051E}">
      <dgm:prSet/>
      <dgm:spPr/>
      <dgm:t>
        <a:bodyPr/>
        <a:lstStyle/>
        <a:p>
          <a:endParaRPr lang="en-US" sz="1100"/>
        </a:p>
      </dgm:t>
    </dgm:pt>
    <dgm:pt modelId="{B6DA4053-6B29-4545-856C-5B9775E40D5B}">
      <dgm:prSet custT="1"/>
      <dgm:spPr/>
      <dgm:t>
        <a:bodyPr/>
        <a:lstStyle/>
        <a:p>
          <a:r>
            <a:rPr lang="en-US" sz="1200" b="1">
              <a:solidFill>
                <a:schemeClr val="bg1"/>
              </a:solidFill>
            </a:rPr>
            <a:t>Ensure Equity</a:t>
          </a:r>
          <a:endParaRPr lang="en-US" sz="1200" b="1"/>
        </a:p>
      </dgm:t>
    </dgm:pt>
    <dgm:pt modelId="{714EB388-15FF-4DEE-BC38-53C0E1A5D943}" type="parTrans" cxnId="{DAEEF730-04A0-4F11-86D5-E8AF7FEE72CF}">
      <dgm:prSet/>
      <dgm:spPr/>
      <dgm:t>
        <a:bodyPr/>
        <a:lstStyle/>
        <a:p>
          <a:endParaRPr lang="en-US" sz="1100"/>
        </a:p>
      </dgm:t>
    </dgm:pt>
    <dgm:pt modelId="{E116F159-D1C1-4F6E-BBEA-2495E621C262}" type="sibTrans" cxnId="{DAEEF730-04A0-4F11-86D5-E8AF7FEE72CF}">
      <dgm:prSet/>
      <dgm:spPr/>
      <dgm:t>
        <a:bodyPr/>
        <a:lstStyle/>
        <a:p>
          <a:endParaRPr lang="en-US" sz="1100"/>
        </a:p>
      </dgm:t>
    </dgm:pt>
    <dgm:pt modelId="{20C6933A-D99B-4AD7-A4C4-4CB61B045425}">
      <dgm:prSet custT="1"/>
      <dgm:spPr/>
      <dgm:t>
        <a:bodyPr/>
        <a:lstStyle/>
        <a:p>
          <a:r>
            <a:rPr lang="en-US" sz="1100">
              <a:solidFill>
                <a:schemeClr val="tx1"/>
              </a:solidFill>
            </a:rPr>
            <a:t>Everything is on the table, including how funding flows, how funding decisions are made, and who makes them, to </a:t>
          </a:r>
          <a:r>
            <a:rPr lang="en-US" sz="1100"/>
            <a:t>better serve all children and families</a:t>
          </a:r>
          <a:r>
            <a:rPr lang="en-US" sz="1100">
              <a:latin typeface="Verdana"/>
            </a:rPr>
            <a:t>.</a:t>
          </a:r>
          <a:endParaRPr lang="en-US" sz="1100"/>
        </a:p>
      </dgm:t>
    </dgm:pt>
    <dgm:pt modelId="{2321E8FC-B6EC-44F5-BFD3-4F38B3A6DA4E}" type="parTrans" cxnId="{E563C9F8-6781-413B-B27F-CC01B05643FB}">
      <dgm:prSet/>
      <dgm:spPr/>
      <dgm:t>
        <a:bodyPr/>
        <a:lstStyle/>
        <a:p>
          <a:endParaRPr lang="en-US" sz="1100"/>
        </a:p>
      </dgm:t>
    </dgm:pt>
    <dgm:pt modelId="{8EB6C3DA-F330-4BEC-8F08-B35B6E41366E}" type="sibTrans" cxnId="{E563C9F8-6781-413B-B27F-CC01B05643FB}">
      <dgm:prSet/>
      <dgm:spPr/>
      <dgm:t>
        <a:bodyPr/>
        <a:lstStyle/>
        <a:p>
          <a:endParaRPr lang="en-US" sz="1100"/>
        </a:p>
      </dgm:t>
    </dgm:pt>
    <dgm:pt modelId="{7DFE5008-A200-EE4A-84F7-87D86476BBA2}">
      <dgm:prSet custT="1"/>
      <dgm:spPr/>
      <dgm:t>
        <a:bodyPr/>
        <a:lstStyle/>
        <a:p>
          <a:r>
            <a:rPr lang="en-US" sz="1200" b="1">
              <a:solidFill>
                <a:schemeClr val="bg1"/>
              </a:solidFill>
            </a:rPr>
            <a:t>Design for Stability and Sustainability</a:t>
          </a:r>
        </a:p>
      </dgm:t>
    </dgm:pt>
    <dgm:pt modelId="{9C92C903-A4B3-5941-A5BE-D1B70D28900A}" type="parTrans" cxnId="{0CE932AA-B9B5-0746-96CB-E02E435EFAEF}">
      <dgm:prSet/>
      <dgm:spPr/>
      <dgm:t>
        <a:bodyPr/>
        <a:lstStyle/>
        <a:p>
          <a:endParaRPr lang="en-US" sz="1100"/>
        </a:p>
      </dgm:t>
    </dgm:pt>
    <dgm:pt modelId="{11C577B4-488B-1F46-A7C8-0AA691C90798}" type="sibTrans" cxnId="{0CE932AA-B9B5-0746-96CB-E02E435EFAEF}">
      <dgm:prSet/>
      <dgm:spPr/>
      <dgm:t>
        <a:bodyPr/>
        <a:lstStyle/>
        <a:p>
          <a:endParaRPr lang="en-US" sz="1100"/>
        </a:p>
      </dgm:t>
    </dgm:pt>
    <dgm:pt modelId="{277979F0-78A0-EB41-9098-0B2449210CBF}">
      <dgm:prSet custT="1"/>
      <dgm:spPr/>
      <dgm:t>
        <a:bodyPr/>
        <a:lstStyle/>
        <a:p>
          <a:r>
            <a:rPr lang="en-US" sz="1100">
              <a:solidFill>
                <a:schemeClr val="tx1"/>
              </a:solidFill>
            </a:rPr>
            <a:t>We recognize our system must provide funding stability for providers, educators, and staff across mixed delivery settings to better serve families</a:t>
          </a:r>
          <a:r>
            <a:rPr lang="en-US" sz="1100">
              <a:solidFill>
                <a:schemeClr val="tx1"/>
              </a:solidFill>
              <a:latin typeface="Verdana"/>
            </a:rPr>
            <a:t>. System must embrace flexibility to respond to changing circumstances and family needs and must possess the human and technical capacity to do so.</a:t>
          </a:r>
          <a:endParaRPr lang="en-US" sz="1100">
            <a:solidFill>
              <a:schemeClr val="tx1"/>
            </a:solidFill>
          </a:endParaRPr>
        </a:p>
      </dgm:t>
    </dgm:pt>
    <dgm:pt modelId="{1D21C364-B9F8-E641-B4D7-FCF166F0FA7B}" type="parTrans" cxnId="{AF995186-DF5D-B641-994E-FA2A35842DE8}">
      <dgm:prSet/>
      <dgm:spPr/>
      <dgm:t>
        <a:bodyPr/>
        <a:lstStyle/>
        <a:p>
          <a:endParaRPr lang="en-US" sz="1100"/>
        </a:p>
      </dgm:t>
    </dgm:pt>
    <dgm:pt modelId="{9E826891-09FF-4E48-B3A3-179C6D23AEE5}" type="sibTrans" cxnId="{AF995186-DF5D-B641-994E-FA2A35842DE8}">
      <dgm:prSet/>
      <dgm:spPr/>
      <dgm:t>
        <a:bodyPr/>
        <a:lstStyle/>
        <a:p>
          <a:endParaRPr lang="en-US" sz="1100"/>
        </a:p>
      </dgm:t>
    </dgm:pt>
    <dgm:pt modelId="{45F65ECD-09E2-4C6A-874B-7B51F1583361}">
      <dgm:prSet custT="1"/>
      <dgm:spPr/>
      <dgm:t>
        <a:bodyPr/>
        <a:lstStyle/>
        <a:p>
          <a:r>
            <a:rPr lang="en-US" sz="1100">
              <a:solidFill>
                <a:schemeClr val="tx1"/>
              </a:solidFill>
            </a:rPr>
            <a:t>We will endorse a system that ensures equitable outcomes for children, with intentional focus on race, ethnicity, culture, language, income, children’s individual needs, and geography</a:t>
          </a:r>
          <a:r>
            <a:rPr lang="en-US" sz="1100">
              <a:solidFill>
                <a:schemeClr val="tx1"/>
              </a:solidFill>
              <a:latin typeface="Verdana"/>
            </a:rPr>
            <a:t>.</a:t>
          </a:r>
          <a:endParaRPr lang="en-US" sz="1100">
            <a:solidFill>
              <a:schemeClr val="tx1"/>
            </a:solidFill>
          </a:endParaRPr>
        </a:p>
      </dgm:t>
    </dgm:pt>
    <dgm:pt modelId="{3133EF8F-4DAE-45F7-A24F-CE1A67030008}" type="parTrans" cxnId="{035C2987-8985-433E-AB8D-B591F571CA82}">
      <dgm:prSet/>
      <dgm:spPr/>
      <dgm:t>
        <a:bodyPr/>
        <a:lstStyle/>
        <a:p>
          <a:endParaRPr lang="en-US"/>
        </a:p>
      </dgm:t>
    </dgm:pt>
    <dgm:pt modelId="{DBA5FE57-63D5-4859-A63A-9436518CE75B}" type="sibTrans" cxnId="{035C2987-8985-433E-AB8D-B591F571CA82}">
      <dgm:prSet/>
      <dgm:spPr/>
      <dgm:t>
        <a:bodyPr/>
        <a:lstStyle/>
        <a:p>
          <a:endParaRPr lang="en-US"/>
        </a:p>
      </dgm:t>
    </dgm:pt>
    <dgm:pt modelId="{235A37CC-4D58-4DEC-9E11-EF0C349D37C8}">
      <dgm:prSet custT="1"/>
      <dgm:spPr/>
      <dgm:t>
        <a:bodyPr/>
        <a:lstStyle/>
        <a:p>
          <a:r>
            <a:rPr lang="en-US" sz="1200" b="1"/>
            <a:t>Embrace Bold System-Level Changes</a:t>
          </a:r>
        </a:p>
      </dgm:t>
    </dgm:pt>
    <dgm:pt modelId="{2FC9B9A1-DA25-4E4F-9566-E416C890B5B5}" type="parTrans" cxnId="{549C0E37-BBAA-480D-BE4B-3B0364BA97ED}">
      <dgm:prSet/>
      <dgm:spPr/>
      <dgm:t>
        <a:bodyPr/>
        <a:lstStyle/>
        <a:p>
          <a:endParaRPr lang="en-US"/>
        </a:p>
      </dgm:t>
    </dgm:pt>
    <dgm:pt modelId="{ACC3D33C-4895-49F4-851A-98C1C51FDDA4}" type="sibTrans" cxnId="{549C0E37-BBAA-480D-BE4B-3B0364BA97ED}">
      <dgm:prSet/>
      <dgm:spPr/>
      <dgm:t>
        <a:bodyPr/>
        <a:lstStyle/>
        <a:p>
          <a:endParaRPr lang="en-US"/>
        </a:p>
      </dgm:t>
    </dgm:pt>
    <dgm:pt modelId="{6DBB81A3-8582-4550-B36B-FFF1DAB0B3E8}" type="pres">
      <dgm:prSet presAssocID="{2203E409-722E-674D-AAA6-D28B380FA732}" presName="Name0" presStyleCnt="0">
        <dgm:presLayoutVars>
          <dgm:dir/>
          <dgm:animLvl val="lvl"/>
          <dgm:resizeHandles val="exact"/>
        </dgm:presLayoutVars>
      </dgm:prSet>
      <dgm:spPr/>
    </dgm:pt>
    <dgm:pt modelId="{A786CA47-9BED-4376-86F7-BB2706546AC7}" type="pres">
      <dgm:prSet presAssocID="{138BACF6-834F-AD42-91CC-0A69C317AB6D}" presName="linNode" presStyleCnt="0"/>
      <dgm:spPr/>
    </dgm:pt>
    <dgm:pt modelId="{1F1A6EB1-DC04-40C5-913F-ACF3047D0162}" type="pres">
      <dgm:prSet presAssocID="{138BACF6-834F-AD42-91CC-0A69C317AB6D}" presName="parentText" presStyleLbl="node1" presStyleIdx="0" presStyleCnt="8">
        <dgm:presLayoutVars>
          <dgm:chMax val="1"/>
          <dgm:bulletEnabled val="1"/>
        </dgm:presLayoutVars>
      </dgm:prSet>
      <dgm:spPr/>
    </dgm:pt>
    <dgm:pt modelId="{F63952B8-43B6-4A25-8E5F-D56ECA7772AF}" type="pres">
      <dgm:prSet presAssocID="{138BACF6-834F-AD42-91CC-0A69C317AB6D}" presName="descendantText" presStyleLbl="alignAccFollowNode1" presStyleIdx="0" presStyleCnt="8">
        <dgm:presLayoutVars>
          <dgm:bulletEnabled val="1"/>
        </dgm:presLayoutVars>
      </dgm:prSet>
      <dgm:spPr/>
    </dgm:pt>
    <dgm:pt modelId="{15EDF904-00AA-4FD7-B135-FD6CA93E8F62}" type="pres">
      <dgm:prSet presAssocID="{8CBE5D65-13BF-5942-9BF1-19124DDF1C5D}" presName="sp" presStyleCnt="0"/>
      <dgm:spPr/>
    </dgm:pt>
    <dgm:pt modelId="{703F9345-6B76-4C85-AF7D-FF89C15485E2}" type="pres">
      <dgm:prSet presAssocID="{B6DA4053-6B29-4545-856C-5B9775E40D5B}" presName="linNode" presStyleCnt="0"/>
      <dgm:spPr/>
    </dgm:pt>
    <dgm:pt modelId="{7F33F61C-402F-47E4-9ABA-8F26360571E6}" type="pres">
      <dgm:prSet presAssocID="{B6DA4053-6B29-4545-856C-5B9775E40D5B}" presName="parentText" presStyleLbl="node1" presStyleIdx="1" presStyleCnt="8">
        <dgm:presLayoutVars>
          <dgm:chMax val="1"/>
          <dgm:bulletEnabled val="1"/>
        </dgm:presLayoutVars>
      </dgm:prSet>
      <dgm:spPr/>
    </dgm:pt>
    <dgm:pt modelId="{05F06A95-92F4-47DD-80D0-2C5DB3DAD624}" type="pres">
      <dgm:prSet presAssocID="{B6DA4053-6B29-4545-856C-5B9775E40D5B}" presName="descendantText" presStyleLbl="alignAccFollowNode1" presStyleIdx="1" presStyleCnt="8" custScaleY="142226">
        <dgm:presLayoutVars>
          <dgm:bulletEnabled val="1"/>
        </dgm:presLayoutVars>
      </dgm:prSet>
      <dgm:spPr/>
    </dgm:pt>
    <dgm:pt modelId="{75776129-ADEA-4EF2-A08F-81F5502C5682}" type="pres">
      <dgm:prSet presAssocID="{E116F159-D1C1-4F6E-BBEA-2495E621C262}" presName="sp" presStyleCnt="0"/>
      <dgm:spPr/>
    </dgm:pt>
    <dgm:pt modelId="{303FAA3C-C277-4C58-AE8E-2656CD7D6C9C}" type="pres">
      <dgm:prSet presAssocID="{235A37CC-4D58-4DEC-9E11-EF0C349D37C8}" presName="linNode" presStyleCnt="0"/>
      <dgm:spPr/>
    </dgm:pt>
    <dgm:pt modelId="{582CCA40-0F5B-4AF8-8D3C-E43F145FEA09}" type="pres">
      <dgm:prSet presAssocID="{235A37CC-4D58-4DEC-9E11-EF0C349D37C8}" presName="parentText" presStyleLbl="node1" presStyleIdx="2" presStyleCnt="8">
        <dgm:presLayoutVars>
          <dgm:chMax val="1"/>
          <dgm:bulletEnabled val="1"/>
        </dgm:presLayoutVars>
      </dgm:prSet>
      <dgm:spPr/>
    </dgm:pt>
    <dgm:pt modelId="{281B93AB-2A18-4EE8-950A-90FB0D9CDA61}" type="pres">
      <dgm:prSet presAssocID="{235A37CC-4D58-4DEC-9E11-EF0C349D37C8}" presName="descendantText" presStyleLbl="alignAccFollowNode1" presStyleIdx="2" presStyleCnt="8">
        <dgm:presLayoutVars>
          <dgm:bulletEnabled val="1"/>
        </dgm:presLayoutVars>
      </dgm:prSet>
      <dgm:spPr/>
    </dgm:pt>
    <dgm:pt modelId="{6E605F88-B536-4E26-84CE-5DE441910A4E}" type="pres">
      <dgm:prSet presAssocID="{ACC3D33C-4895-49F4-851A-98C1C51FDDA4}" presName="sp" presStyleCnt="0"/>
      <dgm:spPr/>
    </dgm:pt>
    <dgm:pt modelId="{801C9FE3-C526-4A5F-BA86-7EB96FB3C18C}" type="pres">
      <dgm:prSet presAssocID="{02C40F62-F9E3-ED4B-85E1-AB04AFAB6F68}" presName="linNode" presStyleCnt="0"/>
      <dgm:spPr/>
    </dgm:pt>
    <dgm:pt modelId="{6F33BAC9-B888-4419-9CDF-36D2B7207BDE}" type="pres">
      <dgm:prSet presAssocID="{02C40F62-F9E3-ED4B-85E1-AB04AFAB6F68}" presName="parentText" presStyleLbl="node1" presStyleIdx="3" presStyleCnt="8">
        <dgm:presLayoutVars>
          <dgm:chMax val="1"/>
          <dgm:bulletEnabled val="1"/>
        </dgm:presLayoutVars>
      </dgm:prSet>
      <dgm:spPr/>
    </dgm:pt>
    <dgm:pt modelId="{5E6F32E5-01CF-49F8-9FF6-7E93C41853E4}" type="pres">
      <dgm:prSet presAssocID="{02C40F62-F9E3-ED4B-85E1-AB04AFAB6F68}" presName="descendantText" presStyleLbl="alignAccFollowNode1" presStyleIdx="3" presStyleCnt="8" custScaleY="112770">
        <dgm:presLayoutVars>
          <dgm:bulletEnabled val="1"/>
        </dgm:presLayoutVars>
      </dgm:prSet>
      <dgm:spPr/>
    </dgm:pt>
    <dgm:pt modelId="{C4FEA73E-434D-43B9-AB1B-26F5404E1487}" type="pres">
      <dgm:prSet presAssocID="{5F163C90-458A-574C-8E94-8966BC78F3CE}" presName="sp" presStyleCnt="0"/>
      <dgm:spPr/>
    </dgm:pt>
    <dgm:pt modelId="{224E86D8-0B18-465D-A863-7722C150D0F1}" type="pres">
      <dgm:prSet presAssocID="{6AC37E84-EB95-2848-8FE4-64A89EA668EC}" presName="linNode" presStyleCnt="0"/>
      <dgm:spPr/>
    </dgm:pt>
    <dgm:pt modelId="{DC457140-939D-471F-88B8-C5CCA98CE452}" type="pres">
      <dgm:prSet presAssocID="{6AC37E84-EB95-2848-8FE4-64A89EA668EC}" presName="parentText" presStyleLbl="node1" presStyleIdx="4" presStyleCnt="8">
        <dgm:presLayoutVars>
          <dgm:chMax val="1"/>
          <dgm:bulletEnabled val="1"/>
        </dgm:presLayoutVars>
      </dgm:prSet>
      <dgm:spPr/>
    </dgm:pt>
    <dgm:pt modelId="{66493D27-A877-4BC3-924E-7D95390A099F}" type="pres">
      <dgm:prSet presAssocID="{6AC37E84-EB95-2848-8FE4-64A89EA668EC}" presName="descendantText" presStyleLbl="alignAccFollowNode1" presStyleIdx="4" presStyleCnt="8" custScaleY="101154">
        <dgm:presLayoutVars>
          <dgm:bulletEnabled val="1"/>
        </dgm:presLayoutVars>
      </dgm:prSet>
      <dgm:spPr/>
    </dgm:pt>
    <dgm:pt modelId="{01F4C7CE-7EB5-445D-840C-F11CFA5FB4FD}" type="pres">
      <dgm:prSet presAssocID="{AA96B51B-5193-884E-AA82-0AE3DA1F25E2}" presName="sp" presStyleCnt="0"/>
      <dgm:spPr/>
    </dgm:pt>
    <dgm:pt modelId="{3BCB26A6-8FE2-4259-B5FE-827747C46FC3}" type="pres">
      <dgm:prSet presAssocID="{7DFE5008-A200-EE4A-84F7-87D86476BBA2}" presName="linNode" presStyleCnt="0"/>
      <dgm:spPr/>
    </dgm:pt>
    <dgm:pt modelId="{0E1DAC1C-907B-4770-8611-877B36B5B5F3}" type="pres">
      <dgm:prSet presAssocID="{7DFE5008-A200-EE4A-84F7-87D86476BBA2}" presName="parentText" presStyleLbl="node1" presStyleIdx="5" presStyleCnt="8" custScaleY="125973">
        <dgm:presLayoutVars>
          <dgm:chMax val="1"/>
          <dgm:bulletEnabled val="1"/>
        </dgm:presLayoutVars>
      </dgm:prSet>
      <dgm:spPr/>
    </dgm:pt>
    <dgm:pt modelId="{9DCB38E4-F532-439C-AB92-950F2447697A}" type="pres">
      <dgm:prSet presAssocID="{7DFE5008-A200-EE4A-84F7-87D86476BBA2}" presName="descendantText" presStyleLbl="alignAccFollowNode1" presStyleIdx="5" presStyleCnt="8" custScaleY="173938">
        <dgm:presLayoutVars>
          <dgm:bulletEnabled val="1"/>
        </dgm:presLayoutVars>
      </dgm:prSet>
      <dgm:spPr/>
    </dgm:pt>
    <dgm:pt modelId="{0FB76ABF-1CF0-42D5-8B0B-DB66C25071ED}" type="pres">
      <dgm:prSet presAssocID="{11C577B4-488B-1F46-A7C8-0AA691C90798}" presName="sp" presStyleCnt="0"/>
      <dgm:spPr/>
    </dgm:pt>
    <dgm:pt modelId="{BCCC3312-C9FC-45A2-AD40-8CF6AA7CB028}" type="pres">
      <dgm:prSet presAssocID="{92A01A86-9262-0842-A59D-380A2F889895}" presName="linNode" presStyleCnt="0"/>
      <dgm:spPr/>
    </dgm:pt>
    <dgm:pt modelId="{7F27BC46-D8C3-44B8-8586-5C63AA7FF274}" type="pres">
      <dgm:prSet presAssocID="{92A01A86-9262-0842-A59D-380A2F889895}" presName="parentText" presStyleLbl="node1" presStyleIdx="6" presStyleCnt="8">
        <dgm:presLayoutVars>
          <dgm:chMax val="1"/>
          <dgm:bulletEnabled val="1"/>
        </dgm:presLayoutVars>
      </dgm:prSet>
      <dgm:spPr/>
    </dgm:pt>
    <dgm:pt modelId="{EEA4FEC9-873F-4735-8C06-C95336D880B3}" type="pres">
      <dgm:prSet presAssocID="{92A01A86-9262-0842-A59D-380A2F889895}" presName="descendantText" presStyleLbl="alignAccFollowNode1" presStyleIdx="6" presStyleCnt="8">
        <dgm:presLayoutVars>
          <dgm:bulletEnabled val="1"/>
        </dgm:presLayoutVars>
      </dgm:prSet>
      <dgm:spPr/>
    </dgm:pt>
    <dgm:pt modelId="{D1C8A626-E8EA-42DB-A7C8-E1B0C03C2068}" type="pres">
      <dgm:prSet presAssocID="{97690436-7071-CD49-B6CD-074BFE9DB502}" presName="sp" presStyleCnt="0"/>
      <dgm:spPr/>
    </dgm:pt>
    <dgm:pt modelId="{0A90866F-45D1-465F-8268-378FC7350534}" type="pres">
      <dgm:prSet presAssocID="{932B747A-DCF1-47C2-967D-8DF54E81FC55}" presName="linNode" presStyleCnt="0"/>
      <dgm:spPr/>
    </dgm:pt>
    <dgm:pt modelId="{0D207BDB-4F16-41D8-BCE2-6434D5790E9D}" type="pres">
      <dgm:prSet presAssocID="{932B747A-DCF1-47C2-967D-8DF54E81FC55}" presName="parentText" presStyleLbl="node1" presStyleIdx="7" presStyleCnt="8">
        <dgm:presLayoutVars>
          <dgm:chMax val="1"/>
          <dgm:bulletEnabled val="1"/>
        </dgm:presLayoutVars>
      </dgm:prSet>
      <dgm:spPr/>
    </dgm:pt>
    <dgm:pt modelId="{FED9FF69-2140-439A-9128-0420F0F4C366}" type="pres">
      <dgm:prSet presAssocID="{932B747A-DCF1-47C2-967D-8DF54E81FC55}" presName="descendantText" presStyleLbl="alignAccFollowNode1" presStyleIdx="7" presStyleCnt="8">
        <dgm:presLayoutVars>
          <dgm:bulletEnabled val="1"/>
        </dgm:presLayoutVars>
      </dgm:prSet>
      <dgm:spPr/>
    </dgm:pt>
  </dgm:ptLst>
  <dgm:cxnLst>
    <dgm:cxn modelId="{7C302000-01BE-4281-9908-965ABA65F13D}" type="presOf" srcId="{0C4F5601-B40C-46B9-8282-4CE3011A66E7}" destId="{EEA4FEC9-873F-4735-8C06-C95336D880B3}" srcOrd="0" destOrd="0" presId="urn:microsoft.com/office/officeart/2005/8/layout/vList5"/>
    <dgm:cxn modelId="{7CB43A07-605F-4B70-9A93-2D4510D94A2C}" srcId="{92A01A86-9262-0842-A59D-380A2F889895}" destId="{0C4F5601-B40C-46B9-8282-4CE3011A66E7}" srcOrd="0" destOrd="0" parTransId="{048C8EE5-641F-4F70-82B0-65BD20DDCA24}" sibTransId="{4D4DF99D-14C7-4893-ABE4-EE53C2121FAA}"/>
    <dgm:cxn modelId="{5E288609-D379-4B6D-8579-ED16E87CB442}" type="presOf" srcId="{20C6933A-D99B-4AD7-A4C4-4CB61B045425}" destId="{281B93AB-2A18-4EE8-950A-90FB0D9CDA61}" srcOrd="0" destOrd="0" presId="urn:microsoft.com/office/officeart/2005/8/layout/vList5"/>
    <dgm:cxn modelId="{2D740D0B-1C4D-43B8-B75A-BB9D7738C39B}" type="presOf" srcId="{2203E409-722E-674D-AAA6-D28B380FA732}" destId="{6DBB81A3-8582-4550-B36B-FFF1DAB0B3E8}" srcOrd="0" destOrd="0" presId="urn:microsoft.com/office/officeart/2005/8/layout/vList5"/>
    <dgm:cxn modelId="{D0EED51B-FFE0-4B73-AAF4-B0D13EE9785A}" srcId="{138BACF6-834F-AD42-91CC-0A69C317AB6D}" destId="{DE099344-D0FB-452E-B867-BA990BC1BD77}" srcOrd="0" destOrd="0" parTransId="{D4449B5E-3AA8-4A96-9291-1FE48FB0992A}" sibTransId="{753B6717-8AD9-4CAC-806B-5C5305DCBE56}"/>
    <dgm:cxn modelId="{DAEEF730-04A0-4F11-86D5-E8AF7FEE72CF}" srcId="{2203E409-722E-674D-AAA6-D28B380FA732}" destId="{B6DA4053-6B29-4545-856C-5B9775E40D5B}" srcOrd="1" destOrd="0" parTransId="{714EB388-15FF-4DEE-BC38-53C0E1A5D943}" sibTransId="{E116F159-D1C1-4F6E-BBEA-2495E621C262}"/>
    <dgm:cxn modelId="{839C5B35-E008-4347-AC35-8FC974557EA9}" srcId="{6AC37E84-EB95-2848-8FE4-64A89EA668EC}" destId="{0EDA92FC-AECA-4462-8ECE-AB562ABBDA34}" srcOrd="0" destOrd="0" parTransId="{02F844DA-45C5-4524-A918-22B4FCBC0455}" sibTransId="{0B7918C4-E917-40BF-92D9-142E9AD3CA56}"/>
    <dgm:cxn modelId="{549C0E37-BBAA-480D-BE4B-3B0364BA97ED}" srcId="{2203E409-722E-674D-AAA6-D28B380FA732}" destId="{235A37CC-4D58-4DEC-9E11-EF0C349D37C8}" srcOrd="2" destOrd="0" parTransId="{2FC9B9A1-DA25-4E4F-9566-E416C890B5B5}" sibTransId="{ACC3D33C-4895-49F4-851A-98C1C51FDDA4}"/>
    <dgm:cxn modelId="{C1C6983C-CE15-4D19-9A0D-E918C113ADB6}" srcId="{2203E409-722E-674D-AAA6-D28B380FA732}" destId="{932B747A-DCF1-47C2-967D-8DF54E81FC55}" srcOrd="7" destOrd="0" parTransId="{5710AE09-4803-476C-A6C8-14B515423A50}" sibTransId="{2E68DA91-6DD1-4279-8784-3F973B439B27}"/>
    <dgm:cxn modelId="{E667F55F-8280-4FF7-B0FD-7F5E02AFD94E}" type="presOf" srcId="{6AC37E84-EB95-2848-8FE4-64A89EA668EC}" destId="{DC457140-939D-471F-88B8-C5CCA98CE452}" srcOrd="0" destOrd="0" presId="urn:microsoft.com/office/officeart/2005/8/layout/vList5"/>
    <dgm:cxn modelId="{D08FA062-6514-4FD1-BCA0-34176EFF2C13}" type="presOf" srcId="{C6B5930A-F2D1-4C55-B450-26F38CEC117D}" destId="{5E6F32E5-01CF-49F8-9FF6-7E93C41853E4}" srcOrd="0" destOrd="0" presId="urn:microsoft.com/office/officeart/2005/8/layout/vList5"/>
    <dgm:cxn modelId="{76BE716B-44FD-4F97-AC8D-2D2073F361AE}" type="presOf" srcId="{DE099344-D0FB-452E-B867-BA990BC1BD77}" destId="{F63952B8-43B6-4A25-8E5F-D56ECA7772AF}" srcOrd="0" destOrd="0" presId="urn:microsoft.com/office/officeart/2005/8/layout/vList5"/>
    <dgm:cxn modelId="{9D924E70-0C3C-401B-B7AE-93D14D409DEE}" type="presOf" srcId="{02C40F62-F9E3-ED4B-85E1-AB04AFAB6F68}" destId="{6F33BAC9-B888-4419-9CDF-36D2B7207BDE}" srcOrd="0" destOrd="0" presId="urn:microsoft.com/office/officeart/2005/8/layout/vList5"/>
    <dgm:cxn modelId="{98BB9650-D745-A94F-B23C-A8D086609206}" srcId="{2203E409-722E-674D-AAA6-D28B380FA732}" destId="{02C40F62-F9E3-ED4B-85E1-AB04AFAB6F68}" srcOrd="3" destOrd="0" parTransId="{0C9D43FB-9446-3549-91CF-9EA6F82FECE3}" sibTransId="{5F163C90-458A-574C-8E94-8966BC78F3CE}"/>
    <dgm:cxn modelId="{60D5F871-2487-4F6F-AD22-BA9FF4D11FA3}" type="presOf" srcId="{C07AC837-0834-429A-9A13-4236484A865A}" destId="{FED9FF69-2140-439A-9128-0420F0F4C366}" srcOrd="0" destOrd="0" presId="urn:microsoft.com/office/officeart/2005/8/layout/vList5"/>
    <dgm:cxn modelId="{07394D7E-0E13-4E5F-AC26-CADC1CDC1997}" type="presOf" srcId="{138BACF6-834F-AD42-91CC-0A69C317AB6D}" destId="{1F1A6EB1-DC04-40C5-913F-ACF3047D0162}" srcOrd="0" destOrd="0" presId="urn:microsoft.com/office/officeart/2005/8/layout/vList5"/>
    <dgm:cxn modelId="{E5FD9A7E-930A-4D23-8B7C-1FAAE5B7335B}" srcId="{02C40F62-F9E3-ED4B-85E1-AB04AFAB6F68}" destId="{C6B5930A-F2D1-4C55-B450-26F38CEC117D}" srcOrd="0" destOrd="0" parTransId="{041F7024-45BD-49FC-91C3-90B70A2D6C21}" sibTransId="{58FEA70B-3DE6-4F3E-9A1E-59E67FAF0248}"/>
    <dgm:cxn modelId="{AF995186-DF5D-B641-994E-FA2A35842DE8}" srcId="{7DFE5008-A200-EE4A-84F7-87D86476BBA2}" destId="{277979F0-78A0-EB41-9098-0B2449210CBF}" srcOrd="0" destOrd="0" parTransId="{1D21C364-B9F8-E641-B4D7-FCF166F0FA7B}" sibTransId="{9E826891-09FF-4E48-B3A3-179C6D23AEE5}"/>
    <dgm:cxn modelId="{035C2987-8985-433E-AB8D-B591F571CA82}" srcId="{B6DA4053-6B29-4545-856C-5B9775E40D5B}" destId="{45F65ECD-09E2-4C6A-874B-7B51F1583361}" srcOrd="0" destOrd="0" parTransId="{3133EF8F-4DAE-45F7-A24F-CE1A67030008}" sibTransId="{DBA5FE57-63D5-4859-A63A-9436518CE75B}"/>
    <dgm:cxn modelId="{CF1BCE87-A0D4-4D9B-B955-2B004D702359}" type="presOf" srcId="{277979F0-78A0-EB41-9098-0B2449210CBF}" destId="{9DCB38E4-F532-439C-AB92-950F2447697A}" srcOrd="0" destOrd="0" presId="urn:microsoft.com/office/officeart/2005/8/layout/vList5"/>
    <dgm:cxn modelId="{B973A888-FC91-46F9-A932-A6C14B90051E}" srcId="{932B747A-DCF1-47C2-967D-8DF54E81FC55}" destId="{C07AC837-0834-429A-9A13-4236484A865A}" srcOrd="0" destOrd="0" parTransId="{108228FD-2BA3-4DAF-960E-8242DC957002}" sibTransId="{5B479377-A354-476A-A82E-EF6B4C4F282C}"/>
    <dgm:cxn modelId="{AC70BFA0-FF0E-4499-9A5D-A55C1D20532A}" type="presOf" srcId="{92A01A86-9262-0842-A59D-380A2F889895}" destId="{7F27BC46-D8C3-44B8-8586-5C63AA7FF274}" srcOrd="0" destOrd="0" presId="urn:microsoft.com/office/officeart/2005/8/layout/vList5"/>
    <dgm:cxn modelId="{4892D5A5-413B-F248-B933-106E7BC80B24}" srcId="{2203E409-722E-674D-AAA6-D28B380FA732}" destId="{138BACF6-834F-AD42-91CC-0A69C317AB6D}" srcOrd="0" destOrd="0" parTransId="{1A4B2324-5081-D347-8953-4CD772F4E358}" sibTransId="{8CBE5D65-13BF-5942-9BF1-19124DDF1C5D}"/>
    <dgm:cxn modelId="{0CE932AA-B9B5-0746-96CB-E02E435EFAEF}" srcId="{2203E409-722E-674D-AAA6-D28B380FA732}" destId="{7DFE5008-A200-EE4A-84F7-87D86476BBA2}" srcOrd="5" destOrd="0" parTransId="{9C92C903-A4B3-5941-A5BE-D1B70D28900A}" sibTransId="{11C577B4-488B-1F46-A7C8-0AA691C90798}"/>
    <dgm:cxn modelId="{DFD33CAD-1C02-4247-9781-F02C311EE6A3}" type="presOf" srcId="{7DFE5008-A200-EE4A-84F7-87D86476BBA2}" destId="{0E1DAC1C-907B-4770-8611-877B36B5B5F3}" srcOrd="0" destOrd="0" presId="urn:microsoft.com/office/officeart/2005/8/layout/vList5"/>
    <dgm:cxn modelId="{D589F3C2-7684-BF42-B288-29E8E9E11910}" srcId="{2203E409-722E-674D-AAA6-D28B380FA732}" destId="{92A01A86-9262-0842-A59D-380A2F889895}" srcOrd="6" destOrd="0" parTransId="{5E0554A4-A971-F241-8B1B-290B24933007}" sibTransId="{97690436-7071-CD49-B6CD-074BFE9DB502}"/>
    <dgm:cxn modelId="{089BA1D7-951E-49FE-87DD-7B6F0ED25D6F}" type="presOf" srcId="{235A37CC-4D58-4DEC-9E11-EF0C349D37C8}" destId="{582CCA40-0F5B-4AF8-8D3C-E43F145FEA09}" srcOrd="0" destOrd="0" presId="urn:microsoft.com/office/officeart/2005/8/layout/vList5"/>
    <dgm:cxn modelId="{F064D3D8-2192-4920-88F1-2234D23578F8}" type="presOf" srcId="{45F65ECD-09E2-4C6A-874B-7B51F1583361}" destId="{05F06A95-92F4-47DD-80D0-2C5DB3DAD624}" srcOrd="0" destOrd="0" presId="urn:microsoft.com/office/officeart/2005/8/layout/vList5"/>
    <dgm:cxn modelId="{CBFD2FD9-9BFF-42B4-B8CE-E3CAF42D32DC}" type="presOf" srcId="{0EDA92FC-AECA-4462-8ECE-AB562ABBDA34}" destId="{66493D27-A877-4BC3-924E-7D95390A099F}" srcOrd="0" destOrd="0" presId="urn:microsoft.com/office/officeart/2005/8/layout/vList5"/>
    <dgm:cxn modelId="{20A2AAE4-70AB-4D10-830E-2D77878B0250}" type="presOf" srcId="{B6DA4053-6B29-4545-856C-5B9775E40D5B}" destId="{7F33F61C-402F-47E4-9ABA-8F26360571E6}" srcOrd="0" destOrd="0" presId="urn:microsoft.com/office/officeart/2005/8/layout/vList5"/>
    <dgm:cxn modelId="{FA9FE8E5-1CCC-174C-9ECB-0449805F978E}" srcId="{2203E409-722E-674D-AAA6-D28B380FA732}" destId="{6AC37E84-EB95-2848-8FE4-64A89EA668EC}" srcOrd="4" destOrd="0" parTransId="{FC245B2E-511A-584E-9C01-40AD9815CFEE}" sibTransId="{AA96B51B-5193-884E-AA82-0AE3DA1F25E2}"/>
    <dgm:cxn modelId="{E563C9F8-6781-413B-B27F-CC01B05643FB}" srcId="{235A37CC-4D58-4DEC-9E11-EF0C349D37C8}" destId="{20C6933A-D99B-4AD7-A4C4-4CB61B045425}" srcOrd="0" destOrd="0" parTransId="{2321E8FC-B6EC-44F5-BFD3-4F38B3A6DA4E}" sibTransId="{8EB6C3DA-F330-4BEC-8F08-B35B6E41366E}"/>
    <dgm:cxn modelId="{3ABAD9FB-708C-45CB-A718-A122308950CD}" type="presOf" srcId="{932B747A-DCF1-47C2-967D-8DF54E81FC55}" destId="{0D207BDB-4F16-41D8-BCE2-6434D5790E9D}" srcOrd="0" destOrd="0" presId="urn:microsoft.com/office/officeart/2005/8/layout/vList5"/>
    <dgm:cxn modelId="{34D85BB2-BF22-4D65-B7E0-DA25DA1609FC}" type="presParOf" srcId="{6DBB81A3-8582-4550-B36B-FFF1DAB0B3E8}" destId="{A786CA47-9BED-4376-86F7-BB2706546AC7}" srcOrd="0" destOrd="0" presId="urn:microsoft.com/office/officeart/2005/8/layout/vList5"/>
    <dgm:cxn modelId="{F9D535EB-1E27-4D9C-9805-65B782A0C7F4}" type="presParOf" srcId="{A786CA47-9BED-4376-86F7-BB2706546AC7}" destId="{1F1A6EB1-DC04-40C5-913F-ACF3047D0162}" srcOrd="0" destOrd="0" presId="urn:microsoft.com/office/officeart/2005/8/layout/vList5"/>
    <dgm:cxn modelId="{33419366-460C-45B5-8845-92151A5979A3}" type="presParOf" srcId="{A786CA47-9BED-4376-86F7-BB2706546AC7}" destId="{F63952B8-43B6-4A25-8E5F-D56ECA7772AF}" srcOrd="1" destOrd="0" presId="urn:microsoft.com/office/officeart/2005/8/layout/vList5"/>
    <dgm:cxn modelId="{F4B17F12-02B4-4F9C-89EE-5A07FF2940BD}" type="presParOf" srcId="{6DBB81A3-8582-4550-B36B-FFF1DAB0B3E8}" destId="{15EDF904-00AA-4FD7-B135-FD6CA93E8F62}" srcOrd="1" destOrd="0" presId="urn:microsoft.com/office/officeart/2005/8/layout/vList5"/>
    <dgm:cxn modelId="{C841B8DE-0D50-43E8-9CA1-07582D6390DF}" type="presParOf" srcId="{6DBB81A3-8582-4550-B36B-FFF1DAB0B3E8}" destId="{703F9345-6B76-4C85-AF7D-FF89C15485E2}" srcOrd="2" destOrd="0" presId="urn:microsoft.com/office/officeart/2005/8/layout/vList5"/>
    <dgm:cxn modelId="{B76581FD-F33D-431A-BB64-4CE51E8FADA3}" type="presParOf" srcId="{703F9345-6B76-4C85-AF7D-FF89C15485E2}" destId="{7F33F61C-402F-47E4-9ABA-8F26360571E6}" srcOrd="0" destOrd="0" presId="urn:microsoft.com/office/officeart/2005/8/layout/vList5"/>
    <dgm:cxn modelId="{D0AB3D9D-8EBB-4E99-998F-6C49AA883788}" type="presParOf" srcId="{703F9345-6B76-4C85-AF7D-FF89C15485E2}" destId="{05F06A95-92F4-47DD-80D0-2C5DB3DAD624}" srcOrd="1" destOrd="0" presId="urn:microsoft.com/office/officeart/2005/8/layout/vList5"/>
    <dgm:cxn modelId="{1604ECE4-532B-4F09-A116-CE228893325F}" type="presParOf" srcId="{6DBB81A3-8582-4550-B36B-FFF1DAB0B3E8}" destId="{75776129-ADEA-4EF2-A08F-81F5502C5682}" srcOrd="3" destOrd="0" presId="urn:microsoft.com/office/officeart/2005/8/layout/vList5"/>
    <dgm:cxn modelId="{8F1ED309-7A12-438E-867C-190942E1F4A4}" type="presParOf" srcId="{6DBB81A3-8582-4550-B36B-FFF1DAB0B3E8}" destId="{303FAA3C-C277-4C58-AE8E-2656CD7D6C9C}" srcOrd="4" destOrd="0" presId="urn:microsoft.com/office/officeart/2005/8/layout/vList5"/>
    <dgm:cxn modelId="{0F1FB38B-BA66-48C0-82D2-FDBD5D20FF8E}" type="presParOf" srcId="{303FAA3C-C277-4C58-AE8E-2656CD7D6C9C}" destId="{582CCA40-0F5B-4AF8-8D3C-E43F145FEA09}" srcOrd="0" destOrd="0" presId="urn:microsoft.com/office/officeart/2005/8/layout/vList5"/>
    <dgm:cxn modelId="{E13C704B-2BC2-4F80-8299-543A5740680E}" type="presParOf" srcId="{303FAA3C-C277-4C58-AE8E-2656CD7D6C9C}" destId="{281B93AB-2A18-4EE8-950A-90FB0D9CDA61}" srcOrd="1" destOrd="0" presId="urn:microsoft.com/office/officeart/2005/8/layout/vList5"/>
    <dgm:cxn modelId="{A1D446EA-8154-4E5C-8674-58A3C6664868}" type="presParOf" srcId="{6DBB81A3-8582-4550-B36B-FFF1DAB0B3E8}" destId="{6E605F88-B536-4E26-84CE-5DE441910A4E}" srcOrd="5" destOrd="0" presId="urn:microsoft.com/office/officeart/2005/8/layout/vList5"/>
    <dgm:cxn modelId="{59894D4E-CA6E-45F5-8C72-473BF727440A}" type="presParOf" srcId="{6DBB81A3-8582-4550-B36B-FFF1DAB0B3E8}" destId="{801C9FE3-C526-4A5F-BA86-7EB96FB3C18C}" srcOrd="6" destOrd="0" presId="urn:microsoft.com/office/officeart/2005/8/layout/vList5"/>
    <dgm:cxn modelId="{B67DC7BC-371D-4F7C-B579-1C1981C06DEC}" type="presParOf" srcId="{801C9FE3-C526-4A5F-BA86-7EB96FB3C18C}" destId="{6F33BAC9-B888-4419-9CDF-36D2B7207BDE}" srcOrd="0" destOrd="0" presId="urn:microsoft.com/office/officeart/2005/8/layout/vList5"/>
    <dgm:cxn modelId="{B229BF25-57F2-4D29-A7B4-B4F79D6251E3}" type="presParOf" srcId="{801C9FE3-C526-4A5F-BA86-7EB96FB3C18C}" destId="{5E6F32E5-01CF-49F8-9FF6-7E93C41853E4}" srcOrd="1" destOrd="0" presId="urn:microsoft.com/office/officeart/2005/8/layout/vList5"/>
    <dgm:cxn modelId="{1BF11477-AB75-40D5-A1C9-BDD3374A4C71}" type="presParOf" srcId="{6DBB81A3-8582-4550-B36B-FFF1DAB0B3E8}" destId="{C4FEA73E-434D-43B9-AB1B-26F5404E1487}" srcOrd="7" destOrd="0" presId="urn:microsoft.com/office/officeart/2005/8/layout/vList5"/>
    <dgm:cxn modelId="{68FB024F-49F5-41C2-866A-9636C94CE8EF}" type="presParOf" srcId="{6DBB81A3-8582-4550-B36B-FFF1DAB0B3E8}" destId="{224E86D8-0B18-465D-A863-7722C150D0F1}" srcOrd="8" destOrd="0" presId="urn:microsoft.com/office/officeart/2005/8/layout/vList5"/>
    <dgm:cxn modelId="{F3C15C83-4CC8-4472-B9AE-EB609D680A04}" type="presParOf" srcId="{224E86D8-0B18-465D-A863-7722C150D0F1}" destId="{DC457140-939D-471F-88B8-C5CCA98CE452}" srcOrd="0" destOrd="0" presId="urn:microsoft.com/office/officeart/2005/8/layout/vList5"/>
    <dgm:cxn modelId="{2DACC066-2B94-4BC7-8B1C-826C9C74B385}" type="presParOf" srcId="{224E86D8-0B18-465D-A863-7722C150D0F1}" destId="{66493D27-A877-4BC3-924E-7D95390A099F}" srcOrd="1" destOrd="0" presId="urn:microsoft.com/office/officeart/2005/8/layout/vList5"/>
    <dgm:cxn modelId="{BE4E5419-207E-4295-9A52-0E190E3A31DA}" type="presParOf" srcId="{6DBB81A3-8582-4550-B36B-FFF1DAB0B3E8}" destId="{01F4C7CE-7EB5-445D-840C-F11CFA5FB4FD}" srcOrd="9" destOrd="0" presId="urn:microsoft.com/office/officeart/2005/8/layout/vList5"/>
    <dgm:cxn modelId="{EFA4D3A6-DF2D-4761-89AF-28460724D4C6}" type="presParOf" srcId="{6DBB81A3-8582-4550-B36B-FFF1DAB0B3E8}" destId="{3BCB26A6-8FE2-4259-B5FE-827747C46FC3}" srcOrd="10" destOrd="0" presId="urn:microsoft.com/office/officeart/2005/8/layout/vList5"/>
    <dgm:cxn modelId="{ADA70160-AB80-4028-BA4A-953F8314123E}" type="presParOf" srcId="{3BCB26A6-8FE2-4259-B5FE-827747C46FC3}" destId="{0E1DAC1C-907B-4770-8611-877B36B5B5F3}" srcOrd="0" destOrd="0" presId="urn:microsoft.com/office/officeart/2005/8/layout/vList5"/>
    <dgm:cxn modelId="{BD971D15-63FA-4340-B039-E6EB3D6C383E}" type="presParOf" srcId="{3BCB26A6-8FE2-4259-B5FE-827747C46FC3}" destId="{9DCB38E4-F532-439C-AB92-950F2447697A}" srcOrd="1" destOrd="0" presId="urn:microsoft.com/office/officeart/2005/8/layout/vList5"/>
    <dgm:cxn modelId="{EA000CB3-9099-48A3-B984-A5411B282E1A}" type="presParOf" srcId="{6DBB81A3-8582-4550-B36B-FFF1DAB0B3E8}" destId="{0FB76ABF-1CF0-42D5-8B0B-DB66C25071ED}" srcOrd="11" destOrd="0" presId="urn:microsoft.com/office/officeart/2005/8/layout/vList5"/>
    <dgm:cxn modelId="{3DADF55E-319F-4554-8024-6EC8878DCD06}" type="presParOf" srcId="{6DBB81A3-8582-4550-B36B-FFF1DAB0B3E8}" destId="{BCCC3312-C9FC-45A2-AD40-8CF6AA7CB028}" srcOrd="12" destOrd="0" presId="urn:microsoft.com/office/officeart/2005/8/layout/vList5"/>
    <dgm:cxn modelId="{73F9517F-5D13-4DA4-9501-4DDA30708C9E}" type="presParOf" srcId="{BCCC3312-C9FC-45A2-AD40-8CF6AA7CB028}" destId="{7F27BC46-D8C3-44B8-8586-5C63AA7FF274}" srcOrd="0" destOrd="0" presId="urn:microsoft.com/office/officeart/2005/8/layout/vList5"/>
    <dgm:cxn modelId="{B16E19E0-761E-4ACA-AAE9-BC1721B90600}" type="presParOf" srcId="{BCCC3312-C9FC-45A2-AD40-8CF6AA7CB028}" destId="{EEA4FEC9-873F-4735-8C06-C95336D880B3}" srcOrd="1" destOrd="0" presId="urn:microsoft.com/office/officeart/2005/8/layout/vList5"/>
    <dgm:cxn modelId="{3E9F46F2-287F-447F-AD51-1A7D7C3B639D}" type="presParOf" srcId="{6DBB81A3-8582-4550-B36B-FFF1DAB0B3E8}" destId="{D1C8A626-E8EA-42DB-A7C8-E1B0C03C2068}" srcOrd="13" destOrd="0" presId="urn:microsoft.com/office/officeart/2005/8/layout/vList5"/>
    <dgm:cxn modelId="{9593BC13-3443-433A-A7C6-3196EED68BB4}" type="presParOf" srcId="{6DBB81A3-8582-4550-B36B-FFF1DAB0B3E8}" destId="{0A90866F-45D1-465F-8268-378FC7350534}" srcOrd="14" destOrd="0" presId="urn:microsoft.com/office/officeart/2005/8/layout/vList5"/>
    <dgm:cxn modelId="{7CEE6AB4-3A19-4380-B003-8CAB150B93F1}" type="presParOf" srcId="{0A90866F-45D1-465F-8268-378FC7350534}" destId="{0D207BDB-4F16-41D8-BCE2-6434D5790E9D}" srcOrd="0" destOrd="0" presId="urn:microsoft.com/office/officeart/2005/8/layout/vList5"/>
    <dgm:cxn modelId="{E7C442B9-BA07-4E4A-8033-BBADEE638B59}" type="presParOf" srcId="{0A90866F-45D1-465F-8268-378FC7350534}" destId="{FED9FF69-2140-439A-9128-0420F0F4C366}" srcOrd="1" destOrd="0" presId="urn:microsoft.com/office/officeart/2005/8/layout/vList5"/>
  </dgm:cxnLst>
  <dgm:bg>
    <a:noFill/>
  </dgm:bg>
  <dgm:whole/>
  <dgm:extLst>
    <a:ext uri="http://schemas.microsoft.com/office/drawing/2008/diagram">
      <dsp:dataModelExt xmlns:dsp="http://schemas.microsoft.com/office/drawing/2008/diagram" relId="rId7" minVer="http://schemas.openxmlformats.org/drawingml/2006/diagram"/>
    </a:ext>
    <a:ext uri="{C62137D5-CB1D-491B-B009-E17868A290BF}">
      <dgm14:recolorImg xmlns:dgm14="http://schemas.microsoft.com/office/drawing/2010/diagram" val="1"/>
    </a:ext>
  </dgm:extLst>
</dgm:dataModel>
</file>

<file path=ppt/diagrams/data2.xml><?xml version="1.0" encoding="utf-8"?>
<dgm:dataModel xmlns:dgm="http://schemas.openxmlformats.org/drawingml/2006/diagram" xmlns:a="http://schemas.openxmlformats.org/drawingml/2006/main">
  <dgm:ptLst>
    <dgm:pt modelId="{DC20FA20-BDBC-46A5-AC19-6A13279304F7}" type="doc">
      <dgm:prSet loTypeId="urn:microsoft.com/office/officeart/2018/2/layout/IconVerticalSolidList" loCatId="icon" qsTypeId="urn:microsoft.com/office/officeart/2005/8/quickstyle/simple1" qsCatId="simple" csTypeId="urn:microsoft.com/office/officeart/2005/8/colors/accent2_2" csCatId="accent2" phldr="1"/>
      <dgm:spPr/>
      <dgm:t>
        <a:bodyPr/>
        <a:lstStyle/>
        <a:p>
          <a:endParaRPr lang="en-US"/>
        </a:p>
      </dgm:t>
    </dgm:pt>
    <dgm:pt modelId="{DC17FA30-FB46-4186-BF33-C57181FF3BFC}">
      <dgm:prSet custT="1"/>
      <dgm:spPr/>
      <dgm:t>
        <a:bodyPr/>
        <a:lstStyle/>
        <a:p>
          <a:pPr>
            <a:lnSpc>
              <a:spcPct val="100000"/>
            </a:lnSpc>
          </a:pPr>
          <a:r>
            <a:rPr lang="en-US" sz="2000" b="1" dirty="0"/>
            <a:t>Articulate the cost of adequacy for ECEC in Illinois</a:t>
          </a:r>
        </a:p>
      </dgm:t>
    </dgm:pt>
    <dgm:pt modelId="{A4E7DC19-AB7D-432C-93AB-5EDB6309A564}" type="parTrans" cxnId="{580FBAEA-233F-4E43-91BA-FA89C398CECD}">
      <dgm:prSet/>
      <dgm:spPr/>
      <dgm:t>
        <a:bodyPr/>
        <a:lstStyle/>
        <a:p>
          <a:endParaRPr lang="en-US"/>
        </a:p>
      </dgm:t>
    </dgm:pt>
    <dgm:pt modelId="{EE989180-E383-45FB-96B7-CAF44368C1CD}" type="sibTrans" cxnId="{580FBAEA-233F-4E43-91BA-FA89C398CECD}">
      <dgm:prSet/>
      <dgm:spPr/>
      <dgm:t>
        <a:bodyPr/>
        <a:lstStyle/>
        <a:p>
          <a:endParaRPr lang="en-US"/>
        </a:p>
      </dgm:t>
    </dgm:pt>
    <dgm:pt modelId="{A7AEB9E1-2D08-49D2-8711-0D04B2821774}">
      <dgm:prSet custT="1"/>
      <dgm:spPr/>
      <dgm:t>
        <a:bodyPr/>
        <a:lstStyle/>
        <a:p>
          <a:pPr>
            <a:lnSpc>
              <a:spcPct val="100000"/>
            </a:lnSpc>
          </a:pPr>
          <a:r>
            <a:rPr lang="en-US" sz="1600" dirty="0"/>
            <a:t>Propose the investment necessary to meet the charge and the model that can guide funding decisions to get there.</a:t>
          </a:r>
        </a:p>
      </dgm:t>
    </dgm:pt>
    <dgm:pt modelId="{4D1D9500-6496-4DBC-91DA-725BD55CAC1F}" type="parTrans" cxnId="{B6B70DFA-3CEB-4F86-A5B7-20816491D294}">
      <dgm:prSet/>
      <dgm:spPr/>
      <dgm:t>
        <a:bodyPr/>
        <a:lstStyle/>
        <a:p>
          <a:endParaRPr lang="en-US"/>
        </a:p>
      </dgm:t>
    </dgm:pt>
    <dgm:pt modelId="{C4BDEFD1-B7F7-4092-80C4-B7B0BC58D419}" type="sibTrans" cxnId="{B6B70DFA-3CEB-4F86-A5B7-20816491D294}">
      <dgm:prSet/>
      <dgm:spPr/>
      <dgm:t>
        <a:bodyPr/>
        <a:lstStyle/>
        <a:p>
          <a:endParaRPr lang="en-US"/>
        </a:p>
      </dgm:t>
    </dgm:pt>
    <dgm:pt modelId="{FC2F7AB5-B8FE-42E1-9DA1-F75F2D860D30}">
      <dgm:prSet custT="1"/>
      <dgm:spPr/>
      <dgm:t>
        <a:bodyPr/>
        <a:lstStyle/>
        <a:p>
          <a:pPr>
            <a:lnSpc>
              <a:spcPct val="100000"/>
            </a:lnSpc>
          </a:pPr>
          <a:r>
            <a:rPr lang="en-US" sz="2000" b="1" dirty="0"/>
            <a:t>Adequately fund EI and ECSE services</a:t>
          </a:r>
        </a:p>
      </dgm:t>
    </dgm:pt>
    <dgm:pt modelId="{8C976FE4-28D4-4867-8E6B-AA648BED6E32}" type="parTrans" cxnId="{80717B3C-B7C1-4CD8-A2B8-F797D7A51468}">
      <dgm:prSet/>
      <dgm:spPr/>
      <dgm:t>
        <a:bodyPr/>
        <a:lstStyle/>
        <a:p>
          <a:endParaRPr lang="en-US"/>
        </a:p>
      </dgm:t>
    </dgm:pt>
    <dgm:pt modelId="{323E2947-129B-421B-82E3-C75BDBF3A696}" type="sibTrans" cxnId="{80717B3C-B7C1-4CD8-A2B8-F797D7A51468}">
      <dgm:prSet/>
      <dgm:spPr/>
      <dgm:t>
        <a:bodyPr/>
        <a:lstStyle/>
        <a:p>
          <a:endParaRPr lang="en-US"/>
        </a:p>
      </dgm:t>
    </dgm:pt>
    <dgm:pt modelId="{4D498F69-1DDB-433D-AD6A-93DF0ACB24F6}">
      <dgm:prSet custT="1"/>
      <dgm:spPr/>
      <dgm:t>
        <a:bodyPr/>
        <a:lstStyle/>
        <a:p>
          <a:pPr>
            <a:lnSpc>
              <a:spcPct val="100000"/>
            </a:lnSpc>
          </a:pPr>
          <a:r>
            <a:rPr lang="en-US" sz="1600" b="0" dirty="0"/>
            <a:t>Model the cost necessary to adequately fund EI and ECSE services. Reevaluate the ECSE calculation in EBF.</a:t>
          </a:r>
        </a:p>
      </dgm:t>
    </dgm:pt>
    <dgm:pt modelId="{60831E16-56F2-4741-AF4D-EC235D68B01A}" type="parTrans" cxnId="{24173C74-6210-47F8-B749-4D476278E007}">
      <dgm:prSet/>
      <dgm:spPr/>
      <dgm:t>
        <a:bodyPr/>
        <a:lstStyle/>
        <a:p>
          <a:endParaRPr lang="en-US"/>
        </a:p>
      </dgm:t>
    </dgm:pt>
    <dgm:pt modelId="{7D673CD0-78F9-4BC7-9680-35B08828382E}" type="sibTrans" cxnId="{24173C74-6210-47F8-B749-4D476278E007}">
      <dgm:prSet/>
      <dgm:spPr/>
      <dgm:t>
        <a:bodyPr/>
        <a:lstStyle/>
        <a:p>
          <a:endParaRPr lang="en-US"/>
        </a:p>
      </dgm:t>
    </dgm:pt>
    <dgm:pt modelId="{5E423C51-5385-4F33-A4A1-25DE3C81C92A}" type="pres">
      <dgm:prSet presAssocID="{DC20FA20-BDBC-46A5-AC19-6A13279304F7}" presName="root" presStyleCnt="0">
        <dgm:presLayoutVars>
          <dgm:dir/>
          <dgm:resizeHandles val="exact"/>
        </dgm:presLayoutVars>
      </dgm:prSet>
      <dgm:spPr/>
    </dgm:pt>
    <dgm:pt modelId="{92A14A64-A4BC-4B53-BE49-663D59C56F3F}" type="pres">
      <dgm:prSet presAssocID="{DC17FA30-FB46-4186-BF33-C57181FF3BFC}" presName="compNode" presStyleCnt="0"/>
      <dgm:spPr/>
    </dgm:pt>
    <dgm:pt modelId="{3F005262-F71A-4C28-841C-F8FDF7EA2329}" type="pres">
      <dgm:prSet presAssocID="{DC17FA30-FB46-4186-BF33-C57181FF3BFC}" presName="bgRect" presStyleLbl="bgShp" presStyleIdx="0" presStyleCnt="2" custScaleY="150423" custLinFactNeighborX="1237"/>
      <dgm:spPr/>
    </dgm:pt>
    <dgm:pt modelId="{98F92CFE-7C8C-4C25-A8EA-657C71C04CF7}" type="pres">
      <dgm:prSet presAssocID="{DC17FA30-FB46-4186-BF33-C57181FF3BFC}" presName="iconRect" presStyleLbl="node1" presStyleIdx="0" presStyleCnt="2"/>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a:stretch>
        </a:blipFill>
        <a:ln>
          <a:noFill/>
        </a:ln>
      </dgm:spPr>
      <dgm:extLst>
        <a:ext uri="{E40237B7-FDA0-4F09-8148-C483321AD2D9}">
          <dgm14:cNvPr xmlns:dgm14="http://schemas.microsoft.com/office/drawing/2010/diagram" id="0" name="" descr="Bullseye"/>
        </a:ext>
      </dgm:extLst>
    </dgm:pt>
    <dgm:pt modelId="{3CD2436B-BD31-498F-90EA-2380E5166075}" type="pres">
      <dgm:prSet presAssocID="{DC17FA30-FB46-4186-BF33-C57181FF3BFC}" presName="spaceRect" presStyleCnt="0"/>
      <dgm:spPr/>
    </dgm:pt>
    <dgm:pt modelId="{94E89D75-6AC7-42EB-970E-1886AD718D3B}" type="pres">
      <dgm:prSet presAssocID="{DC17FA30-FB46-4186-BF33-C57181FF3BFC}" presName="parTx" presStyleLbl="revTx" presStyleIdx="0" presStyleCnt="4" custScaleX="96925" custLinFactNeighborX="-3368" custLinFactNeighborY="2080">
        <dgm:presLayoutVars>
          <dgm:chMax val="0"/>
          <dgm:chPref val="0"/>
        </dgm:presLayoutVars>
      </dgm:prSet>
      <dgm:spPr/>
    </dgm:pt>
    <dgm:pt modelId="{B1B58C94-B99C-4398-BAAB-AE0487EBBDC8}" type="pres">
      <dgm:prSet presAssocID="{DC17FA30-FB46-4186-BF33-C57181FF3BFC}" presName="desTx" presStyleLbl="revTx" presStyleIdx="1" presStyleCnt="4" custScaleX="113004" custScaleY="97752" custLinFactNeighborX="-3183" custLinFactNeighborY="5412">
        <dgm:presLayoutVars/>
      </dgm:prSet>
      <dgm:spPr/>
    </dgm:pt>
    <dgm:pt modelId="{34AB7FD2-77FC-4386-B873-C17E4C2B9C05}" type="pres">
      <dgm:prSet presAssocID="{EE989180-E383-45FB-96B7-CAF44368C1CD}" presName="sibTrans" presStyleCnt="0"/>
      <dgm:spPr/>
    </dgm:pt>
    <dgm:pt modelId="{DD46E9A1-5CB6-46FA-8815-11A73DAE3043}" type="pres">
      <dgm:prSet presAssocID="{FC2F7AB5-B8FE-42E1-9DA1-F75F2D860D30}" presName="compNode" presStyleCnt="0"/>
      <dgm:spPr/>
    </dgm:pt>
    <dgm:pt modelId="{C68A4329-AA2F-4087-9741-7BA358CA3FA1}" type="pres">
      <dgm:prSet presAssocID="{FC2F7AB5-B8FE-42E1-9DA1-F75F2D860D30}" presName="bgRect" presStyleLbl="bgShp" presStyleIdx="1" presStyleCnt="2"/>
      <dgm:spPr/>
    </dgm:pt>
    <dgm:pt modelId="{39183CEE-E489-4792-A6CE-9C2809796C3D}" type="pres">
      <dgm:prSet presAssocID="{FC2F7AB5-B8FE-42E1-9DA1-F75F2D860D30}" presName="iconRect" presStyleLbl="node1" presStyleIdx="1" presStyleCnt="2"/>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a:blipFill>
        <a:ln>
          <a:noFill/>
        </a:ln>
      </dgm:spPr>
      <dgm:extLst>
        <a:ext uri="{E40237B7-FDA0-4F09-8148-C483321AD2D9}">
          <dgm14:cNvPr xmlns:dgm14="http://schemas.microsoft.com/office/drawing/2010/diagram" id="0" name="" descr="Money"/>
        </a:ext>
      </dgm:extLst>
    </dgm:pt>
    <dgm:pt modelId="{9A35171B-BD70-46B6-B4E3-25490E74306F}" type="pres">
      <dgm:prSet presAssocID="{FC2F7AB5-B8FE-42E1-9DA1-F75F2D860D30}" presName="spaceRect" presStyleCnt="0"/>
      <dgm:spPr/>
    </dgm:pt>
    <dgm:pt modelId="{3AB67718-A5B6-43A4-B4B6-A5CA83C411FA}" type="pres">
      <dgm:prSet presAssocID="{FC2F7AB5-B8FE-42E1-9DA1-F75F2D860D30}" presName="parTx" presStyleLbl="revTx" presStyleIdx="2" presStyleCnt="4" custScaleX="80953" custLinFactNeighborX="-11329" custLinFactNeighborY="1681">
        <dgm:presLayoutVars>
          <dgm:chMax val="0"/>
          <dgm:chPref val="0"/>
        </dgm:presLayoutVars>
      </dgm:prSet>
      <dgm:spPr/>
    </dgm:pt>
    <dgm:pt modelId="{F9AE585E-DB63-46CD-8520-1B131251BA2B}" type="pres">
      <dgm:prSet presAssocID="{FC2F7AB5-B8FE-42E1-9DA1-F75F2D860D30}" presName="desTx" presStyleLbl="revTx" presStyleIdx="3" presStyleCnt="4" custScaleX="111213" custLinFactNeighborX="4625" custLinFactNeighborY="4999">
        <dgm:presLayoutVars/>
      </dgm:prSet>
      <dgm:spPr/>
    </dgm:pt>
  </dgm:ptLst>
  <dgm:cxnLst>
    <dgm:cxn modelId="{F4415303-FA78-4982-9603-0F1FDACFC8A5}" type="presOf" srcId="{DC17FA30-FB46-4186-BF33-C57181FF3BFC}" destId="{94E89D75-6AC7-42EB-970E-1886AD718D3B}" srcOrd="0" destOrd="0" presId="urn:microsoft.com/office/officeart/2018/2/layout/IconVerticalSolidList"/>
    <dgm:cxn modelId="{80717B3C-B7C1-4CD8-A2B8-F797D7A51468}" srcId="{DC20FA20-BDBC-46A5-AC19-6A13279304F7}" destId="{FC2F7AB5-B8FE-42E1-9DA1-F75F2D860D30}" srcOrd="1" destOrd="0" parTransId="{8C976FE4-28D4-4867-8E6B-AA648BED6E32}" sibTransId="{323E2947-129B-421B-82E3-C75BDBF3A696}"/>
    <dgm:cxn modelId="{24173C74-6210-47F8-B749-4D476278E007}" srcId="{FC2F7AB5-B8FE-42E1-9DA1-F75F2D860D30}" destId="{4D498F69-1DDB-433D-AD6A-93DF0ACB24F6}" srcOrd="0" destOrd="0" parTransId="{60831E16-56F2-4741-AF4D-EC235D68B01A}" sibTransId="{7D673CD0-78F9-4BC7-9680-35B08828382E}"/>
    <dgm:cxn modelId="{7874FB79-3953-4CC4-A519-9C66A175F668}" type="presOf" srcId="{4D498F69-1DDB-433D-AD6A-93DF0ACB24F6}" destId="{F9AE585E-DB63-46CD-8520-1B131251BA2B}" srcOrd="0" destOrd="0" presId="urn:microsoft.com/office/officeart/2018/2/layout/IconVerticalSolidList"/>
    <dgm:cxn modelId="{8A8C288D-9D89-42D4-9A04-BDC8D0ADAA89}" type="presOf" srcId="{FC2F7AB5-B8FE-42E1-9DA1-F75F2D860D30}" destId="{3AB67718-A5B6-43A4-B4B6-A5CA83C411FA}" srcOrd="0" destOrd="0" presId="urn:microsoft.com/office/officeart/2018/2/layout/IconVerticalSolidList"/>
    <dgm:cxn modelId="{0453FBC3-616D-44BE-B840-8CF7D8BD1116}" type="presOf" srcId="{DC20FA20-BDBC-46A5-AC19-6A13279304F7}" destId="{5E423C51-5385-4F33-A4A1-25DE3C81C92A}" srcOrd="0" destOrd="0" presId="urn:microsoft.com/office/officeart/2018/2/layout/IconVerticalSolidList"/>
    <dgm:cxn modelId="{580FBAEA-233F-4E43-91BA-FA89C398CECD}" srcId="{DC20FA20-BDBC-46A5-AC19-6A13279304F7}" destId="{DC17FA30-FB46-4186-BF33-C57181FF3BFC}" srcOrd="0" destOrd="0" parTransId="{A4E7DC19-AB7D-432C-93AB-5EDB6309A564}" sibTransId="{EE989180-E383-45FB-96B7-CAF44368C1CD}"/>
    <dgm:cxn modelId="{92829CF2-6BEE-4D9A-8EE2-AB63B400A800}" type="presOf" srcId="{A7AEB9E1-2D08-49D2-8711-0D04B2821774}" destId="{B1B58C94-B99C-4398-BAAB-AE0487EBBDC8}" srcOrd="0" destOrd="0" presId="urn:microsoft.com/office/officeart/2018/2/layout/IconVerticalSolidList"/>
    <dgm:cxn modelId="{B6B70DFA-3CEB-4F86-A5B7-20816491D294}" srcId="{DC17FA30-FB46-4186-BF33-C57181FF3BFC}" destId="{A7AEB9E1-2D08-49D2-8711-0D04B2821774}" srcOrd="0" destOrd="0" parTransId="{4D1D9500-6496-4DBC-91DA-725BD55CAC1F}" sibTransId="{C4BDEFD1-B7F7-4092-80C4-B7B0BC58D419}"/>
    <dgm:cxn modelId="{2C8E7B9B-852F-4115-8910-67A4BFA81B2A}" type="presParOf" srcId="{5E423C51-5385-4F33-A4A1-25DE3C81C92A}" destId="{92A14A64-A4BC-4B53-BE49-663D59C56F3F}" srcOrd="0" destOrd="0" presId="urn:microsoft.com/office/officeart/2018/2/layout/IconVerticalSolidList"/>
    <dgm:cxn modelId="{773C6B84-5FEA-4961-90E3-11023161F93F}" type="presParOf" srcId="{92A14A64-A4BC-4B53-BE49-663D59C56F3F}" destId="{3F005262-F71A-4C28-841C-F8FDF7EA2329}" srcOrd="0" destOrd="0" presId="urn:microsoft.com/office/officeart/2018/2/layout/IconVerticalSolidList"/>
    <dgm:cxn modelId="{1EBCFC9B-BD23-48C1-AE65-3020DCC65B07}" type="presParOf" srcId="{92A14A64-A4BC-4B53-BE49-663D59C56F3F}" destId="{98F92CFE-7C8C-4C25-A8EA-657C71C04CF7}" srcOrd="1" destOrd="0" presId="urn:microsoft.com/office/officeart/2018/2/layout/IconVerticalSolidList"/>
    <dgm:cxn modelId="{35B55775-49DA-40D5-8884-ACFF5878A48B}" type="presParOf" srcId="{92A14A64-A4BC-4B53-BE49-663D59C56F3F}" destId="{3CD2436B-BD31-498F-90EA-2380E5166075}" srcOrd="2" destOrd="0" presId="urn:microsoft.com/office/officeart/2018/2/layout/IconVerticalSolidList"/>
    <dgm:cxn modelId="{15FC5F7B-D1ED-41C5-B925-AD65073ED864}" type="presParOf" srcId="{92A14A64-A4BC-4B53-BE49-663D59C56F3F}" destId="{94E89D75-6AC7-42EB-970E-1886AD718D3B}" srcOrd="3" destOrd="0" presId="urn:microsoft.com/office/officeart/2018/2/layout/IconVerticalSolidList"/>
    <dgm:cxn modelId="{2F8648B3-FC2B-45EA-922C-315B2FE0E946}" type="presParOf" srcId="{92A14A64-A4BC-4B53-BE49-663D59C56F3F}" destId="{B1B58C94-B99C-4398-BAAB-AE0487EBBDC8}" srcOrd="4" destOrd="0" presId="urn:microsoft.com/office/officeart/2018/2/layout/IconVerticalSolidList"/>
    <dgm:cxn modelId="{0F0D38AC-2829-4A6C-9193-6C91ABE00CF5}" type="presParOf" srcId="{5E423C51-5385-4F33-A4A1-25DE3C81C92A}" destId="{34AB7FD2-77FC-4386-B873-C17E4C2B9C05}" srcOrd="1" destOrd="0" presId="urn:microsoft.com/office/officeart/2018/2/layout/IconVerticalSolidList"/>
    <dgm:cxn modelId="{12CFD527-391C-40A5-B814-9D17D3E24C58}" type="presParOf" srcId="{5E423C51-5385-4F33-A4A1-25DE3C81C92A}" destId="{DD46E9A1-5CB6-46FA-8815-11A73DAE3043}" srcOrd="2" destOrd="0" presId="urn:microsoft.com/office/officeart/2018/2/layout/IconVerticalSolidList"/>
    <dgm:cxn modelId="{D359FEE0-70E7-4272-9489-88524F715AE6}" type="presParOf" srcId="{DD46E9A1-5CB6-46FA-8815-11A73DAE3043}" destId="{C68A4329-AA2F-4087-9741-7BA358CA3FA1}" srcOrd="0" destOrd="0" presId="urn:microsoft.com/office/officeart/2018/2/layout/IconVerticalSolidList"/>
    <dgm:cxn modelId="{99B5D207-5ECC-4E46-98A4-DFD712FA5E22}" type="presParOf" srcId="{DD46E9A1-5CB6-46FA-8815-11A73DAE3043}" destId="{39183CEE-E489-4792-A6CE-9C2809796C3D}" srcOrd="1" destOrd="0" presId="urn:microsoft.com/office/officeart/2018/2/layout/IconVerticalSolidList"/>
    <dgm:cxn modelId="{4B4B1BFC-4C7C-4420-B573-193BF7ECBBFC}" type="presParOf" srcId="{DD46E9A1-5CB6-46FA-8815-11A73DAE3043}" destId="{9A35171B-BD70-46B6-B4E3-25490E74306F}" srcOrd="2" destOrd="0" presId="urn:microsoft.com/office/officeart/2018/2/layout/IconVerticalSolidList"/>
    <dgm:cxn modelId="{F10A05CA-FDA7-4945-B4AE-2536D23CDE34}" type="presParOf" srcId="{DD46E9A1-5CB6-46FA-8815-11A73DAE3043}" destId="{3AB67718-A5B6-43A4-B4B6-A5CA83C411FA}" srcOrd="3" destOrd="0" presId="urn:microsoft.com/office/officeart/2018/2/layout/IconVerticalSolidList"/>
    <dgm:cxn modelId="{51B9185D-E1B6-4894-ADC4-2B3EC3C38423}" type="presParOf" srcId="{DD46E9A1-5CB6-46FA-8815-11A73DAE3043}" destId="{F9AE585E-DB63-46CD-8520-1B131251BA2B}" srcOrd="4" destOrd="0" presId="urn:microsoft.com/office/officeart/2018/2/layout/IconVerticalSoli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DC20FA20-BDBC-46A5-AC19-6A13279304F7}" type="doc">
      <dgm:prSet loTypeId="urn:microsoft.com/office/officeart/2018/2/layout/IconVerticalSolidList" loCatId="icon" qsTypeId="urn:microsoft.com/office/officeart/2005/8/quickstyle/simple1" qsCatId="simple" csTypeId="urn:microsoft.com/office/officeart/2005/8/colors/accent2_2" csCatId="accent2" phldr="1"/>
      <dgm:spPr/>
      <dgm:t>
        <a:bodyPr/>
        <a:lstStyle/>
        <a:p>
          <a:endParaRPr lang="en-US"/>
        </a:p>
      </dgm:t>
    </dgm:pt>
    <dgm:pt modelId="{DC17FA30-FB46-4186-BF33-C57181FF3BFC}">
      <dgm:prSet custT="1"/>
      <dgm:spPr/>
      <dgm:t>
        <a:bodyPr/>
        <a:lstStyle/>
        <a:p>
          <a:pPr>
            <a:lnSpc>
              <a:spcPct val="100000"/>
            </a:lnSpc>
          </a:pPr>
          <a:r>
            <a:rPr lang="en-US" sz="2000" b="1"/>
            <a:t>Centralize funding allocation and disbursal</a:t>
          </a:r>
        </a:p>
      </dgm:t>
    </dgm:pt>
    <dgm:pt modelId="{A4E7DC19-AB7D-432C-93AB-5EDB6309A564}" type="parTrans" cxnId="{580FBAEA-233F-4E43-91BA-FA89C398CECD}">
      <dgm:prSet/>
      <dgm:spPr/>
      <dgm:t>
        <a:bodyPr/>
        <a:lstStyle/>
        <a:p>
          <a:endParaRPr lang="en-US"/>
        </a:p>
      </dgm:t>
    </dgm:pt>
    <dgm:pt modelId="{EE989180-E383-45FB-96B7-CAF44368C1CD}" type="sibTrans" cxnId="{580FBAEA-233F-4E43-91BA-FA89C398CECD}">
      <dgm:prSet/>
      <dgm:spPr/>
      <dgm:t>
        <a:bodyPr/>
        <a:lstStyle/>
        <a:p>
          <a:endParaRPr lang="en-US"/>
        </a:p>
      </dgm:t>
    </dgm:pt>
    <dgm:pt modelId="{A7AEB9E1-2D08-49D2-8711-0D04B2821774}">
      <dgm:prSet custT="1"/>
      <dgm:spPr/>
      <dgm:t>
        <a:bodyPr/>
        <a:lstStyle/>
        <a:p>
          <a:pPr>
            <a:lnSpc>
              <a:spcPct val="100000"/>
            </a:lnSpc>
          </a:pPr>
          <a:r>
            <a:rPr lang="en-US" sz="1600"/>
            <a:t>Streamline how funding is distributed from the state to providers in order to promote the Commission’s Guiding Principles.</a:t>
          </a:r>
        </a:p>
      </dgm:t>
    </dgm:pt>
    <dgm:pt modelId="{4D1D9500-6496-4DBC-91DA-725BD55CAC1F}" type="parTrans" cxnId="{B6B70DFA-3CEB-4F86-A5B7-20816491D294}">
      <dgm:prSet/>
      <dgm:spPr/>
      <dgm:t>
        <a:bodyPr/>
        <a:lstStyle/>
        <a:p>
          <a:endParaRPr lang="en-US"/>
        </a:p>
      </dgm:t>
    </dgm:pt>
    <dgm:pt modelId="{C4BDEFD1-B7F7-4092-80C4-B7B0BC58D419}" type="sibTrans" cxnId="{B6B70DFA-3CEB-4F86-A5B7-20816491D294}">
      <dgm:prSet/>
      <dgm:spPr/>
      <dgm:t>
        <a:bodyPr/>
        <a:lstStyle/>
        <a:p>
          <a:endParaRPr lang="en-US"/>
        </a:p>
      </dgm:t>
    </dgm:pt>
    <dgm:pt modelId="{5E423C51-5385-4F33-A4A1-25DE3C81C92A}" type="pres">
      <dgm:prSet presAssocID="{DC20FA20-BDBC-46A5-AC19-6A13279304F7}" presName="root" presStyleCnt="0">
        <dgm:presLayoutVars>
          <dgm:dir/>
          <dgm:resizeHandles val="exact"/>
        </dgm:presLayoutVars>
      </dgm:prSet>
      <dgm:spPr/>
    </dgm:pt>
    <dgm:pt modelId="{92A14A64-A4BC-4B53-BE49-663D59C56F3F}" type="pres">
      <dgm:prSet presAssocID="{DC17FA30-FB46-4186-BF33-C57181FF3BFC}" presName="compNode" presStyleCnt="0"/>
      <dgm:spPr/>
    </dgm:pt>
    <dgm:pt modelId="{3F005262-F71A-4C28-841C-F8FDF7EA2329}" type="pres">
      <dgm:prSet presAssocID="{DC17FA30-FB46-4186-BF33-C57181FF3BFC}" presName="bgRect" presStyleLbl="bgShp" presStyleIdx="0" presStyleCnt="1" custScaleY="150423" custLinFactNeighborX="1237"/>
      <dgm:spPr/>
    </dgm:pt>
    <dgm:pt modelId="{98F92CFE-7C8C-4C25-A8EA-657C71C04CF7}" type="pres">
      <dgm:prSet presAssocID="{DC17FA30-FB46-4186-BF33-C57181FF3BFC}" presName="iconRect" presStyleLbl="node1" presStyleIdx="0" presStyleCnt="1"/>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Money"/>
        </a:ext>
      </dgm:extLst>
    </dgm:pt>
    <dgm:pt modelId="{3CD2436B-BD31-498F-90EA-2380E5166075}" type="pres">
      <dgm:prSet presAssocID="{DC17FA30-FB46-4186-BF33-C57181FF3BFC}" presName="spaceRect" presStyleCnt="0"/>
      <dgm:spPr/>
    </dgm:pt>
    <dgm:pt modelId="{94E89D75-6AC7-42EB-970E-1886AD718D3B}" type="pres">
      <dgm:prSet presAssocID="{DC17FA30-FB46-4186-BF33-C57181FF3BFC}" presName="parTx" presStyleLbl="revTx" presStyleIdx="0" presStyleCnt="2" custScaleX="96925" custLinFactNeighborX="-3368" custLinFactNeighborY="2080">
        <dgm:presLayoutVars>
          <dgm:chMax val="0"/>
          <dgm:chPref val="0"/>
        </dgm:presLayoutVars>
      </dgm:prSet>
      <dgm:spPr/>
    </dgm:pt>
    <dgm:pt modelId="{B1B58C94-B99C-4398-BAAB-AE0487EBBDC8}" type="pres">
      <dgm:prSet presAssocID="{DC17FA30-FB46-4186-BF33-C57181FF3BFC}" presName="desTx" presStyleLbl="revTx" presStyleIdx="1" presStyleCnt="2" custScaleX="113004" custScaleY="97752" custLinFactNeighborX="-3183" custLinFactNeighborY="5412">
        <dgm:presLayoutVars/>
      </dgm:prSet>
      <dgm:spPr/>
    </dgm:pt>
  </dgm:ptLst>
  <dgm:cxnLst>
    <dgm:cxn modelId="{F4415303-FA78-4982-9603-0F1FDACFC8A5}" type="presOf" srcId="{DC17FA30-FB46-4186-BF33-C57181FF3BFC}" destId="{94E89D75-6AC7-42EB-970E-1886AD718D3B}" srcOrd="0" destOrd="0" presId="urn:microsoft.com/office/officeart/2018/2/layout/IconVerticalSolidList"/>
    <dgm:cxn modelId="{0453FBC3-616D-44BE-B840-8CF7D8BD1116}" type="presOf" srcId="{DC20FA20-BDBC-46A5-AC19-6A13279304F7}" destId="{5E423C51-5385-4F33-A4A1-25DE3C81C92A}" srcOrd="0" destOrd="0" presId="urn:microsoft.com/office/officeart/2018/2/layout/IconVerticalSolidList"/>
    <dgm:cxn modelId="{580FBAEA-233F-4E43-91BA-FA89C398CECD}" srcId="{DC20FA20-BDBC-46A5-AC19-6A13279304F7}" destId="{DC17FA30-FB46-4186-BF33-C57181FF3BFC}" srcOrd="0" destOrd="0" parTransId="{A4E7DC19-AB7D-432C-93AB-5EDB6309A564}" sibTransId="{EE989180-E383-45FB-96B7-CAF44368C1CD}"/>
    <dgm:cxn modelId="{92829CF2-6BEE-4D9A-8EE2-AB63B400A800}" type="presOf" srcId="{A7AEB9E1-2D08-49D2-8711-0D04B2821774}" destId="{B1B58C94-B99C-4398-BAAB-AE0487EBBDC8}" srcOrd="0" destOrd="0" presId="urn:microsoft.com/office/officeart/2018/2/layout/IconVerticalSolidList"/>
    <dgm:cxn modelId="{B6B70DFA-3CEB-4F86-A5B7-20816491D294}" srcId="{DC17FA30-FB46-4186-BF33-C57181FF3BFC}" destId="{A7AEB9E1-2D08-49D2-8711-0D04B2821774}" srcOrd="0" destOrd="0" parTransId="{4D1D9500-6496-4DBC-91DA-725BD55CAC1F}" sibTransId="{C4BDEFD1-B7F7-4092-80C4-B7B0BC58D419}"/>
    <dgm:cxn modelId="{2C8E7B9B-852F-4115-8910-67A4BFA81B2A}" type="presParOf" srcId="{5E423C51-5385-4F33-A4A1-25DE3C81C92A}" destId="{92A14A64-A4BC-4B53-BE49-663D59C56F3F}" srcOrd="0" destOrd="0" presId="urn:microsoft.com/office/officeart/2018/2/layout/IconVerticalSolidList"/>
    <dgm:cxn modelId="{773C6B84-5FEA-4961-90E3-11023161F93F}" type="presParOf" srcId="{92A14A64-A4BC-4B53-BE49-663D59C56F3F}" destId="{3F005262-F71A-4C28-841C-F8FDF7EA2329}" srcOrd="0" destOrd="0" presId="urn:microsoft.com/office/officeart/2018/2/layout/IconVerticalSolidList"/>
    <dgm:cxn modelId="{1EBCFC9B-BD23-48C1-AE65-3020DCC65B07}" type="presParOf" srcId="{92A14A64-A4BC-4B53-BE49-663D59C56F3F}" destId="{98F92CFE-7C8C-4C25-A8EA-657C71C04CF7}" srcOrd="1" destOrd="0" presId="urn:microsoft.com/office/officeart/2018/2/layout/IconVerticalSolidList"/>
    <dgm:cxn modelId="{35B55775-49DA-40D5-8884-ACFF5878A48B}" type="presParOf" srcId="{92A14A64-A4BC-4B53-BE49-663D59C56F3F}" destId="{3CD2436B-BD31-498F-90EA-2380E5166075}" srcOrd="2" destOrd="0" presId="urn:microsoft.com/office/officeart/2018/2/layout/IconVerticalSolidList"/>
    <dgm:cxn modelId="{15FC5F7B-D1ED-41C5-B925-AD65073ED864}" type="presParOf" srcId="{92A14A64-A4BC-4B53-BE49-663D59C56F3F}" destId="{94E89D75-6AC7-42EB-970E-1886AD718D3B}" srcOrd="3" destOrd="0" presId="urn:microsoft.com/office/officeart/2018/2/layout/IconVerticalSolidList"/>
    <dgm:cxn modelId="{2F8648B3-FC2B-45EA-922C-315B2FE0E946}" type="presParOf" srcId="{92A14A64-A4BC-4B53-BE49-663D59C56F3F}" destId="{B1B58C94-B99C-4398-BAAB-AE0487EBBDC8}" srcOrd="4" destOrd="0" presId="urn:microsoft.com/office/officeart/2018/2/layout/IconVerticalSoli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077F0C26-BD23-4FD1-BF9F-2F39F31BFF15}" type="doc">
      <dgm:prSet loTypeId="urn:microsoft.com/office/officeart/2005/8/layout/default" loCatId="list" qsTypeId="urn:microsoft.com/office/officeart/2005/8/quickstyle/simple1" qsCatId="simple" csTypeId="urn:microsoft.com/office/officeart/2005/8/colors/accent1_2" csCatId="accent1" phldr="1"/>
      <dgm:spPr/>
      <dgm:t>
        <a:bodyPr/>
        <a:lstStyle/>
        <a:p>
          <a:endParaRPr lang="en-US"/>
        </a:p>
      </dgm:t>
    </dgm:pt>
    <dgm:pt modelId="{BBC37264-3321-477F-85AD-535CCFB47EAD}">
      <dgm:prSet phldrT="[Text]" custT="1"/>
      <dgm:spPr>
        <a:solidFill>
          <a:schemeClr val="accent5"/>
        </a:solidFill>
      </dgm:spPr>
      <dgm:t>
        <a:bodyPr/>
        <a:lstStyle/>
        <a:p>
          <a:pPr>
            <a:lnSpc>
              <a:spcPct val="100000"/>
            </a:lnSpc>
          </a:pPr>
          <a:r>
            <a:rPr lang="en-US" sz="1400" b="1" dirty="0"/>
            <a:t>Early Childhood Block Grant</a:t>
          </a:r>
        </a:p>
        <a:p>
          <a:pPr>
            <a:lnSpc>
              <a:spcPct val="100000"/>
            </a:lnSpc>
          </a:pPr>
          <a:endParaRPr lang="en-US" sz="1400" b="1" dirty="0"/>
        </a:p>
        <a:p>
          <a:pPr>
            <a:lnSpc>
              <a:spcPct val="100000"/>
            </a:lnSpc>
          </a:pPr>
          <a:r>
            <a:rPr lang="en-US" sz="1400" b="0" dirty="0"/>
            <a:t>State General Revenue funds</a:t>
          </a:r>
        </a:p>
      </dgm:t>
    </dgm:pt>
    <dgm:pt modelId="{E13AE410-A092-40CF-8DD1-632EE7DBA08D}" type="sibTrans" cxnId="{2BC0954A-7149-43F5-8D0A-CAF06B66BFFC}">
      <dgm:prSet/>
      <dgm:spPr/>
      <dgm:t>
        <a:bodyPr/>
        <a:lstStyle/>
        <a:p>
          <a:endParaRPr lang="en-US"/>
        </a:p>
      </dgm:t>
    </dgm:pt>
    <dgm:pt modelId="{A89D0EF4-D6C2-42B3-927D-3D5EC93FD93A}" type="parTrans" cxnId="{2BC0954A-7149-43F5-8D0A-CAF06B66BFFC}">
      <dgm:prSet/>
      <dgm:spPr/>
      <dgm:t>
        <a:bodyPr/>
        <a:lstStyle/>
        <a:p>
          <a:endParaRPr lang="en-US"/>
        </a:p>
      </dgm:t>
    </dgm:pt>
    <dgm:pt modelId="{4E8B35EF-E7AC-4235-A542-ECCD4EC7DAB0}">
      <dgm:prSet phldrT="[Text]" custT="1"/>
      <dgm:spPr/>
      <dgm:t>
        <a:bodyPr/>
        <a:lstStyle/>
        <a:p>
          <a:pPr>
            <a:lnSpc>
              <a:spcPct val="100000"/>
            </a:lnSpc>
          </a:pPr>
          <a:r>
            <a:rPr lang="en-US" sz="1400" b="1" dirty="0"/>
            <a:t>Child Care Assistance Program</a:t>
          </a:r>
        </a:p>
        <a:p>
          <a:pPr>
            <a:lnSpc>
              <a:spcPct val="100000"/>
            </a:lnSpc>
          </a:pPr>
          <a:endParaRPr lang="en-US" sz="1400" b="1" dirty="0"/>
        </a:p>
        <a:p>
          <a:pPr>
            <a:lnSpc>
              <a:spcPct val="100000"/>
            </a:lnSpc>
          </a:pPr>
          <a:r>
            <a:rPr lang="en-US" sz="1400" dirty="0"/>
            <a:t>State General Revenue and Federal funds</a:t>
          </a:r>
        </a:p>
      </dgm:t>
    </dgm:pt>
    <dgm:pt modelId="{981EF5F2-A7E9-445A-9A00-5CAB357FBD1A}" type="sibTrans" cxnId="{6423F4E0-274D-4F23-923B-F1021B11EF0B}">
      <dgm:prSet/>
      <dgm:spPr/>
      <dgm:t>
        <a:bodyPr/>
        <a:lstStyle/>
        <a:p>
          <a:endParaRPr lang="en-US"/>
        </a:p>
      </dgm:t>
    </dgm:pt>
    <dgm:pt modelId="{E5ADA161-099C-4565-8A1D-1C1CD8DB7547}" type="parTrans" cxnId="{6423F4E0-274D-4F23-923B-F1021B11EF0B}">
      <dgm:prSet/>
      <dgm:spPr/>
      <dgm:t>
        <a:bodyPr/>
        <a:lstStyle/>
        <a:p>
          <a:endParaRPr lang="en-US"/>
        </a:p>
      </dgm:t>
    </dgm:pt>
    <dgm:pt modelId="{FEF23737-E2CF-4916-BE8E-241E4B76D481}">
      <dgm:prSet phldrT="[Text]" custT="1"/>
      <dgm:spPr/>
      <dgm:t>
        <a:bodyPr/>
        <a:lstStyle/>
        <a:p>
          <a:pPr>
            <a:lnSpc>
              <a:spcPct val="100000"/>
            </a:lnSpc>
          </a:pPr>
          <a:r>
            <a:rPr lang="en-US" sz="1000" b="1" dirty="0"/>
            <a:t>Home Visiting</a:t>
          </a:r>
        </a:p>
        <a:p>
          <a:pPr>
            <a:lnSpc>
              <a:spcPct val="100000"/>
            </a:lnSpc>
          </a:pPr>
          <a:r>
            <a:rPr lang="en-US" sz="1000" dirty="0"/>
            <a:t>State General Revenue and Federal funds</a:t>
          </a:r>
          <a:endParaRPr lang="en-US" sz="1000" b="0" dirty="0"/>
        </a:p>
      </dgm:t>
    </dgm:pt>
    <dgm:pt modelId="{519F1F45-0C53-4488-8C42-232DB013CF8A}" type="parTrans" cxnId="{79336A43-2696-4712-B92B-37D371FFD3B4}">
      <dgm:prSet/>
      <dgm:spPr/>
      <dgm:t>
        <a:bodyPr/>
        <a:lstStyle/>
        <a:p>
          <a:endParaRPr lang="en-US"/>
        </a:p>
      </dgm:t>
    </dgm:pt>
    <dgm:pt modelId="{2780C4E7-6C58-44C8-8A95-F6FADEB8AE8B}" type="sibTrans" cxnId="{79336A43-2696-4712-B92B-37D371FFD3B4}">
      <dgm:prSet/>
      <dgm:spPr/>
      <dgm:t>
        <a:bodyPr/>
        <a:lstStyle/>
        <a:p>
          <a:endParaRPr lang="en-US"/>
        </a:p>
      </dgm:t>
    </dgm:pt>
    <dgm:pt modelId="{70341E33-61FF-4936-831A-BF5DB5E72919}">
      <dgm:prSet phldrT="[Text]" custT="1"/>
      <dgm:spPr>
        <a:solidFill>
          <a:schemeClr val="bg2">
            <a:lumMod val="90000"/>
          </a:schemeClr>
        </a:solidFill>
      </dgm:spPr>
      <dgm:t>
        <a:bodyPr/>
        <a:lstStyle/>
        <a:p>
          <a:r>
            <a:rPr lang="en-US" sz="1100" b="1" dirty="0"/>
            <a:t>Licensing</a:t>
          </a:r>
        </a:p>
        <a:p>
          <a:r>
            <a:rPr lang="en-US" sz="1100" b="0" dirty="0"/>
            <a:t>State General Revenue and Federal funds</a:t>
          </a:r>
        </a:p>
      </dgm:t>
    </dgm:pt>
    <dgm:pt modelId="{B3969377-0E94-49F1-8D6A-852ABF13E960}" type="parTrans" cxnId="{CC0BF602-9F30-466E-B8C3-BD60DD5FA68E}">
      <dgm:prSet/>
      <dgm:spPr/>
      <dgm:t>
        <a:bodyPr/>
        <a:lstStyle/>
        <a:p>
          <a:endParaRPr lang="en-US"/>
        </a:p>
      </dgm:t>
    </dgm:pt>
    <dgm:pt modelId="{6949BDBE-3DB9-4628-A4A9-ECE34217EFB8}" type="sibTrans" cxnId="{CC0BF602-9F30-466E-B8C3-BD60DD5FA68E}">
      <dgm:prSet/>
      <dgm:spPr/>
      <dgm:t>
        <a:bodyPr/>
        <a:lstStyle/>
        <a:p>
          <a:endParaRPr lang="en-US"/>
        </a:p>
      </dgm:t>
    </dgm:pt>
    <dgm:pt modelId="{C01DFBB8-F778-43A6-A877-FCF8B2CD07B7}" type="pres">
      <dgm:prSet presAssocID="{077F0C26-BD23-4FD1-BF9F-2F39F31BFF15}" presName="diagram" presStyleCnt="0">
        <dgm:presLayoutVars>
          <dgm:dir/>
          <dgm:resizeHandles val="exact"/>
        </dgm:presLayoutVars>
      </dgm:prSet>
      <dgm:spPr/>
    </dgm:pt>
    <dgm:pt modelId="{A87530CA-BE4E-406F-9F5F-33AADBF78218}" type="pres">
      <dgm:prSet presAssocID="{BBC37264-3321-477F-85AD-535CCFB47EAD}" presName="node" presStyleLbl="node1" presStyleIdx="0" presStyleCnt="4" custScaleX="146050" custScaleY="183100">
        <dgm:presLayoutVars>
          <dgm:bulletEnabled val="1"/>
        </dgm:presLayoutVars>
      </dgm:prSet>
      <dgm:spPr/>
    </dgm:pt>
    <dgm:pt modelId="{1FADD8AC-ABDE-42F4-BEF8-0C3C80E07499}" type="pres">
      <dgm:prSet presAssocID="{E13AE410-A092-40CF-8DD1-632EE7DBA08D}" presName="sibTrans" presStyleCnt="0"/>
      <dgm:spPr/>
    </dgm:pt>
    <dgm:pt modelId="{2E1C6410-D385-4A18-B604-9940D2DF7FF6}" type="pres">
      <dgm:prSet presAssocID="{4E8B35EF-E7AC-4235-A542-ECCD4EC7DAB0}" presName="node" presStyleLbl="node1" presStyleIdx="1" presStyleCnt="4" custScaleX="184245" custScaleY="180347">
        <dgm:presLayoutVars>
          <dgm:bulletEnabled val="1"/>
        </dgm:presLayoutVars>
      </dgm:prSet>
      <dgm:spPr/>
    </dgm:pt>
    <dgm:pt modelId="{CC07927C-B82D-4233-AF33-3853106056A1}" type="pres">
      <dgm:prSet presAssocID="{981EF5F2-A7E9-445A-9A00-5CAB357FBD1A}" presName="sibTrans" presStyleCnt="0"/>
      <dgm:spPr/>
    </dgm:pt>
    <dgm:pt modelId="{E90077F1-7CEE-43FC-B482-E316821E8379}" type="pres">
      <dgm:prSet presAssocID="{FEF23737-E2CF-4916-BE8E-241E4B76D481}" presName="node" presStyleLbl="node1" presStyleIdx="2" presStyleCnt="4">
        <dgm:presLayoutVars>
          <dgm:bulletEnabled val="1"/>
        </dgm:presLayoutVars>
      </dgm:prSet>
      <dgm:spPr/>
    </dgm:pt>
    <dgm:pt modelId="{C6CE06FE-EBE2-4C09-B3BA-134909A80BE1}" type="pres">
      <dgm:prSet presAssocID="{2780C4E7-6C58-44C8-8A95-F6FADEB8AE8B}" presName="sibTrans" presStyleCnt="0"/>
      <dgm:spPr/>
    </dgm:pt>
    <dgm:pt modelId="{FEBA1FAB-4D0F-43E3-9180-EE61A5C5F7CF}" type="pres">
      <dgm:prSet presAssocID="{70341E33-61FF-4936-831A-BF5DB5E72919}" presName="node" presStyleLbl="node1" presStyleIdx="3" presStyleCnt="4">
        <dgm:presLayoutVars>
          <dgm:bulletEnabled val="1"/>
        </dgm:presLayoutVars>
      </dgm:prSet>
      <dgm:spPr/>
    </dgm:pt>
  </dgm:ptLst>
  <dgm:cxnLst>
    <dgm:cxn modelId="{CC0BF602-9F30-466E-B8C3-BD60DD5FA68E}" srcId="{077F0C26-BD23-4FD1-BF9F-2F39F31BFF15}" destId="{70341E33-61FF-4936-831A-BF5DB5E72919}" srcOrd="3" destOrd="0" parTransId="{B3969377-0E94-49F1-8D6A-852ABF13E960}" sibTransId="{6949BDBE-3DB9-4628-A4A9-ECE34217EFB8}"/>
    <dgm:cxn modelId="{81101C08-19D8-4709-ABB7-A99C25827E1E}" type="presOf" srcId="{BBC37264-3321-477F-85AD-535CCFB47EAD}" destId="{A87530CA-BE4E-406F-9F5F-33AADBF78218}" srcOrd="0" destOrd="0" presId="urn:microsoft.com/office/officeart/2005/8/layout/default"/>
    <dgm:cxn modelId="{037F6D09-9F6B-483E-AE86-DF47336519D1}" type="presOf" srcId="{FEF23737-E2CF-4916-BE8E-241E4B76D481}" destId="{E90077F1-7CEE-43FC-B482-E316821E8379}" srcOrd="0" destOrd="0" presId="urn:microsoft.com/office/officeart/2005/8/layout/default"/>
    <dgm:cxn modelId="{04C3F915-6781-4B22-B651-693448371201}" type="presOf" srcId="{4E8B35EF-E7AC-4235-A542-ECCD4EC7DAB0}" destId="{2E1C6410-D385-4A18-B604-9940D2DF7FF6}" srcOrd="0" destOrd="0" presId="urn:microsoft.com/office/officeart/2005/8/layout/default"/>
    <dgm:cxn modelId="{D9B81627-D681-47F7-BD0D-7E1ADE61E34B}" type="presOf" srcId="{077F0C26-BD23-4FD1-BF9F-2F39F31BFF15}" destId="{C01DFBB8-F778-43A6-A877-FCF8B2CD07B7}" srcOrd="0" destOrd="0" presId="urn:microsoft.com/office/officeart/2005/8/layout/default"/>
    <dgm:cxn modelId="{79336A43-2696-4712-B92B-37D371FFD3B4}" srcId="{077F0C26-BD23-4FD1-BF9F-2F39F31BFF15}" destId="{FEF23737-E2CF-4916-BE8E-241E4B76D481}" srcOrd="2" destOrd="0" parTransId="{519F1F45-0C53-4488-8C42-232DB013CF8A}" sibTransId="{2780C4E7-6C58-44C8-8A95-F6FADEB8AE8B}"/>
    <dgm:cxn modelId="{2BC0954A-7149-43F5-8D0A-CAF06B66BFFC}" srcId="{077F0C26-BD23-4FD1-BF9F-2F39F31BFF15}" destId="{BBC37264-3321-477F-85AD-535CCFB47EAD}" srcOrd="0" destOrd="0" parTransId="{A89D0EF4-D6C2-42B3-927D-3D5EC93FD93A}" sibTransId="{E13AE410-A092-40CF-8DD1-632EE7DBA08D}"/>
    <dgm:cxn modelId="{AF5A87CF-D25F-427C-914B-3C6974F8F923}" type="presOf" srcId="{70341E33-61FF-4936-831A-BF5DB5E72919}" destId="{FEBA1FAB-4D0F-43E3-9180-EE61A5C5F7CF}" srcOrd="0" destOrd="0" presId="urn:microsoft.com/office/officeart/2005/8/layout/default"/>
    <dgm:cxn modelId="{6423F4E0-274D-4F23-923B-F1021B11EF0B}" srcId="{077F0C26-BD23-4FD1-BF9F-2F39F31BFF15}" destId="{4E8B35EF-E7AC-4235-A542-ECCD4EC7DAB0}" srcOrd="1" destOrd="0" parTransId="{E5ADA161-099C-4565-8A1D-1C1CD8DB7547}" sibTransId="{981EF5F2-A7E9-445A-9A00-5CAB357FBD1A}"/>
    <dgm:cxn modelId="{7EE84446-1D88-4270-B406-9D50F6216A55}" type="presParOf" srcId="{C01DFBB8-F778-43A6-A877-FCF8B2CD07B7}" destId="{A87530CA-BE4E-406F-9F5F-33AADBF78218}" srcOrd="0" destOrd="0" presId="urn:microsoft.com/office/officeart/2005/8/layout/default"/>
    <dgm:cxn modelId="{2C142C3D-3350-480E-AF9F-9F31E07CB2EA}" type="presParOf" srcId="{C01DFBB8-F778-43A6-A877-FCF8B2CD07B7}" destId="{1FADD8AC-ABDE-42F4-BEF8-0C3C80E07499}" srcOrd="1" destOrd="0" presId="urn:microsoft.com/office/officeart/2005/8/layout/default"/>
    <dgm:cxn modelId="{DCA40A42-14C8-4CC3-A5A7-2443185F02A8}" type="presParOf" srcId="{C01DFBB8-F778-43A6-A877-FCF8B2CD07B7}" destId="{2E1C6410-D385-4A18-B604-9940D2DF7FF6}" srcOrd="2" destOrd="0" presId="urn:microsoft.com/office/officeart/2005/8/layout/default"/>
    <dgm:cxn modelId="{BC1C8D13-7C98-47B4-9E38-4364936C9DDE}" type="presParOf" srcId="{C01DFBB8-F778-43A6-A877-FCF8B2CD07B7}" destId="{CC07927C-B82D-4233-AF33-3853106056A1}" srcOrd="3" destOrd="0" presId="urn:microsoft.com/office/officeart/2005/8/layout/default"/>
    <dgm:cxn modelId="{DDC659A0-105E-4A6B-BBF6-0113853B28AE}" type="presParOf" srcId="{C01DFBB8-F778-43A6-A877-FCF8B2CD07B7}" destId="{E90077F1-7CEE-43FC-B482-E316821E8379}" srcOrd="4" destOrd="0" presId="urn:microsoft.com/office/officeart/2005/8/layout/default"/>
    <dgm:cxn modelId="{4C0E8605-2FF5-4C1E-98FF-D42DDA6137F5}" type="presParOf" srcId="{C01DFBB8-F778-43A6-A877-FCF8B2CD07B7}" destId="{C6CE06FE-EBE2-4C09-B3BA-134909A80BE1}" srcOrd="5" destOrd="0" presId="urn:microsoft.com/office/officeart/2005/8/layout/default"/>
    <dgm:cxn modelId="{FA710510-95DC-4495-AFF2-626A6D2DF15D}" type="presParOf" srcId="{C01DFBB8-F778-43A6-A877-FCF8B2CD07B7}" destId="{FEBA1FAB-4D0F-43E3-9180-EE61A5C5F7CF}" srcOrd="6" destOrd="0" presId="urn:microsoft.com/office/officeart/2005/8/layout/default"/>
  </dgm:cxnLst>
  <dgm:bg/>
  <dgm:whole/>
  <dgm:extLst>
    <a:ext uri="http://schemas.microsoft.com/office/drawing/2008/diagram">
      <dsp:dataModelExt xmlns:dsp="http://schemas.microsoft.com/office/drawing/2008/diagram" relId="rId7" minVer="http://schemas.openxmlformats.org/drawingml/2006/diagram"/>
    </a:ext>
    <a:ext uri="{C62137D5-CB1D-491B-B009-E17868A290BF}">
      <dgm14:recolorImg xmlns:dgm14="http://schemas.microsoft.com/office/drawing/2010/diagram" val="1"/>
    </a:ext>
  </dgm:extLst>
</dgm:dataModel>
</file>

<file path=ppt/diagrams/data5.xml><?xml version="1.0" encoding="utf-8"?>
<dgm:dataModel xmlns:dgm="http://schemas.openxmlformats.org/drawingml/2006/diagram" xmlns:a="http://schemas.openxmlformats.org/drawingml/2006/main">
  <dgm:ptLst>
    <dgm:pt modelId="{4F659BF9-73EE-489A-8236-E24AB5BAAB1D}" type="doc">
      <dgm:prSet loTypeId="urn:microsoft.com/office/officeart/2008/layout/PictureStrips" loCatId="list" qsTypeId="urn:microsoft.com/office/officeart/2005/8/quickstyle/simple1" qsCatId="simple" csTypeId="urn:microsoft.com/office/officeart/2005/8/colors/accent1_2" csCatId="accent1" phldr="1"/>
      <dgm:spPr/>
      <dgm:t>
        <a:bodyPr/>
        <a:lstStyle/>
        <a:p>
          <a:endParaRPr lang="en-US"/>
        </a:p>
      </dgm:t>
    </dgm:pt>
    <dgm:pt modelId="{5A7FD0F2-84DD-4E06-84FE-098A5B3C35F7}">
      <dgm:prSet/>
      <dgm:spPr/>
      <dgm:t>
        <a:bodyPr/>
        <a:lstStyle/>
        <a:p>
          <a:r>
            <a:rPr lang="en-US" dirty="0"/>
            <a:t>Education &amp; Care</a:t>
          </a:r>
        </a:p>
      </dgm:t>
    </dgm:pt>
    <dgm:pt modelId="{D6647303-33E8-463A-AC67-68818AC0BC38}" type="parTrans" cxnId="{92165273-BAE5-4F78-B8EA-3E0E1CD90956}">
      <dgm:prSet/>
      <dgm:spPr/>
      <dgm:t>
        <a:bodyPr/>
        <a:lstStyle/>
        <a:p>
          <a:endParaRPr lang="en-US"/>
        </a:p>
      </dgm:t>
    </dgm:pt>
    <dgm:pt modelId="{0E10CF73-8145-48AC-8DDC-AD99910A4B73}" type="sibTrans" cxnId="{92165273-BAE5-4F78-B8EA-3E0E1CD90956}">
      <dgm:prSet/>
      <dgm:spPr/>
      <dgm:t>
        <a:bodyPr/>
        <a:lstStyle/>
        <a:p>
          <a:endParaRPr lang="en-US"/>
        </a:p>
      </dgm:t>
    </dgm:pt>
    <dgm:pt modelId="{F7EBC5BF-0A71-473D-B134-66834002DE6B}">
      <dgm:prSet/>
      <dgm:spPr/>
      <dgm:t>
        <a:bodyPr/>
        <a:lstStyle/>
        <a:p>
          <a:r>
            <a:rPr lang="en-US"/>
            <a:t>Home Visiting</a:t>
          </a:r>
        </a:p>
      </dgm:t>
    </dgm:pt>
    <dgm:pt modelId="{55D5AE59-7DCE-40FD-989C-59707F2D3AAE}" type="parTrans" cxnId="{E5B48362-D583-4A38-81A8-A43535436185}">
      <dgm:prSet/>
      <dgm:spPr/>
      <dgm:t>
        <a:bodyPr/>
        <a:lstStyle/>
        <a:p>
          <a:endParaRPr lang="en-US"/>
        </a:p>
      </dgm:t>
    </dgm:pt>
    <dgm:pt modelId="{089178FC-5CDB-45AE-B5E7-8E29CC3DD01D}" type="sibTrans" cxnId="{E5B48362-D583-4A38-81A8-A43535436185}">
      <dgm:prSet/>
      <dgm:spPr/>
      <dgm:t>
        <a:bodyPr/>
        <a:lstStyle/>
        <a:p>
          <a:endParaRPr lang="en-US"/>
        </a:p>
      </dgm:t>
    </dgm:pt>
    <dgm:pt modelId="{5853E7A5-082C-4A62-A177-8554A9D9DBA2}">
      <dgm:prSet/>
      <dgm:spPr/>
      <dgm:t>
        <a:bodyPr/>
        <a:lstStyle/>
        <a:p>
          <a:r>
            <a:rPr lang="en-US" dirty="0"/>
            <a:t>Incubation</a:t>
          </a:r>
        </a:p>
      </dgm:t>
    </dgm:pt>
    <dgm:pt modelId="{E310DAB0-63E2-406A-8BBF-FAB1C2AF0C9A}" type="parTrans" cxnId="{0846C11C-265D-4239-A295-A2C921BF2C8D}">
      <dgm:prSet/>
      <dgm:spPr/>
      <dgm:t>
        <a:bodyPr/>
        <a:lstStyle/>
        <a:p>
          <a:endParaRPr lang="en-US"/>
        </a:p>
      </dgm:t>
    </dgm:pt>
    <dgm:pt modelId="{EA985234-70BA-4CBB-941B-56F8DBCEAFB3}" type="sibTrans" cxnId="{0846C11C-265D-4239-A295-A2C921BF2C8D}">
      <dgm:prSet/>
      <dgm:spPr/>
      <dgm:t>
        <a:bodyPr/>
        <a:lstStyle/>
        <a:p>
          <a:endParaRPr lang="en-US"/>
        </a:p>
      </dgm:t>
    </dgm:pt>
    <dgm:pt modelId="{D02F3755-20E1-43D2-A21A-21D9A6C81283}">
      <dgm:prSet/>
      <dgm:spPr/>
      <dgm:t>
        <a:bodyPr/>
        <a:lstStyle/>
        <a:p>
          <a:r>
            <a:rPr lang="en-US" dirty="0"/>
            <a:t>Start-Up</a:t>
          </a:r>
        </a:p>
      </dgm:t>
    </dgm:pt>
    <dgm:pt modelId="{06DB588C-67F1-4880-8C57-26402956737F}" type="parTrans" cxnId="{5E0A0D36-EA1D-43E2-BFE4-385F373E12BE}">
      <dgm:prSet/>
      <dgm:spPr/>
      <dgm:t>
        <a:bodyPr/>
        <a:lstStyle/>
        <a:p>
          <a:endParaRPr lang="en-US"/>
        </a:p>
      </dgm:t>
    </dgm:pt>
    <dgm:pt modelId="{89A6D060-5F27-441D-B2B5-D39FBA54608C}" type="sibTrans" cxnId="{5E0A0D36-EA1D-43E2-BFE4-385F373E12BE}">
      <dgm:prSet/>
      <dgm:spPr/>
      <dgm:t>
        <a:bodyPr/>
        <a:lstStyle/>
        <a:p>
          <a:endParaRPr lang="en-US"/>
        </a:p>
      </dgm:t>
    </dgm:pt>
    <dgm:pt modelId="{8B1B2874-6ABA-4031-8969-1E1A71E07B9F}" type="pres">
      <dgm:prSet presAssocID="{4F659BF9-73EE-489A-8236-E24AB5BAAB1D}" presName="Name0" presStyleCnt="0">
        <dgm:presLayoutVars>
          <dgm:dir/>
          <dgm:resizeHandles val="exact"/>
        </dgm:presLayoutVars>
      </dgm:prSet>
      <dgm:spPr/>
    </dgm:pt>
    <dgm:pt modelId="{D53672E1-A0B9-46E5-A545-ED19A75B6121}" type="pres">
      <dgm:prSet presAssocID="{5A7FD0F2-84DD-4E06-84FE-098A5B3C35F7}" presName="composite" presStyleCnt="0"/>
      <dgm:spPr/>
    </dgm:pt>
    <dgm:pt modelId="{5013E976-878B-4673-A464-338EDFDEF015}" type="pres">
      <dgm:prSet presAssocID="{5A7FD0F2-84DD-4E06-84FE-098A5B3C35F7}" presName="rect1" presStyleLbl="trAlignAcc1" presStyleIdx="0" presStyleCnt="4">
        <dgm:presLayoutVars>
          <dgm:bulletEnabled val="1"/>
        </dgm:presLayoutVars>
      </dgm:prSet>
      <dgm:spPr/>
    </dgm:pt>
    <dgm:pt modelId="{F01710B0-5E46-426F-8D3F-AA78421B5F13}" type="pres">
      <dgm:prSet presAssocID="{5A7FD0F2-84DD-4E06-84FE-098A5B3C35F7}" presName="rect2" presStyleLbl="fgImgPlace1" presStyleIdx="0" presStyleCnt="4"/>
      <dgm:spPr>
        <a:blipFill>
          <a:blip xmlns:r="http://schemas.openxmlformats.org/officeDocument/2006/relationships" r:embed="rId1">
            <a:extLst>
              <a:ext uri="{28A0092B-C50C-407E-A947-70E740481C1C}">
                <a14:useLocalDpi xmlns:a14="http://schemas.microsoft.com/office/drawing/2010/main" val="0"/>
              </a:ext>
            </a:extLst>
          </a:blip>
          <a:srcRect/>
          <a:stretch>
            <a:fillRect l="-63000" r="-63000"/>
          </a:stretch>
        </a:blipFill>
      </dgm:spPr>
      <dgm:extLst>
        <a:ext uri="{E40237B7-FDA0-4F09-8148-C483321AD2D9}">
          <dgm14:cNvPr xmlns:dgm14="http://schemas.microsoft.com/office/drawing/2010/diagram" id="0" name="" descr="Young girl reading a book"/>
        </a:ext>
      </dgm:extLst>
    </dgm:pt>
    <dgm:pt modelId="{1CD9EA8B-A480-41E1-BFBE-4DF4D61BF99A}" type="pres">
      <dgm:prSet presAssocID="{0E10CF73-8145-48AC-8DDC-AD99910A4B73}" presName="sibTrans" presStyleCnt="0"/>
      <dgm:spPr/>
    </dgm:pt>
    <dgm:pt modelId="{166E283F-0F83-487F-9659-53BBFCAA64A0}" type="pres">
      <dgm:prSet presAssocID="{F7EBC5BF-0A71-473D-B134-66834002DE6B}" presName="composite" presStyleCnt="0"/>
      <dgm:spPr/>
    </dgm:pt>
    <dgm:pt modelId="{1D5AA264-AA2B-451E-B8D0-CF136C21D3AF}" type="pres">
      <dgm:prSet presAssocID="{F7EBC5BF-0A71-473D-B134-66834002DE6B}" presName="rect1" presStyleLbl="trAlignAcc1" presStyleIdx="1" presStyleCnt="4">
        <dgm:presLayoutVars>
          <dgm:bulletEnabled val="1"/>
        </dgm:presLayoutVars>
      </dgm:prSet>
      <dgm:spPr/>
    </dgm:pt>
    <dgm:pt modelId="{1BAEE1C0-69E2-45F0-9851-176A5E1E2A2D}" type="pres">
      <dgm:prSet presAssocID="{F7EBC5BF-0A71-473D-B134-66834002DE6B}" presName="rect2" presStyleLbl="fgImgPlace1" presStyleIdx="1" presStyleCnt="4"/>
      <dgm:spPr>
        <a:blipFill>
          <a:blip xmlns:r="http://schemas.openxmlformats.org/officeDocument/2006/relationships" r:embed="rId2">
            <a:extLst>
              <a:ext uri="{28A0092B-C50C-407E-A947-70E740481C1C}">
                <a14:useLocalDpi xmlns:a14="http://schemas.microsoft.com/office/drawing/2010/main" val="0"/>
              </a:ext>
            </a:extLst>
          </a:blip>
          <a:srcRect/>
          <a:stretch>
            <a:fillRect l="-62000" r="-62000"/>
          </a:stretch>
        </a:blipFill>
      </dgm:spPr>
      <dgm:extLst>
        <a:ext uri="{E40237B7-FDA0-4F09-8148-C483321AD2D9}">
          <dgm14:cNvPr xmlns:dgm14="http://schemas.microsoft.com/office/drawing/2010/diagram" id="0" name="" descr="Keys to a home"/>
        </a:ext>
      </dgm:extLst>
    </dgm:pt>
    <dgm:pt modelId="{F2CD2449-C097-48C2-A06A-7AC6045EFA89}" type="pres">
      <dgm:prSet presAssocID="{089178FC-5CDB-45AE-B5E7-8E29CC3DD01D}" presName="sibTrans" presStyleCnt="0"/>
      <dgm:spPr/>
    </dgm:pt>
    <dgm:pt modelId="{0680E082-79BC-4F23-B488-E578970033EA}" type="pres">
      <dgm:prSet presAssocID="{5853E7A5-082C-4A62-A177-8554A9D9DBA2}" presName="composite" presStyleCnt="0"/>
      <dgm:spPr/>
    </dgm:pt>
    <dgm:pt modelId="{A36B0C22-3CD3-4A46-871C-3E087427682F}" type="pres">
      <dgm:prSet presAssocID="{5853E7A5-082C-4A62-A177-8554A9D9DBA2}" presName="rect1" presStyleLbl="trAlignAcc1" presStyleIdx="2" presStyleCnt="4">
        <dgm:presLayoutVars>
          <dgm:bulletEnabled val="1"/>
        </dgm:presLayoutVars>
      </dgm:prSet>
      <dgm:spPr/>
    </dgm:pt>
    <dgm:pt modelId="{9273FB2B-5533-49A9-A6AD-DE1AB106C8A3}" type="pres">
      <dgm:prSet presAssocID="{5853E7A5-082C-4A62-A177-8554A9D9DBA2}" presName="rect2" presStyleLbl="fgImgPlace1" presStyleIdx="2" presStyleCnt="4"/>
      <dgm:spPr>
        <a:blipFill>
          <a:blip xmlns:r="http://schemas.openxmlformats.org/officeDocument/2006/relationships" r:embed="rId3">
            <a:extLst>
              <a:ext uri="{28A0092B-C50C-407E-A947-70E740481C1C}">
                <a14:useLocalDpi xmlns:a14="http://schemas.microsoft.com/office/drawing/2010/main" val="0"/>
              </a:ext>
            </a:extLst>
          </a:blip>
          <a:srcRect/>
          <a:stretch>
            <a:fillRect l="-62000" r="-62000"/>
          </a:stretch>
        </a:blipFill>
      </dgm:spPr>
      <dgm:extLst>
        <a:ext uri="{E40237B7-FDA0-4F09-8148-C483321AD2D9}">
          <dgm14:cNvPr xmlns:dgm14="http://schemas.microsoft.com/office/drawing/2010/diagram" id="0" name="" descr="Hand holding piece of white puzzle on blue background"/>
        </a:ext>
      </dgm:extLst>
    </dgm:pt>
    <dgm:pt modelId="{B31C01B9-C522-4ACE-BA3D-9638435C24FA}" type="pres">
      <dgm:prSet presAssocID="{EA985234-70BA-4CBB-941B-56F8DBCEAFB3}" presName="sibTrans" presStyleCnt="0"/>
      <dgm:spPr/>
    </dgm:pt>
    <dgm:pt modelId="{47FF5E6E-7317-4F24-B8C4-F80B43A81609}" type="pres">
      <dgm:prSet presAssocID="{D02F3755-20E1-43D2-A21A-21D9A6C81283}" presName="composite" presStyleCnt="0"/>
      <dgm:spPr/>
    </dgm:pt>
    <dgm:pt modelId="{D6029CC0-5D1E-444D-B9B8-2982F2D620ED}" type="pres">
      <dgm:prSet presAssocID="{D02F3755-20E1-43D2-A21A-21D9A6C81283}" presName="rect1" presStyleLbl="trAlignAcc1" presStyleIdx="3" presStyleCnt="4">
        <dgm:presLayoutVars>
          <dgm:bulletEnabled val="1"/>
        </dgm:presLayoutVars>
      </dgm:prSet>
      <dgm:spPr/>
    </dgm:pt>
    <dgm:pt modelId="{9D45FB14-CD33-4A40-9D78-8FB29AAA06FF}" type="pres">
      <dgm:prSet presAssocID="{D02F3755-20E1-43D2-A21A-21D9A6C81283}" presName="rect2" presStyleLbl="fgImgPlace1" presStyleIdx="3" presStyleCnt="4"/>
      <dgm:spPr>
        <a:blipFill>
          <a:blip xmlns:r="http://schemas.openxmlformats.org/officeDocument/2006/relationships" r:embed="rId4">
            <a:extLst>
              <a:ext uri="{28A0092B-C50C-407E-A947-70E740481C1C}">
                <a14:useLocalDpi xmlns:a14="http://schemas.microsoft.com/office/drawing/2010/main" val="0"/>
              </a:ext>
            </a:extLst>
          </a:blip>
          <a:srcRect/>
          <a:stretch>
            <a:fillRect l="-63000" r="-63000"/>
          </a:stretch>
        </a:blipFill>
      </dgm:spPr>
      <dgm:extLst>
        <a:ext uri="{E40237B7-FDA0-4F09-8148-C483321AD2D9}">
          <dgm14:cNvPr xmlns:dgm14="http://schemas.microsoft.com/office/drawing/2010/diagram" id="0" name="" descr="Multi-colored toy blocks"/>
        </a:ext>
      </dgm:extLst>
    </dgm:pt>
  </dgm:ptLst>
  <dgm:cxnLst>
    <dgm:cxn modelId="{B21F260E-531F-4770-A648-7B853B462E03}" type="presOf" srcId="{5853E7A5-082C-4A62-A177-8554A9D9DBA2}" destId="{A36B0C22-3CD3-4A46-871C-3E087427682F}" srcOrd="0" destOrd="0" presId="urn:microsoft.com/office/officeart/2008/layout/PictureStrips"/>
    <dgm:cxn modelId="{0846C11C-265D-4239-A295-A2C921BF2C8D}" srcId="{4F659BF9-73EE-489A-8236-E24AB5BAAB1D}" destId="{5853E7A5-082C-4A62-A177-8554A9D9DBA2}" srcOrd="2" destOrd="0" parTransId="{E310DAB0-63E2-406A-8BBF-FAB1C2AF0C9A}" sibTransId="{EA985234-70BA-4CBB-941B-56F8DBCEAFB3}"/>
    <dgm:cxn modelId="{5E0A0D36-EA1D-43E2-BFE4-385F373E12BE}" srcId="{4F659BF9-73EE-489A-8236-E24AB5BAAB1D}" destId="{D02F3755-20E1-43D2-A21A-21D9A6C81283}" srcOrd="3" destOrd="0" parTransId="{06DB588C-67F1-4880-8C57-26402956737F}" sibTransId="{89A6D060-5F27-441D-B2B5-D39FBA54608C}"/>
    <dgm:cxn modelId="{604FC63B-B2C6-40D0-BA82-7B55CF275EE7}" type="presOf" srcId="{F7EBC5BF-0A71-473D-B134-66834002DE6B}" destId="{1D5AA264-AA2B-451E-B8D0-CF136C21D3AF}" srcOrd="0" destOrd="0" presId="urn:microsoft.com/office/officeart/2008/layout/PictureStrips"/>
    <dgm:cxn modelId="{E5B48362-D583-4A38-81A8-A43535436185}" srcId="{4F659BF9-73EE-489A-8236-E24AB5BAAB1D}" destId="{F7EBC5BF-0A71-473D-B134-66834002DE6B}" srcOrd="1" destOrd="0" parTransId="{55D5AE59-7DCE-40FD-989C-59707F2D3AAE}" sibTransId="{089178FC-5CDB-45AE-B5E7-8E29CC3DD01D}"/>
    <dgm:cxn modelId="{CA99104F-517D-40B1-9699-061D4F0B80E6}" type="presOf" srcId="{4F659BF9-73EE-489A-8236-E24AB5BAAB1D}" destId="{8B1B2874-6ABA-4031-8969-1E1A71E07B9F}" srcOrd="0" destOrd="0" presId="urn:microsoft.com/office/officeart/2008/layout/PictureStrips"/>
    <dgm:cxn modelId="{92165273-BAE5-4F78-B8EA-3E0E1CD90956}" srcId="{4F659BF9-73EE-489A-8236-E24AB5BAAB1D}" destId="{5A7FD0F2-84DD-4E06-84FE-098A5B3C35F7}" srcOrd="0" destOrd="0" parTransId="{D6647303-33E8-463A-AC67-68818AC0BC38}" sibTransId="{0E10CF73-8145-48AC-8DDC-AD99910A4B73}"/>
    <dgm:cxn modelId="{CF4DBEA5-2B41-43A1-88D8-6791B8E19815}" type="presOf" srcId="{D02F3755-20E1-43D2-A21A-21D9A6C81283}" destId="{D6029CC0-5D1E-444D-B9B8-2982F2D620ED}" srcOrd="0" destOrd="0" presId="urn:microsoft.com/office/officeart/2008/layout/PictureStrips"/>
    <dgm:cxn modelId="{FBD2CDBF-FBA5-4433-849F-541999D9D3DC}" type="presOf" srcId="{5A7FD0F2-84DD-4E06-84FE-098A5B3C35F7}" destId="{5013E976-878B-4673-A464-338EDFDEF015}" srcOrd="0" destOrd="0" presId="urn:microsoft.com/office/officeart/2008/layout/PictureStrips"/>
    <dgm:cxn modelId="{FFEBB652-447A-4671-98A1-B0FCE5CE4A61}" type="presParOf" srcId="{8B1B2874-6ABA-4031-8969-1E1A71E07B9F}" destId="{D53672E1-A0B9-46E5-A545-ED19A75B6121}" srcOrd="0" destOrd="0" presId="urn:microsoft.com/office/officeart/2008/layout/PictureStrips"/>
    <dgm:cxn modelId="{69A0C02F-FF99-44E2-B947-61215AB70A73}" type="presParOf" srcId="{D53672E1-A0B9-46E5-A545-ED19A75B6121}" destId="{5013E976-878B-4673-A464-338EDFDEF015}" srcOrd="0" destOrd="0" presId="urn:microsoft.com/office/officeart/2008/layout/PictureStrips"/>
    <dgm:cxn modelId="{D1DA51BA-413A-4ADD-B2BA-A88531D5D352}" type="presParOf" srcId="{D53672E1-A0B9-46E5-A545-ED19A75B6121}" destId="{F01710B0-5E46-426F-8D3F-AA78421B5F13}" srcOrd="1" destOrd="0" presId="urn:microsoft.com/office/officeart/2008/layout/PictureStrips"/>
    <dgm:cxn modelId="{B9347FFF-F28C-4864-A95F-640714CD4287}" type="presParOf" srcId="{8B1B2874-6ABA-4031-8969-1E1A71E07B9F}" destId="{1CD9EA8B-A480-41E1-BFBE-4DF4D61BF99A}" srcOrd="1" destOrd="0" presId="urn:microsoft.com/office/officeart/2008/layout/PictureStrips"/>
    <dgm:cxn modelId="{260CBEB1-EFF2-45F8-B312-DE3CF1AF6809}" type="presParOf" srcId="{8B1B2874-6ABA-4031-8969-1E1A71E07B9F}" destId="{166E283F-0F83-487F-9659-53BBFCAA64A0}" srcOrd="2" destOrd="0" presId="urn:microsoft.com/office/officeart/2008/layout/PictureStrips"/>
    <dgm:cxn modelId="{D0186A03-4D9E-4927-8651-84E15A45778E}" type="presParOf" srcId="{166E283F-0F83-487F-9659-53BBFCAA64A0}" destId="{1D5AA264-AA2B-451E-B8D0-CF136C21D3AF}" srcOrd="0" destOrd="0" presId="urn:microsoft.com/office/officeart/2008/layout/PictureStrips"/>
    <dgm:cxn modelId="{2C85AF05-C07F-4CEE-A475-29CBB5303B4D}" type="presParOf" srcId="{166E283F-0F83-487F-9659-53BBFCAA64A0}" destId="{1BAEE1C0-69E2-45F0-9851-176A5E1E2A2D}" srcOrd="1" destOrd="0" presId="urn:microsoft.com/office/officeart/2008/layout/PictureStrips"/>
    <dgm:cxn modelId="{764FF153-B74F-4B15-82F5-36F93A78D0CC}" type="presParOf" srcId="{8B1B2874-6ABA-4031-8969-1E1A71E07B9F}" destId="{F2CD2449-C097-48C2-A06A-7AC6045EFA89}" srcOrd="3" destOrd="0" presId="urn:microsoft.com/office/officeart/2008/layout/PictureStrips"/>
    <dgm:cxn modelId="{D1D49701-C459-454C-87BA-407C68BAA409}" type="presParOf" srcId="{8B1B2874-6ABA-4031-8969-1E1A71E07B9F}" destId="{0680E082-79BC-4F23-B488-E578970033EA}" srcOrd="4" destOrd="0" presId="urn:microsoft.com/office/officeart/2008/layout/PictureStrips"/>
    <dgm:cxn modelId="{364E24AA-1E8F-4E25-B0FD-E8F410DA0710}" type="presParOf" srcId="{0680E082-79BC-4F23-B488-E578970033EA}" destId="{A36B0C22-3CD3-4A46-871C-3E087427682F}" srcOrd="0" destOrd="0" presId="urn:microsoft.com/office/officeart/2008/layout/PictureStrips"/>
    <dgm:cxn modelId="{5EE03DE5-9C55-4F7A-94BE-FA3B01BAAD1D}" type="presParOf" srcId="{0680E082-79BC-4F23-B488-E578970033EA}" destId="{9273FB2B-5533-49A9-A6AD-DE1AB106C8A3}" srcOrd="1" destOrd="0" presId="urn:microsoft.com/office/officeart/2008/layout/PictureStrips"/>
    <dgm:cxn modelId="{205AFD51-DB08-4093-9616-D68703C10C6F}" type="presParOf" srcId="{8B1B2874-6ABA-4031-8969-1E1A71E07B9F}" destId="{B31C01B9-C522-4ACE-BA3D-9638435C24FA}" srcOrd="5" destOrd="0" presId="urn:microsoft.com/office/officeart/2008/layout/PictureStrips"/>
    <dgm:cxn modelId="{09543B77-B937-4DD3-898E-0CBB1259A238}" type="presParOf" srcId="{8B1B2874-6ABA-4031-8969-1E1A71E07B9F}" destId="{47FF5E6E-7317-4F24-B8C4-F80B43A81609}" srcOrd="6" destOrd="0" presId="urn:microsoft.com/office/officeart/2008/layout/PictureStrips"/>
    <dgm:cxn modelId="{23CD3082-21CA-4D55-BD90-8F497CAE80FB}" type="presParOf" srcId="{47FF5E6E-7317-4F24-B8C4-F80B43A81609}" destId="{D6029CC0-5D1E-444D-B9B8-2982F2D620ED}" srcOrd="0" destOrd="0" presId="urn:microsoft.com/office/officeart/2008/layout/PictureStrips"/>
    <dgm:cxn modelId="{80F1F0C0-A1BC-4484-B2A7-AC08D170139B}" type="presParOf" srcId="{47FF5E6E-7317-4F24-B8C4-F80B43A81609}" destId="{9D45FB14-CD33-4A40-9D78-8FB29AAA06FF}" srcOrd="1" destOrd="0" presId="urn:microsoft.com/office/officeart/2008/layout/PictureStrips"/>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4F659BF9-73EE-489A-8236-E24AB5BAAB1D}" type="doc">
      <dgm:prSet loTypeId="urn:microsoft.com/office/officeart/2008/layout/PictureStrips" loCatId="list" qsTypeId="urn:microsoft.com/office/officeart/2005/8/quickstyle/simple1" qsCatId="simple" csTypeId="urn:microsoft.com/office/officeart/2005/8/colors/accent1_2" csCatId="accent1" phldr="1"/>
      <dgm:spPr/>
      <dgm:t>
        <a:bodyPr/>
        <a:lstStyle/>
        <a:p>
          <a:endParaRPr lang="en-US"/>
        </a:p>
      </dgm:t>
    </dgm:pt>
    <dgm:pt modelId="{9722E6BF-DA9F-41C3-874D-646A376810EF}">
      <dgm:prSet/>
      <dgm:spPr/>
      <dgm:t>
        <a:bodyPr/>
        <a:lstStyle/>
        <a:p>
          <a:r>
            <a:rPr lang="en-US"/>
            <a:t>Workforce &amp; Professional Development</a:t>
          </a:r>
        </a:p>
      </dgm:t>
    </dgm:pt>
    <dgm:pt modelId="{F4876B7E-438F-464A-94D3-A7673221960E}" type="parTrans" cxnId="{C5EE6747-994E-4937-A241-ED1913C44598}">
      <dgm:prSet/>
      <dgm:spPr/>
      <dgm:t>
        <a:bodyPr/>
        <a:lstStyle/>
        <a:p>
          <a:endParaRPr lang="en-US"/>
        </a:p>
      </dgm:t>
    </dgm:pt>
    <dgm:pt modelId="{4C6C1E61-5BFB-44BA-9DFB-31A31DACE5C7}" type="sibTrans" cxnId="{C5EE6747-994E-4937-A241-ED1913C44598}">
      <dgm:prSet/>
      <dgm:spPr/>
      <dgm:t>
        <a:bodyPr/>
        <a:lstStyle/>
        <a:p>
          <a:endParaRPr lang="en-US"/>
        </a:p>
      </dgm:t>
    </dgm:pt>
    <dgm:pt modelId="{C8985924-66CB-4C05-B63A-587467C72C64}">
      <dgm:prSet/>
      <dgm:spPr/>
      <dgm:t>
        <a:bodyPr/>
        <a:lstStyle/>
        <a:p>
          <a:r>
            <a:rPr lang="en-US"/>
            <a:t>Training &amp; Technical Assistance</a:t>
          </a:r>
        </a:p>
      </dgm:t>
    </dgm:pt>
    <dgm:pt modelId="{0DF9B67F-45BA-4E82-912F-8B84887987A7}" type="parTrans" cxnId="{93C4B611-4EA4-40E7-99BD-3FA6E126C139}">
      <dgm:prSet/>
      <dgm:spPr/>
      <dgm:t>
        <a:bodyPr/>
        <a:lstStyle/>
        <a:p>
          <a:endParaRPr lang="en-US"/>
        </a:p>
      </dgm:t>
    </dgm:pt>
    <dgm:pt modelId="{B9F931C5-C105-4BBF-8530-A54483D71CD6}" type="sibTrans" cxnId="{93C4B611-4EA4-40E7-99BD-3FA6E126C139}">
      <dgm:prSet/>
      <dgm:spPr/>
      <dgm:t>
        <a:bodyPr/>
        <a:lstStyle/>
        <a:p>
          <a:endParaRPr lang="en-US"/>
        </a:p>
      </dgm:t>
    </dgm:pt>
    <dgm:pt modelId="{0A5E01F5-1E00-437C-BF52-49C004E6DD14}">
      <dgm:prSet/>
      <dgm:spPr/>
      <dgm:t>
        <a:bodyPr/>
        <a:lstStyle/>
        <a:p>
          <a:r>
            <a:rPr lang="en-US" dirty="0"/>
            <a:t>Regional Support Systems</a:t>
          </a:r>
        </a:p>
      </dgm:t>
    </dgm:pt>
    <dgm:pt modelId="{E308ECE2-FD19-4AB2-A72A-AAC508344E5B}" type="parTrans" cxnId="{8F07F8D7-26B7-4099-B8FA-6B5BEDD28516}">
      <dgm:prSet/>
      <dgm:spPr/>
      <dgm:t>
        <a:bodyPr/>
        <a:lstStyle/>
        <a:p>
          <a:endParaRPr lang="en-US"/>
        </a:p>
      </dgm:t>
    </dgm:pt>
    <dgm:pt modelId="{DE2FC90E-26CA-418C-AC8F-DA1326DDBEE3}" type="sibTrans" cxnId="{8F07F8D7-26B7-4099-B8FA-6B5BEDD28516}">
      <dgm:prSet/>
      <dgm:spPr/>
      <dgm:t>
        <a:bodyPr/>
        <a:lstStyle/>
        <a:p>
          <a:endParaRPr lang="en-US"/>
        </a:p>
      </dgm:t>
    </dgm:pt>
    <dgm:pt modelId="{8B1B2874-6ABA-4031-8969-1E1A71E07B9F}" type="pres">
      <dgm:prSet presAssocID="{4F659BF9-73EE-489A-8236-E24AB5BAAB1D}" presName="Name0" presStyleCnt="0">
        <dgm:presLayoutVars>
          <dgm:dir/>
          <dgm:resizeHandles val="exact"/>
        </dgm:presLayoutVars>
      </dgm:prSet>
      <dgm:spPr/>
    </dgm:pt>
    <dgm:pt modelId="{325DE734-5A8E-440D-B3A9-CEC5B6802E65}" type="pres">
      <dgm:prSet presAssocID="{9722E6BF-DA9F-41C3-874D-646A376810EF}" presName="composite" presStyleCnt="0"/>
      <dgm:spPr/>
    </dgm:pt>
    <dgm:pt modelId="{30591C68-B297-4B0A-B52B-AC777844786D}" type="pres">
      <dgm:prSet presAssocID="{9722E6BF-DA9F-41C3-874D-646A376810EF}" presName="rect1" presStyleLbl="trAlignAcc1" presStyleIdx="0" presStyleCnt="3">
        <dgm:presLayoutVars>
          <dgm:bulletEnabled val="1"/>
        </dgm:presLayoutVars>
      </dgm:prSet>
      <dgm:spPr/>
    </dgm:pt>
    <dgm:pt modelId="{F39D8A00-8CC7-47F0-9251-89B5CA9DEAB6}" type="pres">
      <dgm:prSet presAssocID="{9722E6BF-DA9F-41C3-874D-646A376810EF}" presName="rect2" presStyleLbl="fgImgPlace1" presStyleIdx="0" presStyleCnt="3"/>
      <dgm:spPr>
        <a:blipFill>
          <a:blip xmlns:r="http://schemas.openxmlformats.org/officeDocument/2006/relationships" r:embed="rId1">
            <a:extLst>
              <a:ext uri="{28A0092B-C50C-407E-A947-70E740481C1C}">
                <a14:useLocalDpi xmlns:a14="http://schemas.microsoft.com/office/drawing/2010/main" val="0"/>
              </a:ext>
            </a:extLst>
          </a:blip>
          <a:srcRect/>
          <a:stretch>
            <a:fillRect l="-63000" r="-63000"/>
          </a:stretch>
        </a:blipFill>
      </dgm:spPr>
      <dgm:extLst>
        <a:ext uri="{E40237B7-FDA0-4F09-8148-C483321AD2D9}">
          <dgm14:cNvPr xmlns:dgm14="http://schemas.microsoft.com/office/drawing/2010/diagram" id="0" name="" descr="Red pencil standing taller and sharper than other pencils"/>
        </a:ext>
      </dgm:extLst>
    </dgm:pt>
    <dgm:pt modelId="{C20BFC6F-8A73-41B9-B147-A1C2E9EBF78F}" type="pres">
      <dgm:prSet presAssocID="{4C6C1E61-5BFB-44BA-9DFB-31A31DACE5C7}" presName="sibTrans" presStyleCnt="0"/>
      <dgm:spPr/>
    </dgm:pt>
    <dgm:pt modelId="{7928E37D-BE7D-4D7B-B726-9D1102CA1DB8}" type="pres">
      <dgm:prSet presAssocID="{C8985924-66CB-4C05-B63A-587467C72C64}" presName="composite" presStyleCnt="0"/>
      <dgm:spPr/>
    </dgm:pt>
    <dgm:pt modelId="{EB756ED6-3F42-4926-8997-E9EDEADEC524}" type="pres">
      <dgm:prSet presAssocID="{C8985924-66CB-4C05-B63A-587467C72C64}" presName="rect1" presStyleLbl="trAlignAcc1" presStyleIdx="1" presStyleCnt="3">
        <dgm:presLayoutVars>
          <dgm:bulletEnabled val="1"/>
        </dgm:presLayoutVars>
      </dgm:prSet>
      <dgm:spPr/>
    </dgm:pt>
    <dgm:pt modelId="{49FDF114-02E9-43D2-B41B-6586239B651F}" type="pres">
      <dgm:prSet presAssocID="{C8985924-66CB-4C05-B63A-587467C72C64}" presName="rect2" presStyleLbl="fgImgPlace1" presStyleIdx="1" presStyleCnt="3"/>
      <dgm:spPr>
        <a:blipFill>
          <a:blip xmlns:r="http://schemas.openxmlformats.org/officeDocument/2006/relationships" r:embed="rId2"/>
          <a:srcRect/>
          <a:stretch>
            <a:fillRect l="-50000" r="-50000"/>
          </a:stretch>
        </a:blipFill>
      </dgm:spPr>
      <dgm:extLst>
        <a:ext uri="{E40237B7-FDA0-4F09-8148-C483321AD2D9}">
          <dgm14:cNvPr xmlns:dgm14="http://schemas.microsoft.com/office/drawing/2010/diagram" id="0" name="" descr="Desks in empty classroom"/>
        </a:ext>
      </dgm:extLst>
    </dgm:pt>
    <dgm:pt modelId="{F0EA47E8-0266-44B8-87CC-BC765811B46D}" type="pres">
      <dgm:prSet presAssocID="{B9F931C5-C105-4BBF-8530-A54483D71CD6}" presName="sibTrans" presStyleCnt="0"/>
      <dgm:spPr/>
    </dgm:pt>
    <dgm:pt modelId="{A80AE327-0405-489C-8E62-E1ED1A5F09E8}" type="pres">
      <dgm:prSet presAssocID="{0A5E01F5-1E00-437C-BF52-49C004E6DD14}" presName="composite" presStyleCnt="0"/>
      <dgm:spPr/>
    </dgm:pt>
    <dgm:pt modelId="{51350E93-A741-4ED8-A00F-473AF27F3DBA}" type="pres">
      <dgm:prSet presAssocID="{0A5E01F5-1E00-437C-BF52-49C004E6DD14}" presName="rect1" presStyleLbl="trAlignAcc1" presStyleIdx="2" presStyleCnt="3">
        <dgm:presLayoutVars>
          <dgm:bulletEnabled val="1"/>
        </dgm:presLayoutVars>
      </dgm:prSet>
      <dgm:spPr/>
    </dgm:pt>
    <dgm:pt modelId="{F03AB418-6A4E-4229-8C1C-7D8D3467AD2A}" type="pres">
      <dgm:prSet presAssocID="{0A5E01F5-1E00-437C-BF52-49C004E6DD14}" presName="rect2" presStyleLbl="fgImgPlace1" presStyleIdx="2" presStyleCnt="3"/>
      <dgm:spPr>
        <a:blipFill>
          <a:blip xmlns:r="http://schemas.openxmlformats.org/officeDocument/2006/relationships" r:embed="rId3"/>
          <a:srcRect/>
          <a:stretch>
            <a:fillRect l="-62000" r="-62000"/>
          </a:stretch>
        </a:blipFill>
      </dgm:spPr>
      <dgm:extLst>
        <a:ext uri="{E40237B7-FDA0-4F09-8148-C483321AD2D9}">
          <dgm14:cNvPr xmlns:dgm14="http://schemas.microsoft.com/office/drawing/2010/diagram" id="0" name="" descr="School desk with books and pencils with chalkboard in background"/>
        </a:ext>
      </dgm:extLst>
    </dgm:pt>
  </dgm:ptLst>
  <dgm:cxnLst>
    <dgm:cxn modelId="{452BC605-41DA-43B8-9892-067BE13F20E9}" type="presOf" srcId="{9722E6BF-DA9F-41C3-874D-646A376810EF}" destId="{30591C68-B297-4B0A-B52B-AC777844786D}" srcOrd="0" destOrd="0" presId="urn:microsoft.com/office/officeart/2008/layout/PictureStrips"/>
    <dgm:cxn modelId="{F64E1F06-8851-48FC-9CFE-EC0A6B3A756A}" type="presOf" srcId="{C8985924-66CB-4C05-B63A-587467C72C64}" destId="{EB756ED6-3F42-4926-8997-E9EDEADEC524}" srcOrd="0" destOrd="0" presId="urn:microsoft.com/office/officeart/2008/layout/PictureStrips"/>
    <dgm:cxn modelId="{FFE52F08-5321-4CDC-8F64-8A44D6BEEBD5}" type="presOf" srcId="{0A5E01F5-1E00-437C-BF52-49C004E6DD14}" destId="{51350E93-A741-4ED8-A00F-473AF27F3DBA}" srcOrd="0" destOrd="0" presId="urn:microsoft.com/office/officeart/2008/layout/PictureStrips"/>
    <dgm:cxn modelId="{93C4B611-4EA4-40E7-99BD-3FA6E126C139}" srcId="{4F659BF9-73EE-489A-8236-E24AB5BAAB1D}" destId="{C8985924-66CB-4C05-B63A-587467C72C64}" srcOrd="1" destOrd="0" parTransId="{0DF9B67F-45BA-4E82-912F-8B84887987A7}" sibTransId="{B9F931C5-C105-4BBF-8530-A54483D71CD6}"/>
    <dgm:cxn modelId="{C5EE6747-994E-4937-A241-ED1913C44598}" srcId="{4F659BF9-73EE-489A-8236-E24AB5BAAB1D}" destId="{9722E6BF-DA9F-41C3-874D-646A376810EF}" srcOrd="0" destOrd="0" parTransId="{F4876B7E-438F-464A-94D3-A7673221960E}" sibTransId="{4C6C1E61-5BFB-44BA-9DFB-31A31DACE5C7}"/>
    <dgm:cxn modelId="{CA99104F-517D-40B1-9699-061D4F0B80E6}" type="presOf" srcId="{4F659BF9-73EE-489A-8236-E24AB5BAAB1D}" destId="{8B1B2874-6ABA-4031-8969-1E1A71E07B9F}" srcOrd="0" destOrd="0" presId="urn:microsoft.com/office/officeart/2008/layout/PictureStrips"/>
    <dgm:cxn modelId="{8F07F8D7-26B7-4099-B8FA-6B5BEDD28516}" srcId="{4F659BF9-73EE-489A-8236-E24AB5BAAB1D}" destId="{0A5E01F5-1E00-437C-BF52-49C004E6DD14}" srcOrd="2" destOrd="0" parTransId="{E308ECE2-FD19-4AB2-A72A-AAC508344E5B}" sibTransId="{DE2FC90E-26CA-418C-AC8F-DA1326DDBEE3}"/>
    <dgm:cxn modelId="{B51197FE-1D42-4E36-99F4-5F742F61FB59}" type="presParOf" srcId="{8B1B2874-6ABA-4031-8969-1E1A71E07B9F}" destId="{325DE734-5A8E-440D-B3A9-CEC5B6802E65}" srcOrd="0" destOrd="0" presId="urn:microsoft.com/office/officeart/2008/layout/PictureStrips"/>
    <dgm:cxn modelId="{C7C6259E-49EA-4D75-B3F1-9FB61FC23F4A}" type="presParOf" srcId="{325DE734-5A8E-440D-B3A9-CEC5B6802E65}" destId="{30591C68-B297-4B0A-B52B-AC777844786D}" srcOrd="0" destOrd="0" presId="urn:microsoft.com/office/officeart/2008/layout/PictureStrips"/>
    <dgm:cxn modelId="{CB775206-A360-4940-8B4D-FC2820E0FA8C}" type="presParOf" srcId="{325DE734-5A8E-440D-B3A9-CEC5B6802E65}" destId="{F39D8A00-8CC7-47F0-9251-89B5CA9DEAB6}" srcOrd="1" destOrd="0" presId="urn:microsoft.com/office/officeart/2008/layout/PictureStrips"/>
    <dgm:cxn modelId="{94F8B997-6B50-40BA-BD0F-9CC067FBBCE9}" type="presParOf" srcId="{8B1B2874-6ABA-4031-8969-1E1A71E07B9F}" destId="{C20BFC6F-8A73-41B9-B147-A1C2E9EBF78F}" srcOrd="1" destOrd="0" presId="urn:microsoft.com/office/officeart/2008/layout/PictureStrips"/>
    <dgm:cxn modelId="{E3C258AC-6FB4-4D9C-9F9B-296D124614B6}" type="presParOf" srcId="{8B1B2874-6ABA-4031-8969-1E1A71E07B9F}" destId="{7928E37D-BE7D-4D7B-B726-9D1102CA1DB8}" srcOrd="2" destOrd="0" presId="urn:microsoft.com/office/officeart/2008/layout/PictureStrips"/>
    <dgm:cxn modelId="{787A9DC1-246E-4574-A9D1-1632B3EC9B0C}" type="presParOf" srcId="{7928E37D-BE7D-4D7B-B726-9D1102CA1DB8}" destId="{EB756ED6-3F42-4926-8997-E9EDEADEC524}" srcOrd="0" destOrd="0" presId="urn:microsoft.com/office/officeart/2008/layout/PictureStrips"/>
    <dgm:cxn modelId="{E33081AB-2289-408E-AD1C-A7E7D6E5BBF8}" type="presParOf" srcId="{7928E37D-BE7D-4D7B-B726-9D1102CA1DB8}" destId="{49FDF114-02E9-43D2-B41B-6586239B651F}" srcOrd="1" destOrd="0" presId="urn:microsoft.com/office/officeart/2008/layout/PictureStrips"/>
    <dgm:cxn modelId="{71817EDA-BB83-4F8F-8F4B-234D19BE1869}" type="presParOf" srcId="{8B1B2874-6ABA-4031-8969-1E1A71E07B9F}" destId="{F0EA47E8-0266-44B8-87CC-BC765811B46D}" srcOrd="3" destOrd="0" presId="urn:microsoft.com/office/officeart/2008/layout/PictureStrips"/>
    <dgm:cxn modelId="{EFD08C93-817E-41EF-BF57-7D0C6D2D73C6}" type="presParOf" srcId="{8B1B2874-6ABA-4031-8969-1E1A71E07B9F}" destId="{A80AE327-0405-489C-8E62-E1ED1A5F09E8}" srcOrd="4" destOrd="0" presId="urn:microsoft.com/office/officeart/2008/layout/PictureStrips"/>
    <dgm:cxn modelId="{28F6A3BA-207D-4D33-872A-B7F58F4B5F20}" type="presParOf" srcId="{A80AE327-0405-489C-8E62-E1ED1A5F09E8}" destId="{51350E93-A741-4ED8-A00F-473AF27F3DBA}" srcOrd="0" destOrd="0" presId="urn:microsoft.com/office/officeart/2008/layout/PictureStrips"/>
    <dgm:cxn modelId="{E931444F-36BD-4B90-9DA5-6CDBAD2FFEF4}" type="presParOf" srcId="{A80AE327-0405-489C-8E62-E1ED1A5F09E8}" destId="{F03AB418-6A4E-4229-8C1C-7D8D3467AD2A}" srcOrd="1" destOrd="0" presId="urn:microsoft.com/office/officeart/2008/layout/PictureStrips"/>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2E8A0ACE-CFD1-44C6-9186-36DCAE9C54B6}" type="doc">
      <dgm:prSet loTypeId="urn:microsoft.com/office/officeart/2005/8/layout/process1" loCatId="process" qsTypeId="urn:microsoft.com/office/officeart/2005/8/quickstyle/simple1" qsCatId="simple" csTypeId="urn:microsoft.com/office/officeart/2005/8/colors/accent1_2" csCatId="accent1" phldr="1"/>
      <dgm:spPr/>
      <dgm:t>
        <a:bodyPr/>
        <a:lstStyle/>
        <a:p>
          <a:endParaRPr lang="en-US"/>
        </a:p>
      </dgm:t>
    </dgm:pt>
    <dgm:pt modelId="{F0C2C292-D8EB-438D-AFF6-4851C67DF2A5}">
      <dgm:prSet custT="1"/>
      <dgm:spPr/>
      <dgm:t>
        <a:bodyPr/>
        <a:lstStyle/>
        <a:p>
          <a:pPr algn="ctr"/>
          <a:r>
            <a:rPr lang="en-US" sz="1800" u="sng" dirty="0"/>
            <a:t>Provider may receive:</a:t>
          </a:r>
        </a:p>
        <a:p>
          <a:pPr algn="ctr"/>
          <a:endParaRPr lang="en-US" sz="1800" u="sng" dirty="0"/>
        </a:p>
        <a:p>
          <a:pPr algn="l"/>
          <a:r>
            <a:rPr lang="en-US" sz="1800" dirty="0"/>
            <a:t>1) CCAP</a:t>
          </a:r>
        </a:p>
        <a:p>
          <a:pPr algn="l"/>
          <a:r>
            <a:rPr lang="en-US" sz="1800" dirty="0"/>
            <a:t>2) Preschool for All</a:t>
          </a:r>
        </a:p>
        <a:p>
          <a:pPr algn="l"/>
          <a:r>
            <a:rPr lang="en-US" sz="1800" dirty="0"/>
            <a:t>3) Prevention Initiative for center-based care</a:t>
          </a:r>
        </a:p>
      </dgm:t>
    </dgm:pt>
    <dgm:pt modelId="{9F65D286-56CE-42B7-8732-67899E041021}" type="parTrans" cxnId="{152C7CB1-E8D2-490C-9ADD-416D7E327665}">
      <dgm:prSet/>
      <dgm:spPr/>
      <dgm:t>
        <a:bodyPr/>
        <a:lstStyle/>
        <a:p>
          <a:endParaRPr lang="en-US"/>
        </a:p>
      </dgm:t>
    </dgm:pt>
    <dgm:pt modelId="{749D8039-52C0-4211-9C0E-035AAB471C68}" type="sibTrans" cxnId="{152C7CB1-E8D2-490C-9ADD-416D7E327665}">
      <dgm:prSet/>
      <dgm:spPr/>
      <dgm:t>
        <a:bodyPr/>
        <a:lstStyle/>
        <a:p>
          <a:endParaRPr lang="en-US"/>
        </a:p>
      </dgm:t>
    </dgm:pt>
    <dgm:pt modelId="{0B81BBBE-7D5D-473D-A694-2E07F0764D1C}">
      <dgm:prSet custT="1"/>
      <dgm:spPr/>
      <dgm:t>
        <a:bodyPr anchor="t"/>
        <a:lstStyle/>
        <a:p>
          <a:r>
            <a:rPr lang="en-US" sz="1800" u="sng" dirty="0"/>
            <a:t>Provider may receive:</a:t>
          </a:r>
        </a:p>
        <a:p>
          <a:endParaRPr lang="en-US" sz="1800" dirty="0"/>
        </a:p>
        <a:p>
          <a:r>
            <a:rPr lang="en-US" sz="1800" dirty="0"/>
            <a:t>Formula-based disbursal for education &amp; care services*</a:t>
          </a:r>
        </a:p>
      </dgm:t>
    </dgm:pt>
    <dgm:pt modelId="{90BDCFF0-67CA-4CC9-B605-A840CD0EED9F}" type="parTrans" cxnId="{DEB034CE-BA55-4123-9F8E-84E8DF23D78F}">
      <dgm:prSet/>
      <dgm:spPr/>
      <dgm:t>
        <a:bodyPr/>
        <a:lstStyle/>
        <a:p>
          <a:endParaRPr lang="en-US"/>
        </a:p>
      </dgm:t>
    </dgm:pt>
    <dgm:pt modelId="{EBEB7099-DB53-4FF9-8B2D-6B2703801C9A}" type="sibTrans" cxnId="{DEB034CE-BA55-4123-9F8E-84E8DF23D78F}">
      <dgm:prSet/>
      <dgm:spPr/>
      <dgm:t>
        <a:bodyPr/>
        <a:lstStyle/>
        <a:p>
          <a:endParaRPr lang="en-US"/>
        </a:p>
      </dgm:t>
    </dgm:pt>
    <dgm:pt modelId="{37057BA6-D983-4148-9A86-B8EEE820701A}" type="pres">
      <dgm:prSet presAssocID="{2E8A0ACE-CFD1-44C6-9186-36DCAE9C54B6}" presName="Name0" presStyleCnt="0">
        <dgm:presLayoutVars>
          <dgm:dir/>
          <dgm:resizeHandles val="exact"/>
        </dgm:presLayoutVars>
      </dgm:prSet>
      <dgm:spPr/>
    </dgm:pt>
    <dgm:pt modelId="{10884691-A4BE-43DC-949F-F77A19883B19}" type="pres">
      <dgm:prSet presAssocID="{F0C2C292-D8EB-438D-AFF6-4851C67DF2A5}" presName="node" presStyleLbl="node1" presStyleIdx="0" presStyleCnt="2" custScaleY="135624">
        <dgm:presLayoutVars>
          <dgm:bulletEnabled val="1"/>
        </dgm:presLayoutVars>
      </dgm:prSet>
      <dgm:spPr/>
    </dgm:pt>
    <dgm:pt modelId="{31DA4351-7E3F-4278-B062-BDB399DDD32F}" type="pres">
      <dgm:prSet presAssocID="{749D8039-52C0-4211-9C0E-035AAB471C68}" presName="sibTrans" presStyleLbl="sibTrans2D1" presStyleIdx="0" presStyleCnt="1"/>
      <dgm:spPr/>
    </dgm:pt>
    <dgm:pt modelId="{673965EF-FF34-4504-851E-348DCED21D65}" type="pres">
      <dgm:prSet presAssocID="{749D8039-52C0-4211-9C0E-035AAB471C68}" presName="connectorText" presStyleLbl="sibTrans2D1" presStyleIdx="0" presStyleCnt="1"/>
      <dgm:spPr/>
    </dgm:pt>
    <dgm:pt modelId="{3FA9C1D6-9C51-4CE9-82A4-257715D84280}" type="pres">
      <dgm:prSet presAssocID="{0B81BBBE-7D5D-473D-A694-2E07F0764D1C}" presName="node" presStyleLbl="node1" presStyleIdx="1" presStyleCnt="2" custScaleY="138142">
        <dgm:presLayoutVars>
          <dgm:bulletEnabled val="1"/>
        </dgm:presLayoutVars>
      </dgm:prSet>
      <dgm:spPr/>
    </dgm:pt>
  </dgm:ptLst>
  <dgm:cxnLst>
    <dgm:cxn modelId="{9055A802-CD3E-4F06-8CAA-FB9BC4A6A665}" type="presOf" srcId="{2E8A0ACE-CFD1-44C6-9186-36DCAE9C54B6}" destId="{37057BA6-D983-4148-9A86-B8EEE820701A}" srcOrd="0" destOrd="0" presId="urn:microsoft.com/office/officeart/2005/8/layout/process1"/>
    <dgm:cxn modelId="{76BE0F0F-C4D6-48BF-BC0D-8E210CE8F99D}" type="presOf" srcId="{749D8039-52C0-4211-9C0E-035AAB471C68}" destId="{673965EF-FF34-4504-851E-348DCED21D65}" srcOrd="1" destOrd="0" presId="urn:microsoft.com/office/officeart/2005/8/layout/process1"/>
    <dgm:cxn modelId="{AE1B4090-3539-4084-B458-6E61A52ADF18}" type="presOf" srcId="{0B81BBBE-7D5D-473D-A694-2E07F0764D1C}" destId="{3FA9C1D6-9C51-4CE9-82A4-257715D84280}" srcOrd="0" destOrd="0" presId="urn:microsoft.com/office/officeart/2005/8/layout/process1"/>
    <dgm:cxn modelId="{152C7CB1-E8D2-490C-9ADD-416D7E327665}" srcId="{2E8A0ACE-CFD1-44C6-9186-36DCAE9C54B6}" destId="{F0C2C292-D8EB-438D-AFF6-4851C67DF2A5}" srcOrd="0" destOrd="0" parTransId="{9F65D286-56CE-42B7-8732-67899E041021}" sibTransId="{749D8039-52C0-4211-9C0E-035AAB471C68}"/>
    <dgm:cxn modelId="{91B517B6-E4B5-4D51-AA73-1BE3A70E337D}" type="presOf" srcId="{F0C2C292-D8EB-438D-AFF6-4851C67DF2A5}" destId="{10884691-A4BE-43DC-949F-F77A19883B19}" srcOrd="0" destOrd="0" presId="urn:microsoft.com/office/officeart/2005/8/layout/process1"/>
    <dgm:cxn modelId="{4DA2CFB9-399C-4276-B2A7-36342EB81436}" type="presOf" srcId="{749D8039-52C0-4211-9C0E-035AAB471C68}" destId="{31DA4351-7E3F-4278-B062-BDB399DDD32F}" srcOrd="0" destOrd="0" presId="urn:microsoft.com/office/officeart/2005/8/layout/process1"/>
    <dgm:cxn modelId="{DEB034CE-BA55-4123-9F8E-84E8DF23D78F}" srcId="{2E8A0ACE-CFD1-44C6-9186-36DCAE9C54B6}" destId="{0B81BBBE-7D5D-473D-A694-2E07F0764D1C}" srcOrd="1" destOrd="0" parTransId="{90BDCFF0-67CA-4CC9-B605-A840CD0EED9F}" sibTransId="{EBEB7099-DB53-4FF9-8B2D-6B2703801C9A}"/>
    <dgm:cxn modelId="{67935BCE-9DA6-459E-8540-E30C68794F51}" type="presParOf" srcId="{37057BA6-D983-4148-9A86-B8EEE820701A}" destId="{10884691-A4BE-43DC-949F-F77A19883B19}" srcOrd="0" destOrd="0" presId="urn:microsoft.com/office/officeart/2005/8/layout/process1"/>
    <dgm:cxn modelId="{80D41CA6-3959-4ED2-B4A9-790C6AB1A35E}" type="presParOf" srcId="{37057BA6-D983-4148-9A86-B8EEE820701A}" destId="{31DA4351-7E3F-4278-B062-BDB399DDD32F}" srcOrd="1" destOrd="0" presId="urn:microsoft.com/office/officeart/2005/8/layout/process1"/>
    <dgm:cxn modelId="{5012D47E-383B-4BC0-8406-FF0DE855CEFF}" type="presParOf" srcId="{31DA4351-7E3F-4278-B062-BDB399DDD32F}" destId="{673965EF-FF34-4504-851E-348DCED21D65}" srcOrd="0" destOrd="0" presId="urn:microsoft.com/office/officeart/2005/8/layout/process1"/>
    <dgm:cxn modelId="{6ADC64B4-6F21-4236-840E-2B2F7C002FF6}" type="presParOf" srcId="{37057BA6-D983-4148-9A86-B8EEE820701A}" destId="{3FA9C1D6-9C51-4CE9-82A4-257715D84280}" srcOrd="2" destOrd="0" presId="urn:microsoft.com/office/officeart/2005/8/layout/process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DC20FA20-BDBC-46A5-AC19-6A13279304F7}" type="doc">
      <dgm:prSet loTypeId="urn:microsoft.com/office/officeart/2018/2/layout/IconVerticalSolidList" loCatId="icon" qsTypeId="urn:microsoft.com/office/officeart/2005/8/quickstyle/simple1" qsCatId="simple" csTypeId="urn:microsoft.com/office/officeart/2005/8/colors/accent2_2" csCatId="accent2" phldr="1"/>
      <dgm:spPr/>
      <dgm:t>
        <a:bodyPr/>
        <a:lstStyle/>
        <a:p>
          <a:endParaRPr lang="en-US"/>
        </a:p>
      </dgm:t>
    </dgm:pt>
    <dgm:pt modelId="{DC17FA30-FB46-4186-BF33-C57181FF3BFC}">
      <dgm:prSet custT="1"/>
      <dgm:spPr/>
      <dgm:t>
        <a:bodyPr/>
        <a:lstStyle/>
        <a:p>
          <a:pPr>
            <a:lnSpc>
              <a:spcPct val="100000"/>
            </a:lnSpc>
          </a:pPr>
          <a:r>
            <a:rPr lang="en-US" sz="2000" b="1" dirty="0"/>
            <a:t>Centralize ECEC services in a new state agency</a:t>
          </a:r>
        </a:p>
      </dgm:t>
    </dgm:pt>
    <dgm:pt modelId="{A4E7DC19-AB7D-432C-93AB-5EDB6309A564}" type="parTrans" cxnId="{580FBAEA-233F-4E43-91BA-FA89C398CECD}">
      <dgm:prSet/>
      <dgm:spPr/>
      <dgm:t>
        <a:bodyPr/>
        <a:lstStyle/>
        <a:p>
          <a:endParaRPr lang="en-US"/>
        </a:p>
      </dgm:t>
    </dgm:pt>
    <dgm:pt modelId="{EE989180-E383-45FB-96B7-CAF44368C1CD}" type="sibTrans" cxnId="{580FBAEA-233F-4E43-91BA-FA89C398CECD}">
      <dgm:prSet/>
      <dgm:spPr/>
      <dgm:t>
        <a:bodyPr/>
        <a:lstStyle/>
        <a:p>
          <a:endParaRPr lang="en-US"/>
        </a:p>
      </dgm:t>
    </dgm:pt>
    <dgm:pt modelId="{A7AEB9E1-2D08-49D2-8711-0D04B2821774}">
      <dgm:prSet custT="1"/>
      <dgm:spPr/>
      <dgm:t>
        <a:bodyPr/>
        <a:lstStyle/>
        <a:p>
          <a:pPr>
            <a:lnSpc>
              <a:spcPct val="100000"/>
            </a:lnSpc>
          </a:pPr>
          <a:r>
            <a:rPr lang="en-US" sz="1600" dirty="0"/>
            <a:t>Centralize ECEC state agency programs and capacities from three agencies to one new agency to implement the new system of funding.</a:t>
          </a:r>
        </a:p>
      </dgm:t>
    </dgm:pt>
    <dgm:pt modelId="{4D1D9500-6496-4DBC-91DA-725BD55CAC1F}" type="parTrans" cxnId="{B6B70DFA-3CEB-4F86-A5B7-20816491D294}">
      <dgm:prSet/>
      <dgm:spPr/>
      <dgm:t>
        <a:bodyPr/>
        <a:lstStyle/>
        <a:p>
          <a:endParaRPr lang="en-US"/>
        </a:p>
      </dgm:t>
    </dgm:pt>
    <dgm:pt modelId="{C4BDEFD1-B7F7-4092-80C4-B7B0BC58D419}" type="sibTrans" cxnId="{B6B70DFA-3CEB-4F86-A5B7-20816491D294}">
      <dgm:prSet/>
      <dgm:spPr/>
      <dgm:t>
        <a:bodyPr/>
        <a:lstStyle/>
        <a:p>
          <a:endParaRPr lang="en-US"/>
        </a:p>
      </dgm:t>
    </dgm:pt>
    <dgm:pt modelId="{0BD8FC61-9157-49B5-820B-890D08BBAFF3}">
      <dgm:prSet custT="1"/>
      <dgm:spPr/>
      <dgm:t>
        <a:bodyPr/>
        <a:lstStyle/>
        <a:p>
          <a:pPr>
            <a:lnSpc>
              <a:spcPct val="100000"/>
            </a:lnSpc>
          </a:pPr>
          <a:r>
            <a:rPr lang="en-US" sz="1800" b="1" dirty="0"/>
            <a:t>In the long term, consider centralizing EI and ECSE in the new state agency.</a:t>
          </a:r>
        </a:p>
      </dgm:t>
    </dgm:pt>
    <dgm:pt modelId="{0BA93654-46C1-45AD-8605-F5B5D69BE94D}" type="parTrans" cxnId="{88086789-044F-49D7-9EA0-F4102760B4D1}">
      <dgm:prSet/>
      <dgm:spPr/>
      <dgm:t>
        <a:bodyPr/>
        <a:lstStyle/>
        <a:p>
          <a:endParaRPr lang="en-US"/>
        </a:p>
      </dgm:t>
    </dgm:pt>
    <dgm:pt modelId="{B00B593E-3C68-4BEE-A4A3-C3D6E38640B8}" type="sibTrans" cxnId="{88086789-044F-49D7-9EA0-F4102760B4D1}">
      <dgm:prSet/>
      <dgm:spPr/>
      <dgm:t>
        <a:bodyPr/>
        <a:lstStyle/>
        <a:p>
          <a:endParaRPr lang="en-US"/>
        </a:p>
      </dgm:t>
    </dgm:pt>
    <dgm:pt modelId="{FDAF6B59-8090-423C-A9DB-3D92D631C248}">
      <dgm:prSet custT="1"/>
      <dgm:spPr/>
      <dgm:t>
        <a:bodyPr/>
        <a:lstStyle/>
        <a:p>
          <a:pPr>
            <a:lnSpc>
              <a:spcPct val="100000"/>
            </a:lnSpc>
          </a:pPr>
          <a:r>
            <a:rPr lang="en-US" sz="1600" b="0" dirty="0"/>
            <a:t>In the short term, EI should centralize in the new ECEC agency while ECSE should remain in ISBE during further evaluation.</a:t>
          </a:r>
        </a:p>
      </dgm:t>
    </dgm:pt>
    <dgm:pt modelId="{EDE5181C-AB41-445B-85D3-221107FA3338}" type="parTrans" cxnId="{3A0E3CE3-F8EF-47BD-A205-8106F1C311E2}">
      <dgm:prSet/>
      <dgm:spPr/>
      <dgm:t>
        <a:bodyPr/>
        <a:lstStyle/>
        <a:p>
          <a:endParaRPr lang="en-US"/>
        </a:p>
      </dgm:t>
    </dgm:pt>
    <dgm:pt modelId="{976C841D-2067-4151-849A-98F50D60E3FC}" type="sibTrans" cxnId="{3A0E3CE3-F8EF-47BD-A205-8106F1C311E2}">
      <dgm:prSet/>
      <dgm:spPr/>
      <dgm:t>
        <a:bodyPr/>
        <a:lstStyle/>
        <a:p>
          <a:endParaRPr lang="en-US"/>
        </a:p>
      </dgm:t>
    </dgm:pt>
    <dgm:pt modelId="{5E423C51-5385-4F33-A4A1-25DE3C81C92A}" type="pres">
      <dgm:prSet presAssocID="{DC20FA20-BDBC-46A5-AC19-6A13279304F7}" presName="root" presStyleCnt="0">
        <dgm:presLayoutVars>
          <dgm:dir/>
          <dgm:resizeHandles val="exact"/>
        </dgm:presLayoutVars>
      </dgm:prSet>
      <dgm:spPr/>
    </dgm:pt>
    <dgm:pt modelId="{92A14A64-A4BC-4B53-BE49-663D59C56F3F}" type="pres">
      <dgm:prSet presAssocID="{DC17FA30-FB46-4186-BF33-C57181FF3BFC}" presName="compNode" presStyleCnt="0"/>
      <dgm:spPr/>
    </dgm:pt>
    <dgm:pt modelId="{3F005262-F71A-4C28-841C-F8FDF7EA2329}" type="pres">
      <dgm:prSet presAssocID="{DC17FA30-FB46-4186-BF33-C57181FF3BFC}" presName="bgRect" presStyleLbl="bgShp" presStyleIdx="0" presStyleCnt="2" custScaleY="123835" custLinFactNeighborX="1237"/>
      <dgm:spPr/>
    </dgm:pt>
    <dgm:pt modelId="{98F92CFE-7C8C-4C25-A8EA-657C71C04CF7}" type="pres">
      <dgm:prSet presAssocID="{DC17FA30-FB46-4186-BF33-C57181FF3BFC}" presName="iconRect" presStyleLbl="node1" presStyleIdx="0" presStyleCnt="2"/>
      <dgm:spPr>
        <a:blipFill>
          <a:blip xmlns:r="http://schemas.openxmlformats.org/officeDocument/2006/relationships" r:embed="rId1">
            <a:extLst>
              <a:ext uri="{96DAC541-7B7A-43D3-8B79-37D633B846F1}">
                <asvg:svgBlip xmlns:asvg="http://schemas.microsoft.com/office/drawing/2016/SVG/main" r:embed="rId2"/>
              </a:ext>
            </a:extLst>
          </a:blip>
          <a:srcRect/>
          <a:stretch>
            <a:fillRect/>
          </a:stretch>
        </a:blipFill>
        <a:ln>
          <a:noFill/>
        </a:ln>
      </dgm:spPr>
      <dgm:extLst>
        <a:ext uri="{E40237B7-FDA0-4F09-8148-C483321AD2D9}">
          <dgm14:cNvPr xmlns:dgm14="http://schemas.microsoft.com/office/drawing/2010/diagram" id="0" name="" descr="Puzzle"/>
        </a:ext>
      </dgm:extLst>
    </dgm:pt>
    <dgm:pt modelId="{3CD2436B-BD31-498F-90EA-2380E5166075}" type="pres">
      <dgm:prSet presAssocID="{DC17FA30-FB46-4186-BF33-C57181FF3BFC}" presName="spaceRect" presStyleCnt="0"/>
      <dgm:spPr/>
    </dgm:pt>
    <dgm:pt modelId="{94E89D75-6AC7-42EB-970E-1886AD718D3B}" type="pres">
      <dgm:prSet presAssocID="{DC17FA30-FB46-4186-BF33-C57181FF3BFC}" presName="parTx" presStyleLbl="revTx" presStyleIdx="0" presStyleCnt="4" custScaleX="96925" custLinFactNeighborX="-3368" custLinFactNeighborY="2080">
        <dgm:presLayoutVars>
          <dgm:chMax val="0"/>
          <dgm:chPref val="0"/>
        </dgm:presLayoutVars>
      </dgm:prSet>
      <dgm:spPr/>
    </dgm:pt>
    <dgm:pt modelId="{B1B58C94-B99C-4398-BAAB-AE0487EBBDC8}" type="pres">
      <dgm:prSet presAssocID="{DC17FA30-FB46-4186-BF33-C57181FF3BFC}" presName="desTx" presStyleLbl="revTx" presStyleIdx="1" presStyleCnt="4" custScaleX="113004" custScaleY="97752" custLinFactNeighborX="5692" custLinFactNeighborY="6884">
        <dgm:presLayoutVars/>
      </dgm:prSet>
      <dgm:spPr/>
    </dgm:pt>
    <dgm:pt modelId="{067326FB-8E88-4CE8-9E96-2D303D125C46}" type="pres">
      <dgm:prSet presAssocID="{EE989180-E383-45FB-96B7-CAF44368C1CD}" presName="sibTrans" presStyleCnt="0"/>
      <dgm:spPr/>
    </dgm:pt>
    <dgm:pt modelId="{3FB195F4-270E-41D9-A6A4-C4E3311C6D12}" type="pres">
      <dgm:prSet presAssocID="{0BD8FC61-9157-49B5-820B-890D08BBAFF3}" presName="compNode" presStyleCnt="0"/>
      <dgm:spPr/>
    </dgm:pt>
    <dgm:pt modelId="{3E1D60D6-D8BE-4B3B-B927-4EFE122563B4}" type="pres">
      <dgm:prSet presAssocID="{0BD8FC61-9157-49B5-820B-890D08BBAFF3}" presName="bgRect" presStyleLbl="bgShp" presStyleIdx="1" presStyleCnt="2" custScaleY="130512"/>
      <dgm:spPr/>
    </dgm:pt>
    <dgm:pt modelId="{BE9531BA-E94F-49AA-BD98-610FAD7CF097}" type="pres">
      <dgm:prSet presAssocID="{0BD8FC61-9157-49B5-820B-890D08BBAFF3}" presName="iconRect" presStyleLbl="node1" presStyleIdx="1" presStyleCnt="2"/>
      <dgm:spPr>
        <a:blipFill>
          <a:blip xmlns:r="http://schemas.openxmlformats.org/officeDocument/2006/relationships" r:embed="rId3">
            <a:extLst>
              <a:ext uri="{96DAC541-7B7A-43D3-8B79-37D633B846F1}">
                <asvg:svgBlip xmlns:asvg="http://schemas.microsoft.com/office/drawing/2016/SVG/main" r:embed="rId4"/>
              </a:ext>
            </a:extLst>
          </a:blip>
          <a:srcRect/>
          <a:stretch>
            <a:fillRect/>
          </a:stretch>
        </a:blipFill>
        <a:ln>
          <a:noFill/>
        </a:ln>
      </dgm:spPr>
      <dgm:extLst>
        <a:ext uri="{E40237B7-FDA0-4F09-8148-C483321AD2D9}">
          <dgm14:cNvPr xmlns:dgm14="http://schemas.microsoft.com/office/drawing/2010/diagram" id="0" name="" descr="Hourglass"/>
        </a:ext>
      </dgm:extLst>
    </dgm:pt>
    <dgm:pt modelId="{558E9324-22C9-4D71-B17F-96B05E377B3C}" type="pres">
      <dgm:prSet presAssocID="{0BD8FC61-9157-49B5-820B-890D08BBAFF3}" presName="spaceRect" presStyleCnt="0"/>
      <dgm:spPr/>
    </dgm:pt>
    <dgm:pt modelId="{70C56E79-3368-4EAE-96FE-D1FAC24F274B}" type="pres">
      <dgm:prSet presAssocID="{0BD8FC61-9157-49B5-820B-890D08BBAFF3}" presName="parTx" presStyleLbl="revTx" presStyleIdx="2" presStyleCnt="4" custScaleX="94729" custLinFactNeighborX="-6131" custLinFactNeighborY="-2090">
        <dgm:presLayoutVars>
          <dgm:chMax val="0"/>
          <dgm:chPref val="0"/>
        </dgm:presLayoutVars>
      </dgm:prSet>
      <dgm:spPr/>
    </dgm:pt>
    <dgm:pt modelId="{F967AA6F-8E17-42DD-B1DC-CD26ABB5F176}" type="pres">
      <dgm:prSet presAssocID="{0BD8FC61-9157-49B5-820B-890D08BBAFF3}" presName="desTx" presStyleLbl="revTx" presStyleIdx="3" presStyleCnt="4" custLinFactNeighborX="-6340" custLinFactNeighborY="2525">
        <dgm:presLayoutVars/>
      </dgm:prSet>
      <dgm:spPr/>
    </dgm:pt>
  </dgm:ptLst>
  <dgm:cxnLst>
    <dgm:cxn modelId="{F4415303-FA78-4982-9603-0F1FDACFC8A5}" type="presOf" srcId="{DC17FA30-FB46-4186-BF33-C57181FF3BFC}" destId="{94E89D75-6AC7-42EB-970E-1886AD718D3B}" srcOrd="0" destOrd="0" presId="urn:microsoft.com/office/officeart/2018/2/layout/IconVerticalSolidList"/>
    <dgm:cxn modelId="{C230C906-1895-47F0-9B8B-4BED282763AB}" type="presOf" srcId="{FDAF6B59-8090-423C-A9DB-3D92D631C248}" destId="{F967AA6F-8E17-42DD-B1DC-CD26ABB5F176}" srcOrd="0" destOrd="0" presId="urn:microsoft.com/office/officeart/2018/2/layout/IconVerticalSolidList"/>
    <dgm:cxn modelId="{88086789-044F-49D7-9EA0-F4102760B4D1}" srcId="{DC20FA20-BDBC-46A5-AC19-6A13279304F7}" destId="{0BD8FC61-9157-49B5-820B-890D08BBAFF3}" srcOrd="1" destOrd="0" parTransId="{0BA93654-46C1-45AD-8605-F5B5D69BE94D}" sibTransId="{B00B593E-3C68-4BEE-A4A3-C3D6E38640B8}"/>
    <dgm:cxn modelId="{0453FBC3-616D-44BE-B840-8CF7D8BD1116}" type="presOf" srcId="{DC20FA20-BDBC-46A5-AC19-6A13279304F7}" destId="{5E423C51-5385-4F33-A4A1-25DE3C81C92A}" srcOrd="0" destOrd="0" presId="urn:microsoft.com/office/officeart/2018/2/layout/IconVerticalSolidList"/>
    <dgm:cxn modelId="{74895BDE-0E6A-42E3-8CE4-D96785B67754}" type="presOf" srcId="{0BD8FC61-9157-49B5-820B-890D08BBAFF3}" destId="{70C56E79-3368-4EAE-96FE-D1FAC24F274B}" srcOrd="0" destOrd="0" presId="urn:microsoft.com/office/officeart/2018/2/layout/IconVerticalSolidList"/>
    <dgm:cxn modelId="{3A0E3CE3-F8EF-47BD-A205-8106F1C311E2}" srcId="{0BD8FC61-9157-49B5-820B-890D08BBAFF3}" destId="{FDAF6B59-8090-423C-A9DB-3D92D631C248}" srcOrd="0" destOrd="0" parTransId="{EDE5181C-AB41-445B-85D3-221107FA3338}" sibTransId="{976C841D-2067-4151-849A-98F50D60E3FC}"/>
    <dgm:cxn modelId="{580FBAEA-233F-4E43-91BA-FA89C398CECD}" srcId="{DC20FA20-BDBC-46A5-AC19-6A13279304F7}" destId="{DC17FA30-FB46-4186-BF33-C57181FF3BFC}" srcOrd="0" destOrd="0" parTransId="{A4E7DC19-AB7D-432C-93AB-5EDB6309A564}" sibTransId="{EE989180-E383-45FB-96B7-CAF44368C1CD}"/>
    <dgm:cxn modelId="{92829CF2-6BEE-4D9A-8EE2-AB63B400A800}" type="presOf" srcId="{A7AEB9E1-2D08-49D2-8711-0D04B2821774}" destId="{B1B58C94-B99C-4398-BAAB-AE0487EBBDC8}" srcOrd="0" destOrd="0" presId="urn:microsoft.com/office/officeart/2018/2/layout/IconVerticalSolidList"/>
    <dgm:cxn modelId="{B6B70DFA-3CEB-4F86-A5B7-20816491D294}" srcId="{DC17FA30-FB46-4186-BF33-C57181FF3BFC}" destId="{A7AEB9E1-2D08-49D2-8711-0D04B2821774}" srcOrd="0" destOrd="0" parTransId="{4D1D9500-6496-4DBC-91DA-725BD55CAC1F}" sibTransId="{C4BDEFD1-B7F7-4092-80C4-B7B0BC58D419}"/>
    <dgm:cxn modelId="{2C8E7B9B-852F-4115-8910-67A4BFA81B2A}" type="presParOf" srcId="{5E423C51-5385-4F33-A4A1-25DE3C81C92A}" destId="{92A14A64-A4BC-4B53-BE49-663D59C56F3F}" srcOrd="0" destOrd="0" presId="urn:microsoft.com/office/officeart/2018/2/layout/IconVerticalSolidList"/>
    <dgm:cxn modelId="{773C6B84-5FEA-4961-90E3-11023161F93F}" type="presParOf" srcId="{92A14A64-A4BC-4B53-BE49-663D59C56F3F}" destId="{3F005262-F71A-4C28-841C-F8FDF7EA2329}" srcOrd="0" destOrd="0" presId="urn:microsoft.com/office/officeart/2018/2/layout/IconVerticalSolidList"/>
    <dgm:cxn modelId="{1EBCFC9B-BD23-48C1-AE65-3020DCC65B07}" type="presParOf" srcId="{92A14A64-A4BC-4B53-BE49-663D59C56F3F}" destId="{98F92CFE-7C8C-4C25-A8EA-657C71C04CF7}" srcOrd="1" destOrd="0" presId="urn:microsoft.com/office/officeart/2018/2/layout/IconVerticalSolidList"/>
    <dgm:cxn modelId="{35B55775-49DA-40D5-8884-ACFF5878A48B}" type="presParOf" srcId="{92A14A64-A4BC-4B53-BE49-663D59C56F3F}" destId="{3CD2436B-BD31-498F-90EA-2380E5166075}" srcOrd="2" destOrd="0" presId="urn:microsoft.com/office/officeart/2018/2/layout/IconVerticalSolidList"/>
    <dgm:cxn modelId="{15FC5F7B-D1ED-41C5-B925-AD65073ED864}" type="presParOf" srcId="{92A14A64-A4BC-4B53-BE49-663D59C56F3F}" destId="{94E89D75-6AC7-42EB-970E-1886AD718D3B}" srcOrd="3" destOrd="0" presId="urn:microsoft.com/office/officeart/2018/2/layout/IconVerticalSolidList"/>
    <dgm:cxn modelId="{2F8648B3-FC2B-45EA-922C-315B2FE0E946}" type="presParOf" srcId="{92A14A64-A4BC-4B53-BE49-663D59C56F3F}" destId="{B1B58C94-B99C-4398-BAAB-AE0487EBBDC8}" srcOrd="4" destOrd="0" presId="urn:microsoft.com/office/officeart/2018/2/layout/IconVerticalSolidList"/>
    <dgm:cxn modelId="{3768322C-43A0-4E9C-A4BA-7761DC1A9D6F}" type="presParOf" srcId="{5E423C51-5385-4F33-A4A1-25DE3C81C92A}" destId="{067326FB-8E88-4CE8-9E96-2D303D125C46}" srcOrd="1" destOrd="0" presId="urn:microsoft.com/office/officeart/2018/2/layout/IconVerticalSolidList"/>
    <dgm:cxn modelId="{6E2C7571-BFA2-4A7F-B5BA-51B2573635BE}" type="presParOf" srcId="{5E423C51-5385-4F33-A4A1-25DE3C81C92A}" destId="{3FB195F4-270E-41D9-A6A4-C4E3311C6D12}" srcOrd="2" destOrd="0" presId="urn:microsoft.com/office/officeart/2018/2/layout/IconVerticalSolidList"/>
    <dgm:cxn modelId="{F83EB66F-60C5-41BE-9CFD-884DB0631901}" type="presParOf" srcId="{3FB195F4-270E-41D9-A6A4-C4E3311C6D12}" destId="{3E1D60D6-D8BE-4B3B-B927-4EFE122563B4}" srcOrd="0" destOrd="0" presId="urn:microsoft.com/office/officeart/2018/2/layout/IconVerticalSolidList"/>
    <dgm:cxn modelId="{092A708B-F488-42C3-9B84-C97193333EBD}" type="presParOf" srcId="{3FB195F4-270E-41D9-A6A4-C4E3311C6D12}" destId="{BE9531BA-E94F-49AA-BD98-610FAD7CF097}" srcOrd="1" destOrd="0" presId="urn:microsoft.com/office/officeart/2018/2/layout/IconVerticalSolidList"/>
    <dgm:cxn modelId="{19007775-4552-428A-91FB-F672BEF436E7}" type="presParOf" srcId="{3FB195F4-270E-41D9-A6A4-C4E3311C6D12}" destId="{558E9324-22C9-4D71-B17F-96B05E377B3C}" srcOrd="2" destOrd="0" presId="urn:microsoft.com/office/officeart/2018/2/layout/IconVerticalSolidList"/>
    <dgm:cxn modelId="{B0C86A69-3533-408D-93EE-A5573112BADD}" type="presParOf" srcId="{3FB195F4-270E-41D9-A6A4-C4E3311C6D12}" destId="{70C56E79-3368-4EAE-96FE-D1FAC24F274B}" srcOrd="3" destOrd="0" presId="urn:microsoft.com/office/officeart/2018/2/layout/IconVerticalSolidList"/>
    <dgm:cxn modelId="{C784A64C-2A0F-4231-97EE-F2445A2244E5}" type="presParOf" srcId="{3FB195F4-270E-41D9-A6A4-C4E3311C6D12}" destId="{F967AA6F-8E17-42DD-B1DC-CD26ABB5F176}" srcOrd="4" destOrd="0" presId="urn:microsoft.com/office/officeart/2018/2/layout/IconVerticalSoli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961D3936-44A5-484F-BE05-A9A07FE92815}" type="doc">
      <dgm:prSet loTypeId="urn:microsoft.com/office/officeart/2018/5/layout/IconLeafLabelList" loCatId="icon" qsTypeId="urn:microsoft.com/office/officeart/2005/8/quickstyle/simple1" qsCatId="simple" csTypeId="urn:microsoft.com/office/officeart/2005/8/colors/accent3_2" csCatId="accent3" phldr="1"/>
      <dgm:spPr/>
      <dgm:t>
        <a:bodyPr/>
        <a:lstStyle/>
        <a:p>
          <a:endParaRPr lang="en-US"/>
        </a:p>
      </dgm:t>
    </dgm:pt>
    <dgm:pt modelId="{48EF314F-04DD-4D2A-AD97-50C5AAC7B282}">
      <dgm:prSet custT="1"/>
      <dgm:spPr/>
      <dgm:t>
        <a:bodyPr/>
        <a:lstStyle/>
        <a:p>
          <a:pPr>
            <a:lnSpc>
              <a:spcPct val="100000"/>
            </a:lnSpc>
            <a:defRPr cap="all"/>
          </a:pPr>
          <a:r>
            <a:rPr lang="en-US" sz="1400" b="1"/>
            <a:t>Policy Leadership</a:t>
          </a:r>
        </a:p>
        <a:p>
          <a:pPr>
            <a:lnSpc>
              <a:spcPct val="100000"/>
            </a:lnSpc>
            <a:defRPr cap="all"/>
          </a:pPr>
          <a:endParaRPr lang="en-US" sz="1100"/>
        </a:p>
        <a:p>
          <a:pPr>
            <a:lnSpc>
              <a:spcPct val="100000"/>
            </a:lnSpc>
            <a:defRPr cap="all"/>
          </a:pPr>
          <a:endParaRPr lang="en-US" sz="1100"/>
        </a:p>
        <a:p>
          <a:pPr>
            <a:lnSpc>
              <a:spcPct val="100000"/>
            </a:lnSpc>
            <a:defRPr cap="all"/>
          </a:pPr>
          <a:r>
            <a:rPr lang="en-US" sz="1100"/>
            <a:t>one ECEC vision</a:t>
          </a:r>
        </a:p>
        <a:p>
          <a:pPr>
            <a:lnSpc>
              <a:spcPct val="100000"/>
            </a:lnSpc>
            <a:defRPr cap="all"/>
          </a:pPr>
          <a:r>
            <a:rPr lang="en-US" sz="1100"/>
            <a:t>one set of ECEC quality standards</a:t>
          </a:r>
        </a:p>
        <a:p>
          <a:pPr>
            <a:lnSpc>
              <a:spcPct val="100000"/>
            </a:lnSpc>
            <a:defRPr cap="all"/>
          </a:pPr>
          <a:r>
            <a:rPr lang="en-US" sz="1100"/>
            <a:t>one authority for providers</a:t>
          </a:r>
        </a:p>
        <a:p>
          <a:pPr>
            <a:lnSpc>
              <a:spcPct val="100000"/>
            </a:lnSpc>
            <a:defRPr cap="all"/>
          </a:pPr>
          <a:r>
            <a:rPr lang="en-US" sz="1100"/>
            <a:t>One ECEC VOICE OF collaboration with the early childhood eco-system</a:t>
          </a:r>
        </a:p>
      </dgm:t>
    </dgm:pt>
    <dgm:pt modelId="{9A20A120-E364-4D71-BCAC-FC0877CC4E52}" type="parTrans" cxnId="{3D1B148B-0543-40F8-81E0-2AA18DA20D67}">
      <dgm:prSet/>
      <dgm:spPr/>
      <dgm:t>
        <a:bodyPr/>
        <a:lstStyle/>
        <a:p>
          <a:endParaRPr lang="en-US"/>
        </a:p>
      </dgm:t>
    </dgm:pt>
    <dgm:pt modelId="{F96A6CAA-EEAD-4760-B3AE-C0A05779CE04}" type="sibTrans" cxnId="{3D1B148B-0543-40F8-81E0-2AA18DA20D67}">
      <dgm:prSet/>
      <dgm:spPr/>
      <dgm:t>
        <a:bodyPr/>
        <a:lstStyle/>
        <a:p>
          <a:endParaRPr lang="en-US"/>
        </a:p>
      </dgm:t>
    </dgm:pt>
    <dgm:pt modelId="{62D81044-0F45-4E15-A9D7-A1DA081A300A}">
      <dgm:prSet custT="1"/>
      <dgm:spPr/>
      <dgm:t>
        <a:bodyPr/>
        <a:lstStyle/>
        <a:p>
          <a:pPr>
            <a:lnSpc>
              <a:spcPct val="100000"/>
            </a:lnSpc>
            <a:defRPr cap="all"/>
          </a:pPr>
          <a:r>
            <a:rPr lang="en-US" sz="1400" b="1"/>
            <a:t>Funding &amp; Oversight</a:t>
          </a:r>
        </a:p>
        <a:p>
          <a:pPr>
            <a:lnSpc>
              <a:spcPct val="100000"/>
            </a:lnSpc>
            <a:defRPr cap="all"/>
          </a:pPr>
          <a:endParaRPr lang="en-US" sz="1100"/>
        </a:p>
        <a:p>
          <a:pPr>
            <a:lnSpc>
              <a:spcPct val="100000"/>
            </a:lnSpc>
            <a:defRPr cap="all"/>
          </a:pPr>
          <a:endParaRPr lang="en-US" sz="1100"/>
        </a:p>
        <a:p>
          <a:pPr>
            <a:lnSpc>
              <a:spcPct val="100000"/>
            </a:lnSpc>
            <a:defRPr cap="all"/>
          </a:pPr>
          <a:r>
            <a:rPr lang="en-US" sz="1100"/>
            <a:t>simplified, streamlined funding allocation and distribution</a:t>
          </a:r>
        </a:p>
      </dgm:t>
    </dgm:pt>
    <dgm:pt modelId="{AF35CFBE-02C8-4C21-8FA1-48CE40868EB7}" type="parTrans" cxnId="{E8435408-4C61-4ACD-BCED-EB370EB52329}">
      <dgm:prSet/>
      <dgm:spPr/>
      <dgm:t>
        <a:bodyPr/>
        <a:lstStyle/>
        <a:p>
          <a:endParaRPr lang="en-US"/>
        </a:p>
      </dgm:t>
    </dgm:pt>
    <dgm:pt modelId="{4A600ED7-A52C-4973-A507-F7C1D446FA9E}" type="sibTrans" cxnId="{E8435408-4C61-4ACD-BCED-EB370EB52329}">
      <dgm:prSet/>
      <dgm:spPr/>
      <dgm:t>
        <a:bodyPr/>
        <a:lstStyle/>
        <a:p>
          <a:endParaRPr lang="en-US"/>
        </a:p>
      </dgm:t>
    </dgm:pt>
    <dgm:pt modelId="{A47E527A-9372-457F-8240-FCE39656608D}">
      <dgm:prSet custT="1"/>
      <dgm:spPr/>
      <dgm:t>
        <a:bodyPr/>
        <a:lstStyle/>
        <a:p>
          <a:pPr>
            <a:lnSpc>
              <a:spcPct val="100000"/>
            </a:lnSpc>
            <a:defRPr cap="all"/>
          </a:pPr>
          <a:r>
            <a:rPr lang="en-US" sz="1400" b="1"/>
            <a:t>Infrastructure</a:t>
          </a:r>
          <a:r>
            <a:rPr lang="en-US" sz="1200" b="1"/>
            <a:t> </a:t>
          </a:r>
        </a:p>
        <a:p>
          <a:pPr>
            <a:lnSpc>
              <a:spcPct val="100000"/>
            </a:lnSpc>
            <a:defRPr cap="all"/>
          </a:pPr>
          <a:endParaRPr lang="en-US" sz="1100"/>
        </a:p>
        <a:p>
          <a:pPr>
            <a:lnSpc>
              <a:spcPct val="100000"/>
            </a:lnSpc>
            <a:defRPr cap="all"/>
          </a:pPr>
          <a:endParaRPr lang="en-US" sz="1100"/>
        </a:p>
        <a:p>
          <a:pPr>
            <a:lnSpc>
              <a:spcPct val="100000"/>
            </a:lnSpc>
            <a:defRPr cap="all"/>
          </a:pPr>
          <a:r>
            <a:rPr lang="en-US" sz="1100"/>
            <a:t>systemwide data</a:t>
          </a:r>
        </a:p>
        <a:p>
          <a:pPr>
            <a:lnSpc>
              <a:spcPct val="100000"/>
            </a:lnSpc>
            <a:defRPr cap="all"/>
          </a:pPr>
          <a:r>
            <a:rPr lang="en-US" sz="1100"/>
            <a:t>unified professional &amp; workforce development</a:t>
          </a:r>
        </a:p>
        <a:p>
          <a:pPr>
            <a:lnSpc>
              <a:spcPct val="100000"/>
            </a:lnSpc>
            <a:defRPr cap="all"/>
          </a:pPr>
          <a:r>
            <a:rPr lang="en-US" sz="1100"/>
            <a:t>unified quality improvement</a:t>
          </a:r>
        </a:p>
      </dgm:t>
    </dgm:pt>
    <dgm:pt modelId="{88F32BD0-8889-4E6A-8942-535E82181FD6}" type="parTrans" cxnId="{998C2DEA-9225-44FD-9001-82548E88499F}">
      <dgm:prSet/>
      <dgm:spPr/>
      <dgm:t>
        <a:bodyPr/>
        <a:lstStyle/>
        <a:p>
          <a:endParaRPr lang="en-US"/>
        </a:p>
      </dgm:t>
    </dgm:pt>
    <dgm:pt modelId="{DEDB863D-7E1B-4BF8-A402-4EFA14715694}" type="sibTrans" cxnId="{998C2DEA-9225-44FD-9001-82548E88499F}">
      <dgm:prSet/>
      <dgm:spPr/>
      <dgm:t>
        <a:bodyPr/>
        <a:lstStyle/>
        <a:p>
          <a:endParaRPr lang="en-US"/>
        </a:p>
      </dgm:t>
    </dgm:pt>
    <dgm:pt modelId="{FD0CCE15-2CD7-4F6C-9A84-BCEAEE45968F}">
      <dgm:prSet custT="1"/>
      <dgm:spPr/>
      <dgm:t>
        <a:bodyPr/>
        <a:lstStyle/>
        <a:p>
          <a:pPr>
            <a:lnSpc>
              <a:spcPct val="100000"/>
            </a:lnSpc>
            <a:defRPr cap="all"/>
          </a:pPr>
          <a:r>
            <a:rPr lang="en-US" sz="1400" b="1"/>
            <a:t>Communications</a:t>
          </a:r>
          <a:endParaRPr lang="en-US" sz="1200" b="1"/>
        </a:p>
        <a:p>
          <a:pPr>
            <a:lnSpc>
              <a:spcPct val="100000"/>
            </a:lnSpc>
            <a:defRPr cap="all"/>
          </a:pPr>
          <a:endParaRPr lang="en-US" sz="1200"/>
        </a:p>
        <a:p>
          <a:pPr>
            <a:lnSpc>
              <a:spcPct val="100000"/>
            </a:lnSpc>
            <a:defRPr cap="all"/>
          </a:pPr>
          <a:endParaRPr lang="en-US" sz="1200"/>
        </a:p>
        <a:p>
          <a:pPr>
            <a:lnSpc>
              <a:spcPct val="100000"/>
            </a:lnSpc>
            <a:defRPr cap="all"/>
          </a:pPr>
          <a:r>
            <a:rPr lang="en-US" sz="1100"/>
            <a:t>clear, unified listening and engagement</a:t>
          </a:r>
        </a:p>
      </dgm:t>
    </dgm:pt>
    <dgm:pt modelId="{1F52A7A4-7240-439E-9782-748BC9D1B312}" type="parTrans" cxnId="{C4E576A6-7126-422D-8B5B-54D257D1C864}">
      <dgm:prSet/>
      <dgm:spPr/>
      <dgm:t>
        <a:bodyPr/>
        <a:lstStyle/>
        <a:p>
          <a:endParaRPr lang="en-US"/>
        </a:p>
      </dgm:t>
    </dgm:pt>
    <dgm:pt modelId="{265B0356-17AB-44C2-8ADF-4248BB780389}" type="sibTrans" cxnId="{C4E576A6-7126-422D-8B5B-54D257D1C864}">
      <dgm:prSet/>
      <dgm:spPr/>
      <dgm:t>
        <a:bodyPr/>
        <a:lstStyle/>
        <a:p>
          <a:endParaRPr lang="en-US"/>
        </a:p>
      </dgm:t>
    </dgm:pt>
    <dgm:pt modelId="{8F84E04B-45DC-43CD-B4F6-C19A2B5779B0}" type="pres">
      <dgm:prSet presAssocID="{961D3936-44A5-484F-BE05-A9A07FE92815}" presName="root" presStyleCnt="0">
        <dgm:presLayoutVars>
          <dgm:dir/>
          <dgm:resizeHandles val="exact"/>
        </dgm:presLayoutVars>
      </dgm:prSet>
      <dgm:spPr/>
    </dgm:pt>
    <dgm:pt modelId="{99557379-C65D-48F8-AB64-F3293FC04D20}" type="pres">
      <dgm:prSet presAssocID="{48EF314F-04DD-4D2A-AD97-50C5AAC7B282}" presName="compNode" presStyleCnt="0"/>
      <dgm:spPr/>
    </dgm:pt>
    <dgm:pt modelId="{725F40FA-4D6A-4A47-8FE3-966987E9A605}" type="pres">
      <dgm:prSet presAssocID="{48EF314F-04DD-4D2A-AD97-50C5AAC7B282}" presName="iconBgRect" presStyleLbl="bgShp" presStyleIdx="0" presStyleCnt="4"/>
      <dgm:spPr>
        <a:prstGeom prst="round2DiagRect">
          <a:avLst>
            <a:gd name="adj1" fmla="val 29727"/>
            <a:gd name="adj2" fmla="val 0"/>
          </a:avLst>
        </a:prstGeom>
      </dgm:spPr>
    </dgm:pt>
    <dgm:pt modelId="{8F2AA6F4-FF24-423B-BB53-E60CEE29BB6D}" type="pres">
      <dgm:prSet presAssocID="{48EF314F-04DD-4D2A-AD97-50C5AAC7B282}" presName="iconRect" presStyleLbl="node1" presStyleIdx="0" presStyleCnt="4"/>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a:stretch>
        </a:blipFill>
        <a:ln>
          <a:noFill/>
        </a:ln>
      </dgm:spPr>
      <dgm:extLst>
        <a:ext uri="{E40237B7-FDA0-4F09-8148-C483321AD2D9}">
          <dgm14:cNvPr xmlns:dgm14="http://schemas.microsoft.com/office/drawing/2010/diagram" id="0" name="" descr="Group brainstorm"/>
        </a:ext>
      </dgm:extLst>
    </dgm:pt>
    <dgm:pt modelId="{62D1BA2F-C0FD-4CF6-A008-79027ECD10F2}" type="pres">
      <dgm:prSet presAssocID="{48EF314F-04DD-4D2A-AD97-50C5AAC7B282}" presName="spaceRect" presStyleCnt="0"/>
      <dgm:spPr/>
    </dgm:pt>
    <dgm:pt modelId="{77E74136-4BA7-4207-81A1-82CE89DBD2E3}" type="pres">
      <dgm:prSet presAssocID="{48EF314F-04DD-4D2A-AD97-50C5AAC7B282}" presName="textRect" presStyleLbl="revTx" presStyleIdx="0" presStyleCnt="4">
        <dgm:presLayoutVars>
          <dgm:chMax val="1"/>
          <dgm:chPref val="1"/>
        </dgm:presLayoutVars>
      </dgm:prSet>
      <dgm:spPr/>
    </dgm:pt>
    <dgm:pt modelId="{21DA7FF9-CFA0-4838-9D65-6644190C56A7}" type="pres">
      <dgm:prSet presAssocID="{F96A6CAA-EEAD-4760-B3AE-C0A05779CE04}" presName="sibTrans" presStyleCnt="0"/>
      <dgm:spPr/>
    </dgm:pt>
    <dgm:pt modelId="{4D83AB8E-89EC-483F-97BC-F5BE7312065A}" type="pres">
      <dgm:prSet presAssocID="{62D81044-0F45-4E15-A9D7-A1DA081A300A}" presName="compNode" presStyleCnt="0"/>
      <dgm:spPr/>
    </dgm:pt>
    <dgm:pt modelId="{1E4049E2-0195-4B91-BA33-58ED94BD4476}" type="pres">
      <dgm:prSet presAssocID="{62D81044-0F45-4E15-A9D7-A1DA081A300A}" presName="iconBgRect" presStyleLbl="bgShp" presStyleIdx="1" presStyleCnt="4"/>
      <dgm:spPr>
        <a:prstGeom prst="round2DiagRect">
          <a:avLst>
            <a:gd name="adj1" fmla="val 29727"/>
            <a:gd name="adj2" fmla="val 0"/>
          </a:avLst>
        </a:prstGeom>
      </dgm:spPr>
    </dgm:pt>
    <dgm:pt modelId="{8F21C958-5859-4DAF-8945-AE487E8E4B77}" type="pres">
      <dgm:prSet presAssocID="{62D81044-0F45-4E15-A9D7-A1DA081A300A}" presName="iconRect" presStyleLbl="node1" presStyleIdx="1" presStyleCnt="4"/>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Money"/>
        </a:ext>
      </dgm:extLst>
    </dgm:pt>
    <dgm:pt modelId="{4D247CC5-B22A-4A9E-89B2-C6590BFC16EA}" type="pres">
      <dgm:prSet presAssocID="{62D81044-0F45-4E15-A9D7-A1DA081A300A}" presName="spaceRect" presStyleCnt="0"/>
      <dgm:spPr/>
    </dgm:pt>
    <dgm:pt modelId="{F5D48EB0-68C4-45B6-B975-B155B8FE5155}" type="pres">
      <dgm:prSet presAssocID="{62D81044-0F45-4E15-A9D7-A1DA081A300A}" presName="textRect" presStyleLbl="revTx" presStyleIdx="1" presStyleCnt="4">
        <dgm:presLayoutVars>
          <dgm:chMax val="1"/>
          <dgm:chPref val="1"/>
        </dgm:presLayoutVars>
      </dgm:prSet>
      <dgm:spPr/>
    </dgm:pt>
    <dgm:pt modelId="{94103FA8-F32D-4302-B26E-D5168DD82B72}" type="pres">
      <dgm:prSet presAssocID="{4A600ED7-A52C-4973-A507-F7C1D446FA9E}" presName="sibTrans" presStyleCnt="0"/>
      <dgm:spPr/>
    </dgm:pt>
    <dgm:pt modelId="{4D860380-689E-4060-8393-87A7F56F8DB9}" type="pres">
      <dgm:prSet presAssocID="{A47E527A-9372-457F-8240-FCE39656608D}" presName="compNode" presStyleCnt="0"/>
      <dgm:spPr/>
    </dgm:pt>
    <dgm:pt modelId="{DA1E79D4-AFC7-474B-AA30-835BFE8379C0}" type="pres">
      <dgm:prSet presAssocID="{A47E527A-9372-457F-8240-FCE39656608D}" presName="iconBgRect" presStyleLbl="bgShp" presStyleIdx="2" presStyleCnt="4"/>
      <dgm:spPr>
        <a:prstGeom prst="round2DiagRect">
          <a:avLst>
            <a:gd name="adj1" fmla="val 29727"/>
            <a:gd name="adj2" fmla="val 0"/>
          </a:avLst>
        </a:prstGeom>
      </dgm:spPr>
    </dgm:pt>
    <dgm:pt modelId="{36FD981B-E976-4447-B486-1C077D2E9AEC}" type="pres">
      <dgm:prSet presAssocID="{A47E527A-9372-457F-8240-FCE39656608D}" presName="iconRect" presStyleLbl="node1" presStyleIdx="2" presStyleCnt="4"/>
      <dgm:spPr>
        <a:blipFill>
          <a:blip xmlns:r="http://schemas.openxmlformats.org/officeDocument/2006/relationships" r:embed="rId5">
            <a:extLst>
              <a:ext uri="{96DAC541-7B7A-43D3-8B79-37D633B846F1}">
                <asvg:svgBlip xmlns:asvg="http://schemas.microsoft.com/office/drawing/2016/SVG/main" r:embed="rId6"/>
              </a:ext>
            </a:extLst>
          </a:blip>
          <a:srcRect/>
          <a:stretch>
            <a:fillRect/>
          </a:stretch>
        </a:blipFill>
        <a:ln>
          <a:noFill/>
        </a:ln>
      </dgm:spPr>
      <dgm:extLst>
        <a:ext uri="{E40237B7-FDA0-4F09-8148-C483321AD2D9}">
          <dgm14:cNvPr xmlns:dgm14="http://schemas.microsoft.com/office/drawing/2010/diagram" id="0" name="" descr="Gears"/>
        </a:ext>
      </dgm:extLst>
    </dgm:pt>
    <dgm:pt modelId="{F4194C57-B69A-4858-937A-FC8E984ECC98}" type="pres">
      <dgm:prSet presAssocID="{A47E527A-9372-457F-8240-FCE39656608D}" presName="spaceRect" presStyleCnt="0"/>
      <dgm:spPr/>
    </dgm:pt>
    <dgm:pt modelId="{15484FBE-841F-4E5C-A3FB-B3DCDB29632F}" type="pres">
      <dgm:prSet presAssocID="{A47E527A-9372-457F-8240-FCE39656608D}" presName="textRect" presStyleLbl="revTx" presStyleIdx="2" presStyleCnt="4" custScaleX="115341">
        <dgm:presLayoutVars>
          <dgm:chMax val="1"/>
          <dgm:chPref val="1"/>
        </dgm:presLayoutVars>
      </dgm:prSet>
      <dgm:spPr/>
    </dgm:pt>
    <dgm:pt modelId="{00F4627A-AD98-456F-99E9-3D45220B2638}" type="pres">
      <dgm:prSet presAssocID="{DEDB863D-7E1B-4BF8-A402-4EFA14715694}" presName="sibTrans" presStyleCnt="0"/>
      <dgm:spPr/>
    </dgm:pt>
    <dgm:pt modelId="{AB6D0643-B862-444B-9A4F-81AEE8D07BBD}" type="pres">
      <dgm:prSet presAssocID="{FD0CCE15-2CD7-4F6C-9A84-BCEAEE45968F}" presName="compNode" presStyleCnt="0"/>
      <dgm:spPr/>
    </dgm:pt>
    <dgm:pt modelId="{66EED3C7-A3A5-4532-8EDB-2ED832ADCBBD}" type="pres">
      <dgm:prSet presAssocID="{FD0CCE15-2CD7-4F6C-9A84-BCEAEE45968F}" presName="iconBgRect" presStyleLbl="bgShp" presStyleIdx="3" presStyleCnt="4"/>
      <dgm:spPr>
        <a:prstGeom prst="round2DiagRect">
          <a:avLst>
            <a:gd name="adj1" fmla="val 29727"/>
            <a:gd name="adj2" fmla="val 0"/>
          </a:avLst>
        </a:prstGeom>
      </dgm:spPr>
    </dgm:pt>
    <dgm:pt modelId="{1050AD09-7802-4112-BD4C-7DFC9EDC81EB}" type="pres">
      <dgm:prSet presAssocID="{FD0CCE15-2CD7-4F6C-9A84-BCEAEE45968F}" presName="iconRect" presStyleLbl="node1" presStyleIdx="3" presStyleCnt="4"/>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dgm:spPr>
      <dgm:extLst>
        <a:ext uri="{E40237B7-FDA0-4F09-8148-C483321AD2D9}">
          <dgm14:cNvPr xmlns:dgm14="http://schemas.microsoft.com/office/drawing/2010/diagram" id="0" name="" descr="Chat"/>
        </a:ext>
      </dgm:extLst>
    </dgm:pt>
    <dgm:pt modelId="{14FF7640-5717-4C01-AB19-57B0E273250A}" type="pres">
      <dgm:prSet presAssocID="{FD0CCE15-2CD7-4F6C-9A84-BCEAEE45968F}" presName="spaceRect" presStyleCnt="0"/>
      <dgm:spPr/>
    </dgm:pt>
    <dgm:pt modelId="{E8F69A38-C1DE-44D0-AF42-574825DF0B36}" type="pres">
      <dgm:prSet presAssocID="{FD0CCE15-2CD7-4F6C-9A84-BCEAEE45968F}" presName="textRect" presStyleLbl="revTx" presStyleIdx="3" presStyleCnt="4" custScaleX="115440">
        <dgm:presLayoutVars>
          <dgm:chMax val="1"/>
          <dgm:chPref val="1"/>
        </dgm:presLayoutVars>
      </dgm:prSet>
      <dgm:spPr/>
    </dgm:pt>
  </dgm:ptLst>
  <dgm:cxnLst>
    <dgm:cxn modelId="{E8435408-4C61-4ACD-BCED-EB370EB52329}" srcId="{961D3936-44A5-484F-BE05-A9A07FE92815}" destId="{62D81044-0F45-4E15-A9D7-A1DA081A300A}" srcOrd="1" destOrd="0" parTransId="{AF35CFBE-02C8-4C21-8FA1-48CE40868EB7}" sibTransId="{4A600ED7-A52C-4973-A507-F7C1D446FA9E}"/>
    <dgm:cxn modelId="{B24FC669-083C-410B-9DDF-D44E84261E89}" type="presOf" srcId="{A47E527A-9372-457F-8240-FCE39656608D}" destId="{15484FBE-841F-4E5C-A3FB-B3DCDB29632F}" srcOrd="0" destOrd="0" presId="urn:microsoft.com/office/officeart/2018/5/layout/IconLeafLabelList"/>
    <dgm:cxn modelId="{C530BA4C-4560-400E-B87C-98D85B770228}" type="presOf" srcId="{62D81044-0F45-4E15-A9D7-A1DA081A300A}" destId="{F5D48EB0-68C4-45B6-B975-B155B8FE5155}" srcOrd="0" destOrd="0" presId="urn:microsoft.com/office/officeart/2018/5/layout/IconLeafLabelList"/>
    <dgm:cxn modelId="{B2061A78-92E6-4735-BE6B-5C39693427DF}" type="presOf" srcId="{961D3936-44A5-484F-BE05-A9A07FE92815}" destId="{8F84E04B-45DC-43CD-B4F6-C19A2B5779B0}" srcOrd="0" destOrd="0" presId="urn:microsoft.com/office/officeart/2018/5/layout/IconLeafLabelList"/>
    <dgm:cxn modelId="{B56DBE78-3CFB-4260-805C-144BAF3E7C5A}" type="presOf" srcId="{48EF314F-04DD-4D2A-AD97-50C5AAC7B282}" destId="{77E74136-4BA7-4207-81A1-82CE89DBD2E3}" srcOrd="0" destOrd="0" presId="urn:microsoft.com/office/officeart/2018/5/layout/IconLeafLabelList"/>
    <dgm:cxn modelId="{3D1B148B-0543-40F8-81E0-2AA18DA20D67}" srcId="{961D3936-44A5-484F-BE05-A9A07FE92815}" destId="{48EF314F-04DD-4D2A-AD97-50C5AAC7B282}" srcOrd="0" destOrd="0" parTransId="{9A20A120-E364-4D71-BCAC-FC0877CC4E52}" sibTransId="{F96A6CAA-EEAD-4760-B3AE-C0A05779CE04}"/>
    <dgm:cxn modelId="{C4E576A6-7126-422D-8B5B-54D257D1C864}" srcId="{961D3936-44A5-484F-BE05-A9A07FE92815}" destId="{FD0CCE15-2CD7-4F6C-9A84-BCEAEE45968F}" srcOrd="3" destOrd="0" parTransId="{1F52A7A4-7240-439E-9782-748BC9D1B312}" sibTransId="{265B0356-17AB-44C2-8ADF-4248BB780389}"/>
    <dgm:cxn modelId="{57AB72A7-65DC-4C16-8F5D-5DEB8BF04811}" type="presOf" srcId="{FD0CCE15-2CD7-4F6C-9A84-BCEAEE45968F}" destId="{E8F69A38-C1DE-44D0-AF42-574825DF0B36}" srcOrd="0" destOrd="0" presId="urn:microsoft.com/office/officeart/2018/5/layout/IconLeafLabelList"/>
    <dgm:cxn modelId="{998C2DEA-9225-44FD-9001-82548E88499F}" srcId="{961D3936-44A5-484F-BE05-A9A07FE92815}" destId="{A47E527A-9372-457F-8240-FCE39656608D}" srcOrd="2" destOrd="0" parTransId="{88F32BD0-8889-4E6A-8942-535E82181FD6}" sibTransId="{DEDB863D-7E1B-4BF8-A402-4EFA14715694}"/>
    <dgm:cxn modelId="{F644FC02-FDC3-4959-8412-E06BDAB39813}" type="presParOf" srcId="{8F84E04B-45DC-43CD-B4F6-C19A2B5779B0}" destId="{99557379-C65D-48F8-AB64-F3293FC04D20}" srcOrd="0" destOrd="0" presId="urn:microsoft.com/office/officeart/2018/5/layout/IconLeafLabelList"/>
    <dgm:cxn modelId="{B80E26A6-804A-460F-9E70-13EAC8595B6F}" type="presParOf" srcId="{99557379-C65D-48F8-AB64-F3293FC04D20}" destId="{725F40FA-4D6A-4A47-8FE3-966987E9A605}" srcOrd="0" destOrd="0" presId="urn:microsoft.com/office/officeart/2018/5/layout/IconLeafLabelList"/>
    <dgm:cxn modelId="{9E669893-E7FF-49FB-92D0-43028BDE492E}" type="presParOf" srcId="{99557379-C65D-48F8-AB64-F3293FC04D20}" destId="{8F2AA6F4-FF24-423B-BB53-E60CEE29BB6D}" srcOrd="1" destOrd="0" presId="urn:microsoft.com/office/officeart/2018/5/layout/IconLeafLabelList"/>
    <dgm:cxn modelId="{775F00C7-D4B5-4E5D-959B-0AB110881655}" type="presParOf" srcId="{99557379-C65D-48F8-AB64-F3293FC04D20}" destId="{62D1BA2F-C0FD-4CF6-A008-79027ECD10F2}" srcOrd="2" destOrd="0" presId="urn:microsoft.com/office/officeart/2018/5/layout/IconLeafLabelList"/>
    <dgm:cxn modelId="{6F460346-65EE-4C66-AA60-E209176C101F}" type="presParOf" srcId="{99557379-C65D-48F8-AB64-F3293FC04D20}" destId="{77E74136-4BA7-4207-81A1-82CE89DBD2E3}" srcOrd="3" destOrd="0" presId="urn:microsoft.com/office/officeart/2018/5/layout/IconLeafLabelList"/>
    <dgm:cxn modelId="{11370E8D-2879-4ACB-B5B4-55D4B9708518}" type="presParOf" srcId="{8F84E04B-45DC-43CD-B4F6-C19A2B5779B0}" destId="{21DA7FF9-CFA0-4838-9D65-6644190C56A7}" srcOrd="1" destOrd="0" presId="urn:microsoft.com/office/officeart/2018/5/layout/IconLeafLabelList"/>
    <dgm:cxn modelId="{E45B667E-C921-4C0D-82F3-3EFCDCFC302F}" type="presParOf" srcId="{8F84E04B-45DC-43CD-B4F6-C19A2B5779B0}" destId="{4D83AB8E-89EC-483F-97BC-F5BE7312065A}" srcOrd="2" destOrd="0" presId="urn:microsoft.com/office/officeart/2018/5/layout/IconLeafLabelList"/>
    <dgm:cxn modelId="{0AD23925-9CA4-46A7-9FB3-C998105EB5C1}" type="presParOf" srcId="{4D83AB8E-89EC-483F-97BC-F5BE7312065A}" destId="{1E4049E2-0195-4B91-BA33-58ED94BD4476}" srcOrd="0" destOrd="0" presId="urn:microsoft.com/office/officeart/2018/5/layout/IconLeafLabelList"/>
    <dgm:cxn modelId="{9B022727-571D-4D7F-BEDE-7572EB785AB0}" type="presParOf" srcId="{4D83AB8E-89EC-483F-97BC-F5BE7312065A}" destId="{8F21C958-5859-4DAF-8945-AE487E8E4B77}" srcOrd="1" destOrd="0" presId="urn:microsoft.com/office/officeart/2018/5/layout/IconLeafLabelList"/>
    <dgm:cxn modelId="{0AFEBE94-AA42-4A2A-B2F5-87FA0BD79E4F}" type="presParOf" srcId="{4D83AB8E-89EC-483F-97BC-F5BE7312065A}" destId="{4D247CC5-B22A-4A9E-89B2-C6590BFC16EA}" srcOrd="2" destOrd="0" presId="urn:microsoft.com/office/officeart/2018/5/layout/IconLeafLabelList"/>
    <dgm:cxn modelId="{ABBE4012-AF6B-4655-827D-B158468627CF}" type="presParOf" srcId="{4D83AB8E-89EC-483F-97BC-F5BE7312065A}" destId="{F5D48EB0-68C4-45B6-B975-B155B8FE5155}" srcOrd="3" destOrd="0" presId="urn:microsoft.com/office/officeart/2018/5/layout/IconLeafLabelList"/>
    <dgm:cxn modelId="{D389548B-7CC2-497E-B829-08D9C9CEEA96}" type="presParOf" srcId="{8F84E04B-45DC-43CD-B4F6-C19A2B5779B0}" destId="{94103FA8-F32D-4302-B26E-D5168DD82B72}" srcOrd="3" destOrd="0" presId="urn:microsoft.com/office/officeart/2018/5/layout/IconLeafLabelList"/>
    <dgm:cxn modelId="{F8E462E3-71F3-4B54-AB7C-79E2024D609F}" type="presParOf" srcId="{8F84E04B-45DC-43CD-B4F6-C19A2B5779B0}" destId="{4D860380-689E-4060-8393-87A7F56F8DB9}" srcOrd="4" destOrd="0" presId="urn:microsoft.com/office/officeart/2018/5/layout/IconLeafLabelList"/>
    <dgm:cxn modelId="{B7F73D18-6A97-41FD-9FEE-247ACDA18683}" type="presParOf" srcId="{4D860380-689E-4060-8393-87A7F56F8DB9}" destId="{DA1E79D4-AFC7-474B-AA30-835BFE8379C0}" srcOrd="0" destOrd="0" presId="urn:microsoft.com/office/officeart/2018/5/layout/IconLeafLabelList"/>
    <dgm:cxn modelId="{EFA8BA72-CA84-4F18-A2C7-EAD197978CB9}" type="presParOf" srcId="{4D860380-689E-4060-8393-87A7F56F8DB9}" destId="{36FD981B-E976-4447-B486-1C077D2E9AEC}" srcOrd="1" destOrd="0" presId="urn:microsoft.com/office/officeart/2018/5/layout/IconLeafLabelList"/>
    <dgm:cxn modelId="{B53823EA-BB4D-4C64-A7F7-F90319687F6B}" type="presParOf" srcId="{4D860380-689E-4060-8393-87A7F56F8DB9}" destId="{F4194C57-B69A-4858-937A-FC8E984ECC98}" srcOrd="2" destOrd="0" presId="urn:microsoft.com/office/officeart/2018/5/layout/IconLeafLabelList"/>
    <dgm:cxn modelId="{EBB06A13-5FDA-4DDF-A6B2-B8824072305C}" type="presParOf" srcId="{4D860380-689E-4060-8393-87A7F56F8DB9}" destId="{15484FBE-841F-4E5C-A3FB-B3DCDB29632F}" srcOrd="3" destOrd="0" presId="urn:microsoft.com/office/officeart/2018/5/layout/IconLeafLabelList"/>
    <dgm:cxn modelId="{4A4EF915-C289-4964-8200-3B0C0F8B99B7}" type="presParOf" srcId="{8F84E04B-45DC-43CD-B4F6-C19A2B5779B0}" destId="{00F4627A-AD98-456F-99E9-3D45220B2638}" srcOrd="5" destOrd="0" presId="urn:microsoft.com/office/officeart/2018/5/layout/IconLeafLabelList"/>
    <dgm:cxn modelId="{BD83F8C0-6812-4F0F-AE09-6532B15A5658}" type="presParOf" srcId="{8F84E04B-45DC-43CD-B4F6-C19A2B5779B0}" destId="{AB6D0643-B862-444B-9A4F-81AEE8D07BBD}" srcOrd="6" destOrd="0" presId="urn:microsoft.com/office/officeart/2018/5/layout/IconLeafLabelList"/>
    <dgm:cxn modelId="{5CFA62BD-3B6B-43FB-9BF6-1F6F58769A70}" type="presParOf" srcId="{AB6D0643-B862-444B-9A4F-81AEE8D07BBD}" destId="{66EED3C7-A3A5-4532-8EDB-2ED832ADCBBD}" srcOrd="0" destOrd="0" presId="urn:microsoft.com/office/officeart/2018/5/layout/IconLeafLabelList"/>
    <dgm:cxn modelId="{18592724-2984-4852-B492-9E752350832E}" type="presParOf" srcId="{AB6D0643-B862-444B-9A4F-81AEE8D07BBD}" destId="{1050AD09-7802-4112-BD4C-7DFC9EDC81EB}" srcOrd="1" destOrd="0" presId="urn:microsoft.com/office/officeart/2018/5/layout/IconLeafLabelList"/>
    <dgm:cxn modelId="{656F766B-F552-4FB0-BA2A-EF6D45DB2632}" type="presParOf" srcId="{AB6D0643-B862-444B-9A4F-81AEE8D07BBD}" destId="{14FF7640-5717-4C01-AB19-57B0E273250A}" srcOrd="2" destOrd="0" presId="urn:microsoft.com/office/officeart/2018/5/layout/IconLeafLabelList"/>
    <dgm:cxn modelId="{D4B000F1-0671-42D2-9DB2-03982EAC5294}" type="presParOf" srcId="{AB6D0643-B862-444B-9A4F-81AEE8D07BBD}" destId="{E8F69A38-C1DE-44D0-AF42-574825DF0B36}" srcOrd="3" destOrd="0" presId="urn:microsoft.com/office/officeart/2018/5/layout/IconLeafLabel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63952B8-43B6-4A25-8E5F-D56ECA7772AF}">
      <dsp:nvSpPr>
        <dsp:cNvPr id="0" name=""/>
        <dsp:cNvSpPr/>
      </dsp:nvSpPr>
      <dsp:spPr>
        <a:xfrm rot="5400000">
          <a:off x="5739748" y="-2532435"/>
          <a:ext cx="428758" cy="5603885"/>
        </a:xfrm>
        <a:prstGeom prst="round2SameRect">
          <a:avLst/>
        </a:prstGeom>
        <a:solidFill>
          <a:schemeClr val="accent2">
            <a:alpha val="90000"/>
            <a:tint val="40000"/>
            <a:hueOff val="0"/>
            <a:satOff val="0"/>
            <a:lumOff val="0"/>
            <a:alphaOff val="0"/>
          </a:schemeClr>
        </a:solidFill>
        <a:ln w="25400" cap="flat" cmpd="sng" algn="ctr">
          <a:solidFill>
            <a:schemeClr val="accent2">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57150" lvl="1" indent="-57150" algn="l" defTabSz="488950" rtl="0">
            <a:lnSpc>
              <a:spcPct val="90000"/>
            </a:lnSpc>
            <a:spcBef>
              <a:spcPct val="0"/>
            </a:spcBef>
            <a:spcAft>
              <a:spcPct val="15000"/>
            </a:spcAft>
            <a:buChar char="•"/>
          </a:pPr>
          <a:r>
            <a:rPr lang="en-US" sz="1100" kern="1200"/>
            <a:t>It should be invested in as such as this is critical to our State’s workforce</a:t>
          </a:r>
          <a:r>
            <a:rPr lang="en-US" sz="1100" kern="1200">
              <a:latin typeface="Verdana"/>
            </a:rPr>
            <a:t>,</a:t>
          </a:r>
          <a:r>
            <a:rPr lang="en-US" sz="1100" kern="1200"/>
            <a:t> economy</a:t>
          </a:r>
          <a:r>
            <a:rPr lang="en-US" sz="1100" kern="1200">
              <a:latin typeface="Verdana"/>
            </a:rPr>
            <a:t>, and welfare of its residents.</a:t>
          </a:r>
          <a:endParaRPr lang="en-US" sz="1100" kern="1200"/>
        </a:p>
      </dsp:txBody>
      <dsp:txXfrm rot="-5400000">
        <a:off x="3152185" y="76058"/>
        <a:ext cx="5582955" cy="386898"/>
      </dsp:txXfrm>
    </dsp:sp>
    <dsp:sp modelId="{1F1A6EB1-DC04-40C5-913F-ACF3047D0162}">
      <dsp:nvSpPr>
        <dsp:cNvPr id="0" name=""/>
        <dsp:cNvSpPr/>
      </dsp:nvSpPr>
      <dsp:spPr>
        <a:xfrm>
          <a:off x="0" y="1532"/>
          <a:ext cx="3152185" cy="535948"/>
        </a:xfrm>
        <a:prstGeom prst="round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22860" rIns="45720" bIns="22860" numCol="1" spcCol="1270" anchor="ctr" anchorCtr="0">
          <a:noAutofit/>
        </a:bodyPr>
        <a:lstStyle/>
        <a:p>
          <a:pPr marL="0" lvl="0" indent="0" algn="ctr" defTabSz="533400">
            <a:lnSpc>
              <a:spcPct val="90000"/>
            </a:lnSpc>
            <a:spcBef>
              <a:spcPct val="0"/>
            </a:spcBef>
            <a:spcAft>
              <a:spcPct val="35000"/>
            </a:spcAft>
            <a:buNone/>
          </a:pPr>
          <a:r>
            <a:rPr lang="en-US" sz="1200" b="1" kern="1200"/>
            <a:t>High Quality ECEC is a Public Priority</a:t>
          </a:r>
          <a:endParaRPr lang="en-US" sz="1200" kern="1200"/>
        </a:p>
      </dsp:txBody>
      <dsp:txXfrm>
        <a:off x="26163" y="27695"/>
        <a:ext cx="3099859" cy="483622"/>
      </dsp:txXfrm>
    </dsp:sp>
    <dsp:sp modelId="{05F06A95-92F4-47DD-80D0-2C5DB3DAD624}">
      <dsp:nvSpPr>
        <dsp:cNvPr id="0" name=""/>
        <dsp:cNvSpPr/>
      </dsp:nvSpPr>
      <dsp:spPr>
        <a:xfrm rot="5400000">
          <a:off x="5643410" y="-1930023"/>
          <a:ext cx="609806" cy="5598412"/>
        </a:xfrm>
        <a:prstGeom prst="round2SameRect">
          <a:avLst/>
        </a:prstGeom>
        <a:solidFill>
          <a:schemeClr val="accent2">
            <a:alpha val="90000"/>
            <a:tint val="40000"/>
            <a:hueOff val="0"/>
            <a:satOff val="0"/>
            <a:lumOff val="0"/>
            <a:alphaOff val="0"/>
          </a:schemeClr>
        </a:solidFill>
        <a:ln w="25400" cap="flat" cmpd="sng" algn="ctr">
          <a:solidFill>
            <a:schemeClr val="accent2">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57150" lvl="1" indent="-57150" algn="l" defTabSz="488950">
            <a:lnSpc>
              <a:spcPct val="90000"/>
            </a:lnSpc>
            <a:spcBef>
              <a:spcPct val="0"/>
            </a:spcBef>
            <a:spcAft>
              <a:spcPct val="15000"/>
            </a:spcAft>
            <a:buChar char="•"/>
          </a:pPr>
          <a:r>
            <a:rPr lang="en-US" sz="1100" kern="1200">
              <a:solidFill>
                <a:schemeClr val="tx1"/>
              </a:solidFill>
            </a:rPr>
            <a:t>We will endorse a system that ensures equitable outcomes for children, with intentional focus on race, ethnicity, culture, language, income, children’s individual needs, and geography</a:t>
          </a:r>
          <a:r>
            <a:rPr lang="en-US" sz="1100" kern="1200">
              <a:solidFill>
                <a:schemeClr val="tx1"/>
              </a:solidFill>
              <a:latin typeface="Verdana"/>
            </a:rPr>
            <a:t>.</a:t>
          </a:r>
          <a:endParaRPr lang="en-US" sz="1100" kern="1200">
            <a:solidFill>
              <a:schemeClr val="tx1"/>
            </a:solidFill>
          </a:endParaRPr>
        </a:p>
      </dsp:txBody>
      <dsp:txXfrm rot="-5400000">
        <a:off x="3149107" y="594048"/>
        <a:ext cx="5568644" cy="550270"/>
      </dsp:txXfrm>
    </dsp:sp>
    <dsp:sp modelId="{7F33F61C-402F-47E4-9ABA-8F26360571E6}">
      <dsp:nvSpPr>
        <dsp:cNvPr id="0" name=""/>
        <dsp:cNvSpPr/>
      </dsp:nvSpPr>
      <dsp:spPr>
        <a:xfrm>
          <a:off x="0" y="601208"/>
          <a:ext cx="3149107" cy="535948"/>
        </a:xfrm>
        <a:prstGeom prst="round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22860" rIns="45720" bIns="22860" numCol="1" spcCol="1270" anchor="ctr" anchorCtr="0">
          <a:noAutofit/>
        </a:bodyPr>
        <a:lstStyle/>
        <a:p>
          <a:pPr marL="0" lvl="0" indent="0" algn="ctr" defTabSz="533400">
            <a:lnSpc>
              <a:spcPct val="90000"/>
            </a:lnSpc>
            <a:spcBef>
              <a:spcPct val="0"/>
            </a:spcBef>
            <a:spcAft>
              <a:spcPct val="35000"/>
            </a:spcAft>
            <a:buNone/>
          </a:pPr>
          <a:r>
            <a:rPr lang="en-US" sz="1200" b="1" kern="1200">
              <a:solidFill>
                <a:schemeClr val="bg1"/>
              </a:solidFill>
            </a:rPr>
            <a:t>Ensure Equity</a:t>
          </a:r>
          <a:endParaRPr lang="en-US" sz="1200" b="1" kern="1200"/>
        </a:p>
      </dsp:txBody>
      <dsp:txXfrm>
        <a:off x="26163" y="627371"/>
        <a:ext cx="3096781" cy="483622"/>
      </dsp:txXfrm>
    </dsp:sp>
    <dsp:sp modelId="{281B93AB-2A18-4EE8-950A-90FB0D9CDA61}">
      <dsp:nvSpPr>
        <dsp:cNvPr id="0" name=""/>
        <dsp:cNvSpPr/>
      </dsp:nvSpPr>
      <dsp:spPr>
        <a:xfrm rot="5400000">
          <a:off x="5739748" y="-1333085"/>
          <a:ext cx="428758" cy="5603885"/>
        </a:xfrm>
        <a:prstGeom prst="round2SameRect">
          <a:avLst/>
        </a:prstGeom>
        <a:solidFill>
          <a:schemeClr val="accent2">
            <a:alpha val="90000"/>
            <a:tint val="40000"/>
            <a:hueOff val="0"/>
            <a:satOff val="0"/>
            <a:lumOff val="0"/>
            <a:alphaOff val="0"/>
          </a:schemeClr>
        </a:solidFill>
        <a:ln w="25400" cap="flat" cmpd="sng" algn="ctr">
          <a:solidFill>
            <a:schemeClr val="accent2">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57150" lvl="1" indent="-57150" algn="l" defTabSz="488950">
            <a:lnSpc>
              <a:spcPct val="90000"/>
            </a:lnSpc>
            <a:spcBef>
              <a:spcPct val="0"/>
            </a:spcBef>
            <a:spcAft>
              <a:spcPct val="15000"/>
            </a:spcAft>
            <a:buChar char="•"/>
          </a:pPr>
          <a:r>
            <a:rPr lang="en-US" sz="1100" kern="1200">
              <a:solidFill>
                <a:schemeClr val="tx1"/>
              </a:solidFill>
            </a:rPr>
            <a:t>Everything is on the table, including how funding flows, how funding decisions are made, and who makes them, to </a:t>
          </a:r>
          <a:r>
            <a:rPr lang="en-US" sz="1100" kern="1200"/>
            <a:t>better serve all children and families</a:t>
          </a:r>
          <a:r>
            <a:rPr lang="en-US" sz="1100" kern="1200">
              <a:latin typeface="Verdana"/>
            </a:rPr>
            <a:t>.</a:t>
          </a:r>
          <a:endParaRPr lang="en-US" sz="1100" kern="1200"/>
        </a:p>
      </dsp:txBody>
      <dsp:txXfrm rot="-5400000">
        <a:off x="3152185" y="1275408"/>
        <a:ext cx="5582955" cy="386898"/>
      </dsp:txXfrm>
    </dsp:sp>
    <dsp:sp modelId="{582CCA40-0F5B-4AF8-8D3C-E43F145FEA09}">
      <dsp:nvSpPr>
        <dsp:cNvPr id="0" name=""/>
        <dsp:cNvSpPr/>
      </dsp:nvSpPr>
      <dsp:spPr>
        <a:xfrm>
          <a:off x="0" y="1200883"/>
          <a:ext cx="3152185" cy="535948"/>
        </a:xfrm>
        <a:prstGeom prst="round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22860" rIns="45720" bIns="22860" numCol="1" spcCol="1270" anchor="ctr" anchorCtr="0">
          <a:noAutofit/>
        </a:bodyPr>
        <a:lstStyle/>
        <a:p>
          <a:pPr marL="0" lvl="0" indent="0" algn="ctr" defTabSz="533400">
            <a:lnSpc>
              <a:spcPct val="90000"/>
            </a:lnSpc>
            <a:spcBef>
              <a:spcPct val="0"/>
            </a:spcBef>
            <a:spcAft>
              <a:spcPct val="35000"/>
            </a:spcAft>
            <a:buNone/>
          </a:pPr>
          <a:r>
            <a:rPr lang="en-US" sz="1200" b="1" kern="1200"/>
            <a:t>Embrace Bold System-Level Changes</a:t>
          </a:r>
        </a:p>
      </dsp:txBody>
      <dsp:txXfrm>
        <a:off x="26163" y="1227046"/>
        <a:ext cx="3099859" cy="483622"/>
      </dsp:txXfrm>
    </dsp:sp>
    <dsp:sp modelId="{5E6F32E5-01CF-49F8-9FF6-7E93C41853E4}">
      <dsp:nvSpPr>
        <dsp:cNvPr id="0" name=""/>
        <dsp:cNvSpPr/>
      </dsp:nvSpPr>
      <dsp:spPr>
        <a:xfrm rot="5400000">
          <a:off x="5712372" y="-770338"/>
          <a:ext cx="483511" cy="5603885"/>
        </a:xfrm>
        <a:prstGeom prst="round2SameRect">
          <a:avLst/>
        </a:prstGeom>
        <a:solidFill>
          <a:schemeClr val="accent2">
            <a:alpha val="90000"/>
            <a:tint val="40000"/>
            <a:hueOff val="0"/>
            <a:satOff val="0"/>
            <a:lumOff val="0"/>
            <a:alphaOff val="0"/>
          </a:schemeClr>
        </a:solidFill>
        <a:ln w="25400" cap="flat" cmpd="sng" algn="ctr">
          <a:solidFill>
            <a:schemeClr val="accent2">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57150" lvl="1" indent="-57150" algn="l" defTabSz="488950" rtl="0">
            <a:lnSpc>
              <a:spcPct val="90000"/>
            </a:lnSpc>
            <a:spcBef>
              <a:spcPct val="0"/>
            </a:spcBef>
            <a:spcAft>
              <a:spcPct val="15000"/>
            </a:spcAft>
            <a:buChar char="•"/>
          </a:pPr>
          <a:r>
            <a:rPr lang="en-US" sz="1100" kern="1200"/>
            <a:t>We will </a:t>
          </a:r>
          <a:r>
            <a:rPr lang="en-US" sz="1100" kern="1200">
              <a:solidFill>
                <a:schemeClr val="tx1"/>
              </a:solidFill>
            </a:rPr>
            <a:t>build upon the successes of Illinois’ past and current system, its commitment to a prenatal to</a:t>
          </a:r>
          <a:r>
            <a:rPr lang="en-US" sz="1100" kern="1200">
              <a:solidFill>
                <a:schemeClr val="tx1"/>
              </a:solidFill>
              <a:latin typeface="Verdana"/>
            </a:rPr>
            <a:t> five</a:t>
          </a:r>
          <a:r>
            <a:rPr lang="en-US" sz="1100" kern="1200">
              <a:solidFill>
                <a:schemeClr val="tx1"/>
              </a:solidFill>
            </a:rPr>
            <a:t> system, the lessons </a:t>
          </a:r>
          <a:r>
            <a:rPr lang="en-US" sz="1100" kern="1200"/>
            <a:t>from other states,</a:t>
          </a:r>
          <a:r>
            <a:rPr lang="en-US" sz="1100" kern="1200">
              <a:solidFill>
                <a:srgbClr val="FF0000"/>
              </a:solidFill>
            </a:rPr>
            <a:t> </a:t>
          </a:r>
          <a:r>
            <a:rPr lang="en-US" sz="1100" kern="1200"/>
            <a:t>and the expertise and research in the field</a:t>
          </a:r>
          <a:r>
            <a:rPr lang="en-US" sz="1100" kern="1200">
              <a:latin typeface="Verdana"/>
            </a:rPr>
            <a:t>.</a:t>
          </a:r>
          <a:endParaRPr lang="en-US" sz="1100" kern="1200"/>
        </a:p>
      </dsp:txBody>
      <dsp:txXfrm rot="-5400000">
        <a:off x="3152186" y="1813451"/>
        <a:ext cx="5580282" cy="436305"/>
      </dsp:txXfrm>
    </dsp:sp>
    <dsp:sp modelId="{6F33BAC9-B888-4419-9CDF-36D2B7207BDE}">
      <dsp:nvSpPr>
        <dsp:cNvPr id="0" name=""/>
        <dsp:cNvSpPr/>
      </dsp:nvSpPr>
      <dsp:spPr>
        <a:xfrm>
          <a:off x="0" y="1763629"/>
          <a:ext cx="3152185" cy="535948"/>
        </a:xfrm>
        <a:prstGeom prst="round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22860" rIns="45720" bIns="22860" numCol="1" spcCol="1270" anchor="ctr" anchorCtr="0">
          <a:noAutofit/>
        </a:bodyPr>
        <a:lstStyle/>
        <a:p>
          <a:pPr marL="0" lvl="0" indent="0" algn="ctr" defTabSz="533400">
            <a:lnSpc>
              <a:spcPct val="90000"/>
            </a:lnSpc>
            <a:spcBef>
              <a:spcPct val="0"/>
            </a:spcBef>
            <a:spcAft>
              <a:spcPct val="35000"/>
            </a:spcAft>
            <a:buNone/>
          </a:pPr>
          <a:r>
            <a:rPr lang="en-US" sz="1200" b="1" kern="1200"/>
            <a:t>Build Upon the Solid Foundation</a:t>
          </a:r>
          <a:endParaRPr lang="en-US" sz="1200" kern="1200"/>
        </a:p>
      </dsp:txBody>
      <dsp:txXfrm>
        <a:off x="26163" y="1789792"/>
        <a:ext cx="3099859" cy="483622"/>
      </dsp:txXfrm>
    </dsp:sp>
    <dsp:sp modelId="{66493D27-A877-4BC3-924E-7D95390A099F}">
      <dsp:nvSpPr>
        <dsp:cNvPr id="0" name=""/>
        <dsp:cNvSpPr/>
      </dsp:nvSpPr>
      <dsp:spPr>
        <a:xfrm rot="5400000">
          <a:off x="5737274" y="-207592"/>
          <a:ext cx="433706" cy="5603885"/>
        </a:xfrm>
        <a:prstGeom prst="round2SameRect">
          <a:avLst/>
        </a:prstGeom>
        <a:solidFill>
          <a:schemeClr val="accent2">
            <a:alpha val="90000"/>
            <a:tint val="40000"/>
            <a:hueOff val="0"/>
            <a:satOff val="0"/>
            <a:lumOff val="0"/>
            <a:alphaOff val="0"/>
          </a:schemeClr>
        </a:solidFill>
        <a:ln w="25400" cap="flat" cmpd="sng" algn="ctr">
          <a:solidFill>
            <a:schemeClr val="accent2">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57150" lvl="1" indent="-57150" algn="l" defTabSz="488950">
            <a:lnSpc>
              <a:spcPct val="90000"/>
            </a:lnSpc>
            <a:spcBef>
              <a:spcPct val="0"/>
            </a:spcBef>
            <a:spcAft>
              <a:spcPct val="15000"/>
            </a:spcAft>
            <a:buChar char="•"/>
          </a:pPr>
          <a:r>
            <a:rPr lang="en-US" sz="1100" b="0" i="0" kern="1200">
              <a:solidFill>
                <a:schemeClr val="tx1"/>
              </a:solidFill>
            </a:rPr>
            <a:t>We will prioritize families' perspectives, needs, and choices as we make recommendations to improve the system</a:t>
          </a:r>
          <a:r>
            <a:rPr lang="en-US" sz="1100" kern="1200">
              <a:solidFill>
                <a:schemeClr val="tx1"/>
              </a:solidFill>
              <a:latin typeface="Verdana"/>
            </a:rPr>
            <a:t>.</a:t>
          </a:r>
          <a:endParaRPr lang="en-US" sz="1100" kern="1200">
            <a:solidFill>
              <a:schemeClr val="tx1"/>
            </a:solidFill>
          </a:endParaRPr>
        </a:p>
      </dsp:txBody>
      <dsp:txXfrm rot="-5400000">
        <a:off x="3152185" y="2398669"/>
        <a:ext cx="5582713" cy="391362"/>
      </dsp:txXfrm>
    </dsp:sp>
    <dsp:sp modelId="{DC457140-939D-471F-88B8-C5CCA98CE452}">
      <dsp:nvSpPr>
        <dsp:cNvPr id="0" name=""/>
        <dsp:cNvSpPr/>
      </dsp:nvSpPr>
      <dsp:spPr>
        <a:xfrm>
          <a:off x="0" y="2326375"/>
          <a:ext cx="3152185" cy="535948"/>
        </a:xfrm>
        <a:prstGeom prst="round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22860" rIns="45720" bIns="22860" numCol="1" spcCol="1270" anchor="ctr" anchorCtr="0">
          <a:noAutofit/>
        </a:bodyPr>
        <a:lstStyle/>
        <a:p>
          <a:pPr marL="0" lvl="0" indent="0" algn="ctr" defTabSz="533400">
            <a:lnSpc>
              <a:spcPct val="90000"/>
            </a:lnSpc>
            <a:spcBef>
              <a:spcPct val="0"/>
            </a:spcBef>
            <a:spcAft>
              <a:spcPct val="35000"/>
            </a:spcAft>
            <a:buNone/>
          </a:pPr>
          <a:r>
            <a:rPr lang="en-US" sz="1200" b="1" kern="1200">
              <a:solidFill>
                <a:schemeClr val="bg1"/>
              </a:solidFill>
            </a:rPr>
            <a:t>Prioritize Family Perspectives, Needs, and Choices</a:t>
          </a:r>
          <a:endParaRPr lang="en-US" sz="1200" kern="1200">
            <a:solidFill>
              <a:schemeClr val="bg1"/>
            </a:solidFill>
          </a:endParaRPr>
        </a:p>
      </dsp:txBody>
      <dsp:txXfrm>
        <a:off x="26163" y="2352538"/>
        <a:ext cx="3099859" cy="483622"/>
      </dsp:txXfrm>
    </dsp:sp>
    <dsp:sp modelId="{9DCB38E4-F532-439C-AB92-950F2447697A}">
      <dsp:nvSpPr>
        <dsp:cNvPr id="0" name=""/>
        <dsp:cNvSpPr/>
      </dsp:nvSpPr>
      <dsp:spPr>
        <a:xfrm rot="5400000">
          <a:off x="5575426" y="462802"/>
          <a:ext cx="745774" cy="5598412"/>
        </a:xfrm>
        <a:prstGeom prst="round2SameRect">
          <a:avLst/>
        </a:prstGeom>
        <a:solidFill>
          <a:schemeClr val="accent2">
            <a:alpha val="90000"/>
            <a:tint val="40000"/>
            <a:hueOff val="0"/>
            <a:satOff val="0"/>
            <a:lumOff val="0"/>
            <a:alphaOff val="0"/>
          </a:schemeClr>
        </a:solidFill>
        <a:ln w="25400" cap="flat" cmpd="sng" algn="ctr">
          <a:solidFill>
            <a:schemeClr val="accent2">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57150" lvl="1" indent="-57150" algn="l" defTabSz="488950">
            <a:lnSpc>
              <a:spcPct val="90000"/>
            </a:lnSpc>
            <a:spcBef>
              <a:spcPct val="0"/>
            </a:spcBef>
            <a:spcAft>
              <a:spcPct val="15000"/>
            </a:spcAft>
            <a:buChar char="•"/>
          </a:pPr>
          <a:r>
            <a:rPr lang="en-US" sz="1100" kern="1200">
              <a:solidFill>
                <a:schemeClr val="tx1"/>
              </a:solidFill>
            </a:rPr>
            <a:t>We recognize our system must provide funding stability for providers, educators, and staff across mixed delivery settings to better serve families</a:t>
          </a:r>
          <a:r>
            <a:rPr lang="en-US" sz="1100" kern="1200">
              <a:solidFill>
                <a:schemeClr val="tx1"/>
              </a:solidFill>
              <a:latin typeface="Verdana"/>
            </a:rPr>
            <a:t>. System must embrace flexibility to respond to changing circumstances and family needs and must possess the human and technical capacity to do so.</a:t>
          </a:r>
          <a:endParaRPr lang="en-US" sz="1100" kern="1200">
            <a:solidFill>
              <a:schemeClr val="tx1"/>
            </a:solidFill>
          </a:endParaRPr>
        </a:p>
      </dsp:txBody>
      <dsp:txXfrm rot="-5400000">
        <a:off x="3149107" y="2925527"/>
        <a:ext cx="5562006" cy="672962"/>
      </dsp:txXfrm>
    </dsp:sp>
    <dsp:sp modelId="{0E1DAC1C-907B-4770-8611-877B36B5B5F3}">
      <dsp:nvSpPr>
        <dsp:cNvPr id="0" name=""/>
        <dsp:cNvSpPr/>
      </dsp:nvSpPr>
      <dsp:spPr>
        <a:xfrm>
          <a:off x="0" y="2924433"/>
          <a:ext cx="3149107" cy="675150"/>
        </a:xfrm>
        <a:prstGeom prst="round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22860" rIns="45720" bIns="22860" numCol="1" spcCol="1270" anchor="ctr" anchorCtr="0">
          <a:noAutofit/>
        </a:bodyPr>
        <a:lstStyle/>
        <a:p>
          <a:pPr marL="0" lvl="0" indent="0" algn="ctr" defTabSz="533400">
            <a:lnSpc>
              <a:spcPct val="90000"/>
            </a:lnSpc>
            <a:spcBef>
              <a:spcPct val="0"/>
            </a:spcBef>
            <a:spcAft>
              <a:spcPct val="35000"/>
            </a:spcAft>
            <a:buNone/>
          </a:pPr>
          <a:r>
            <a:rPr lang="en-US" sz="1200" b="1" kern="1200">
              <a:solidFill>
                <a:schemeClr val="bg1"/>
              </a:solidFill>
            </a:rPr>
            <a:t>Design for Stability and Sustainability</a:t>
          </a:r>
        </a:p>
      </dsp:txBody>
      <dsp:txXfrm>
        <a:off x="32958" y="2957391"/>
        <a:ext cx="3083191" cy="609234"/>
      </dsp:txXfrm>
    </dsp:sp>
    <dsp:sp modelId="{EEA4FEC9-873F-4735-8C06-C95336D880B3}">
      <dsp:nvSpPr>
        <dsp:cNvPr id="0" name=""/>
        <dsp:cNvSpPr/>
      </dsp:nvSpPr>
      <dsp:spPr>
        <a:xfrm rot="5400000">
          <a:off x="5739748" y="1127725"/>
          <a:ext cx="428758" cy="5603885"/>
        </a:xfrm>
        <a:prstGeom prst="round2SameRect">
          <a:avLst/>
        </a:prstGeom>
        <a:solidFill>
          <a:schemeClr val="accent2">
            <a:alpha val="90000"/>
            <a:tint val="40000"/>
            <a:hueOff val="0"/>
            <a:satOff val="0"/>
            <a:lumOff val="0"/>
            <a:alphaOff val="0"/>
          </a:schemeClr>
        </a:solidFill>
        <a:ln w="25400" cap="flat" cmpd="sng" algn="ctr">
          <a:solidFill>
            <a:schemeClr val="accent2">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57150" lvl="1" indent="-57150" algn="l" defTabSz="488950">
            <a:lnSpc>
              <a:spcPct val="90000"/>
            </a:lnSpc>
            <a:spcBef>
              <a:spcPct val="0"/>
            </a:spcBef>
            <a:spcAft>
              <a:spcPct val="15000"/>
            </a:spcAft>
            <a:buChar char="•"/>
          </a:pPr>
          <a:r>
            <a:rPr lang="en-US" sz="1100" kern="1200">
              <a:solidFill>
                <a:schemeClr val="tx1"/>
              </a:solidFill>
            </a:rPr>
            <a:t>We see these as necessary conditions for all stakeholders, funding distributors, and funding recipients for any future ECEC funding structure</a:t>
          </a:r>
          <a:r>
            <a:rPr lang="en-US" sz="1100" kern="1200">
              <a:solidFill>
                <a:schemeClr val="tx1"/>
              </a:solidFill>
              <a:latin typeface="Verdana"/>
            </a:rPr>
            <a:t>.</a:t>
          </a:r>
          <a:endParaRPr lang="en-US" sz="1100" kern="1200">
            <a:solidFill>
              <a:schemeClr val="tx1"/>
            </a:solidFill>
          </a:endParaRPr>
        </a:p>
      </dsp:txBody>
      <dsp:txXfrm rot="-5400000">
        <a:off x="3152185" y="3736218"/>
        <a:ext cx="5582955" cy="386898"/>
      </dsp:txXfrm>
    </dsp:sp>
    <dsp:sp modelId="{7F27BC46-D8C3-44B8-8586-5C63AA7FF274}">
      <dsp:nvSpPr>
        <dsp:cNvPr id="0" name=""/>
        <dsp:cNvSpPr/>
      </dsp:nvSpPr>
      <dsp:spPr>
        <a:xfrm>
          <a:off x="0" y="3661694"/>
          <a:ext cx="3152185" cy="535948"/>
        </a:xfrm>
        <a:prstGeom prst="round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22860" rIns="45720" bIns="22860" numCol="1" spcCol="1270" anchor="ctr" anchorCtr="0">
          <a:noAutofit/>
        </a:bodyPr>
        <a:lstStyle/>
        <a:p>
          <a:pPr marL="0" lvl="0" indent="0" algn="ctr" defTabSz="533400">
            <a:lnSpc>
              <a:spcPct val="90000"/>
            </a:lnSpc>
            <a:spcBef>
              <a:spcPct val="0"/>
            </a:spcBef>
            <a:spcAft>
              <a:spcPct val="35000"/>
            </a:spcAft>
            <a:buNone/>
          </a:pPr>
          <a:r>
            <a:rPr lang="en-US" sz="1200" b="1" kern="1200">
              <a:solidFill>
                <a:schemeClr val="bg1"/>
              </a:solidFill>
            </a:rPr>
            <a:t>Require System Transparency, Efficiency, and Accountability</a:t>
          </a:r>
          <a:endParaRPr lang="en-US" sz="1200" kern="1200">
            <a:solidFill>
              <a:schemeClr val="bg1"/>
            </a:solidFill>
          </a:endParaRPr>
        </a:p>
      </dsp:txBody>
      <dsp:txXfrm>
        <a:off x="26163" y="3687857"/>
        <a:ext cx="3099859" cy="483622"/>
      </dsp:txXfrm>
    </dsp:sp>
    <dsp:sp modelId="{FED9FF69-2140-439A-9128-0420F0F4C366}">
      <dsp:nvSpPr>
        <dsp:cNvPr id="0" name=""/>
        <dsp:cNvSpPr/>
      </dsp:nvSpPr>
      <dsp:spPr>
        <a:xfrm rot="5400000">
          <a:off x="5739748" y="1690471"/>
          <a:ext cx="428758" cy="5603885"/>
        </a:xfrm>
        <a:prstGeom prst="round2SameRect">
          <a:avLst/>
        </a:prstGeom>
        <a:solidFill>
          <a:schemeClr val="accent2">
            <a:alpha val="90000"/>
            <a:tint val="40000"/>
            <a:hueOff val="0"/>
            <a:satOff val="0"/>
            <a:lumOff val="0"/>
            <a:alphaOff val="0"/>
          </a:schemeClr>
        </a:solidFill>
        <a:ln w="25400" cap="flat" cmpd="sng" algn="ctr">
          <a:solidFill>
            <a:schemeClr val="accent2">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57150" lvl="1" indent="-57150" algn="l" defTabSz="488950">
            <a:lnSpc>
              <a:spcPct val="90000"/>
            </a:lnSpc>
            <a:spcBef>
              <a:spcPct val="0"/>
            </a:spcBef>
            <a:spcAft>
              <a:spcPct val="15000"/>
            </a:spcAft>
            <a:buChar char="•"/>
          </a:pPr>
          <a:r>
            <a:rPr lang="en-US" sz="1100" kern="1200">
              <a:solidFill>
                <a:schemeClr val="tx1"/>
              </a:solidFill>
            </a:rPr>
            <a:t>We will plan for meaningful change over a multi-year time horizon</a:t>
          </a:r>
          <a:r>
            <a:rPr lang="en-US" sz="1100" kern="1200">
              <a:solidFill>
                <a:schemeClr val="tx1"/>
              </a:solidFill>
              <a:latin typeface="Verdana"/>
            </a:rPr>
            <a:t>. We will respond to disruptions in the system to meet the reality of changing needs.</a:t>
          </a:r>
          <a:endParaRPr lang="en-US" sz="1100" kern="1200">
            <a:solidFill>
              <a:schemeClr val="tx1"/>
            </a:solidFill>
          </a:endParaRPr>
        </a:p>
      </dsp:txBody>
      <dsp:txXfrm rot="-5400000">
        <a:off x="3152185" y="4298964"/>
        <a:ext cx="5582955" cy="386898"/>
      </dsp:txXfrm>
    </dsp:sp>
    <dsp:sp modelId="{0D207BDB-4F16-41D8-BCE2-6434D5790E9D}">
      <dsp:nvSpPr>
        <dsp:cNvPr id="0" name=""/>
        <dsp:cNvSpPr/>
      </dsp:nvSpPr>
      <dsp:spPr>
        <a:xfrm>
          <a:off x="0" y="4224440"/>
          <a:ext cx="3152185" cy="535948"/>
        </a:xfrm>
        <a:prstGeom prst="round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22860" rIns="45720" bIns="22860" numCol="1" spcCol="1270" anchor="ctr" anchorCtr="0">
          <a:noAutofit/>
        </a:bodyPr>
        <a:lstStyle/>
        <a:p>
          <a:pPr marL="0" lvl="0" indent="0" algn="ctr" defTabSz="533400">
            <a:lnSpc>
              <a:spcPct val="90000"/>
            </a:lnSpc>
            <a:spcBef>
              <a:spcPct val="0"/>
            </a:spcBef>
            <a:spcAft>
              <a:spcPct val="35000"/>
            </a:spcAft>
            <a:buNone/>
          </a:pPr>
          <a:r>
            <a:rPr lang="en-US" sz="1200" b="1" kern="1200"/>
            <a:t>Recognize Implementation Realities</a:t>
          </a:r>
          <a:endParaRPr lang="en-US" sz="1200" kern="1200"/>
        </a:p>
      </dsp:txBody>
      <dsp:txXfrm>
        <a:off x="26163" y="4250603"/>
        <a:ext cx="3099859" cy="483622"/>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F005262-F71A-4C28-841C-F8FDF7EA2329}">
      <dsp:nvSpPr>
        <dsp:cNvPr id="0" name=""/>
        <dsp:cNvSpPr/>
      </dsp:nvSpPr>
      <dsp:spPr>
        <a:xfrm>
          <a:off x="0" y="149317"/>
          <a:ext cx="8229600" cy="1798107"/>
        </a:xfrm>
        <a:prstGeom prst="roundRect">
          <a:avLst>
            <a:gd name="adj" fmla="val 1000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98F92CFE-7C8C-4C25-A8EA-657C71C04CF7}">
      <dsp:nvSpPr>
        <dsp:cNvPr id="0" name=""/>
        <dsp:cNvSpPr/>
      </dsp:nvSpPr>
      <dsp:spPr>
        <a:xfrm>
          <a:off x="361598" y="719644"/>
          <a:ext cx="658738" cy="657452"/>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94E89D75-6AC7-42EB-970E-1886AD718D3B}">
      <dsp:nvSpPr>
        <dsp:cNvPr id="0" name=""/>
        <dsp:cNvSpPr/>
      </dsp:nvSpPr>
      <dsp:spPr>
        <a:xfrm>
          <a:off x="1271856" y="475575"/>
          <a:ext cx="3167891" cy="119653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6633" tIns="126633" rIns="126633" bIns="126633" numCol="1" spcCol="1270" anchor="ctr" anchorCtr="0">
          <a:noAutofit/>
        </a:bodyPr>
        <a:lstStyle/>
        <a:p>
          <a:pPr marL="0" lvl="0" indent="0" algn="l" defTabSz="889000">
            <a:lnSpc>
              <a:spcPct val="100000"/>
            </a:lnSpc>
            <a:spcBef>
              <a:spcPct val="0"/>
            </a:spcBef>
            <a:spcAft>
              <a:spcPct val="35000"/>
            </a:spcAft>
            <a:buNone/>
          </a:pPr>
          <a:r>
            <a:rPr lang="en-US" sz="2000" b="1" kern="1200" dirty="0"/>
            <a:t>Articulate the cost of adequacy for ECEC in Illinois</a:t>
          </a:r>
        </a:p>
      </dsp:txBody>
      <dsp:txXfrm>
        <a:off x="1271856" y="475575"/>
        <a:ext cx="3167891" cy="1196536"/>
      </dsp:txXfrm>
    </dsp:sp>
    <dsp:sp modelId="{B1B58C94-B99C-4398-BAAB-AE0487EBBDC8}">
      <dsp:nvSpPr>
        <dsp:cNvPr id="0" name=""/>
        <dsp:cNvSpPr/>
      </dsp:nvSpPr>
      <dsp:spPr>
        <a:xfrm>
          <a:off x="4346062" y="517320"/>
          <a:ext cx="3550180" cy="99656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7896" tIns="107896" rIns="107896" bIns="107896" numCol="1" spcCol="1270" anchor="ctr" anchorCtr="0">
          <a:noAutofit/>
        </a:bodyPr>
        <a:lstStyle/>
        <a:p>
          <a:pPr marL="0" lvl="0" indent="0" algn="l" defTabSz="711200">
            <a:lnSpc>
              <a:spcPct val="100000"/>
            </a:lnSpc>
            <a:spcBef>
              <a:spcPct val="0"/>
            </a:spcBef>
            <a:spcAft>
              <a:spcPct val="35000"/>
            </a:spcAft>
            <a:buNone/>
          </a:pPr>
          <a:r>
            <a:rPr lang="en-US" sz="1600" kern="1200" dirty="0"/>
            <a:t>Propose the investment necessary to meet the charge and the model that can guide funding decisions to get there.</a:t>
          </a:r>
        </a:p>
      </dsp:txBody>
      <dsp:txXfrm>
        <a:off x="4346062" y="517320"/>
        <a:ext cx="3550180" cy="996567"/>
      </dsp:txXfrm>
    </dsp:sp>
    <dsp:sp modelId="{C68A4329-AA2F-4087-9741-7BA358CA3FA1}">
      <dsp:nvSpPr>
        <dsp:cNvPr id="0" name=""/>
        <dsp:cNvSpPr/>
      </dsp:nvSpPr>
      <dsp:spPr>
        <a:xfrm>
          <a:off x="0" y="2213321"/>
          <a:ext cx="8229600" cy="1195367"/>
        </a:xfrm>
        <a:prstGeom prst="roundRect">
          <a:avLst>
            <a:gd name="adj" fmla="val 1000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39183CEE-E489-4792-A6CE-9C2809796C3D}">
      <dsp:nvSpPr>
        <dsp:cNvPr id="0" name=""/>
        <dsp:cNvSpPr/>
      </dsp:nvSpPr>
      <dsp:spPr>
        <a:xfrm>
          <a:off x="361598" y="2482279"/>
          <a:ext cx="658738" cy="657452"/>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3AB67718-A5B6-43A4-B4B6-A5CA83C411FA}">
      <dsp:nvSpPr>
        <dsp:cNvPr id="0" name=""/>
        <dsp:cNvSpPr/>
      </dsp:nvSpPr>
      <dsp:spPr>
        <a:xfrm>
          <a:off x="1327807" y="2233435"/>
          <a:ext cx="2426929" cy="119653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6633" tIns="126633" rIns="126633" bIns="126633" numCol="1" spcCol="1270" anchor="ctr" anchorCtr="0">
          <a:noAutofit/>
        </a:bodyPr>
        <a:lstStyle/>
        <a:p>
          <a:pPr marL="0" lvl="0" indent="0" algn="l" defTabSz="889000">
            <a:lnSpc>
              <a:spcPct val="100000"/>
            </a:lnSpc>
            <a:spcBef>
              <a:spcPct val="0"/>
            </a:spcBef>
            <a:spcAft>
              <a:spcPct val="35000"/>
            </a:spcAft>
            <a:buNone/>
          </a:pPr>
          <a:r>
            <a:rPr lang="en-US" sz="2000" b="1" kern="1200" dirty="0"/>
            <a:t>Adequately fund EI and ECSE services</a:t>
          </a:r>
        </a:p>
      </dsp:txBody>
      <dsp:txXfrm>
        <a:off x="1327807" y="2233435"/>
        <a:ext cx="2426929" cy="1196536"/>
      </dsp:txXfrm>
    </dsp:sp>
    <dsp:sp modelId="{F9AE585E-DB63-46CD-8520-1B131251BA2B}">
      <dsp:nvSpPr>
        <dsp:cNvPr id="0" name=""/>
        <dsp:cNvSpPr/>
      </dsp:nvSpPr>
      <dsp:spPr>
        <a:xfrm>
          <a:off x="4349049" y="2265457"/>
          <a:ext cx="3493913" cy="104293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0377" tIns="110377" rIns="110377" bIns="110377" numCol="1" spcCol="1270" anchor="ctr" anchorCtr="0">
          <a:noAutofit/>
        </a:bodyPr>
        <a:lstStyle/>
        <a:p>
          <a:pPr marL="0" lvl="0" indent="0" algn="l" defTabSz="711200">
            <a:lnSpc>
              <a:spcPct val="100000"/>
            </a:lnSpc>
            <a:spcBef>
              <a:spcPct val="0"/>
            </a:spcBef>
            <a:spcAft>
              <a:spcPct val="35000"/>
            </a:spcAft>
            <a:buNone/>
          </a:pPr>
          <a:r>
            <a:rPr lang="en-US" sz="1600" b="0" kern="1200" dirty="0"/>
            <a:t>Model the cost necessary to adequately fund EI and ECSE services. Reevaluate the ECSE calculation in EBF.</a:t>
          </a:r>
        </a:p>
      </dsp:txBody>
      <dsp:txXfrm>
        <a:off x="4349049" y="2265457"/>
        <a:ext cx="3493913" cy="104293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F005262-F71A-4C28-841C-F8FDF7EA2329}">
      <dsp:nvSpPr>
        <dsp:cNvPr id="0" name=""/>
        <dsp:cNvSpPr/>
      </dsp:nvSpPr>
      <dsp:spPr>
        <a:xfrm>
          <a:off x="0" y="880533"/>
          <a:ext cx="8229600" cy="1798107"/>
        </a:xfrm>
        <a:prstGeom prst="roundRect">
          <a:avLst>
            <a:gd name="adj" fmla="val 1000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98F92CFE-7C8C-4C25-A8EA-657C71C04CF7}">
      <dsp:nvSpPr>
        <dsp:cNvPr id="0" name=""/>
        <dsp:cNvSpPr/>
      </dsp:nvSpPr>
      <dsp:spPr>
        <a:xfrm>
          <a:off x="361952" y="1450861"/>
          <a:ext cx="658738" cy="657452"/>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94E89D75-6AC7-42EB-970E-1886AD718D3B}">
      <dsp:nvSpPr>
        <dsp:cNvPr id="0" name=""/>
        <dsp:cNvSpPr/>
      </dsp:nvSpPr>
      <dsp:spPr>
        <a:xfrm>
          <a:off x="1320916" y="1206791"/>
          <a:ext cx="3268394" cy="119653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6633" tIns="126633" rIns="126633" bIns="126633" numCol="1" spcCol="1270" anchor="ctr" anchorCtr="0">
          <a:noAutofit/>
        </a:bodyPr>
        <a:lstStyle/>
        <a:p>
          <a:pPr marL="0" lvl="0" indent="0" algn="l" defTabSz="889000">
            <a:lnSpc>
              <a:spcPct val="100000"/>
            </a:lnSpc>
            <a:spcBef>
              <a:spcPct val="0"/>
            </a:spcBef>
            <a:spcAft>
              <a:spcPct val="35000"/>
            </a:spcAft>
            <a:buNone/>
          </a:pPr>
          <a:r>
            <a:rPr lang="en-US" sz="2000" b="1" kern="1200"/>
            <a:t>Centralize funding allocation and disbursal</a:t>
          </a:r>
        </a:p>
      </dsp:txBody>
      <dsp:txXfrm>
        <a:off x="1320916" y="1206791"/>
        <a:ext cx="3268394" cy="1196536"/>
      </dsp:txXfrm>
    </dsp:sp>
    <dsp:sp modelId="{B1B58C94-B99C-4398-BAAB-AE0487EBBDC8}">
      <dsp:nvSpPr>
        <dsp:cNvPr id="0" name=""/>
        <dsp:cNvSpPr/>
      </dsp:nvSpPr>
      <dsp:spPr>
        <a:xfrm>
          <a:off x="4557510" y="1250069"/>
          <a:ext cx="3549379" cy="101948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0377" tIns="110377" rIns="110377" bIns="110377" numCol="1" spcCol="1270" anchor="ctr" anchorCtr="0">
          <a:noAutofit/>
        </a:bodyPr>
        <a:lstStyle/>
        <a:p>
          <a:pPr marL="0" lvl="0" indent="0" algn="l" defTabSz="711200">
            <a:lnSpc>
              <a:spcPct val="100000"/>
            </a:lnSpc>
            <a:spcBef>
              <a:spcPct val="0"/>
            </a:spcBef>
            <a:spcAft>
              <a:spcPct val="35000"/>
            </a:spcAft>
            <a:buNone/>
          </a:pPr>
          <a:r>
            <a:rPr lang="en-US" sz="1600" kern="1200"/>
            <a:t>Streamline how funding is distributed from the state to providers in order to promote the Commission’s Guiding Principles.</a:t>
          </a:r>
        </a:p>
      </dsp:txBody>
      <dsp:txXfrm>
        <a:off x="4557510" y="1250069"/>
        <a:ext cx="3549379" cy="1019485"/>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87530CA-BE4E-406F-9F5F-33AADBF78218}">
      <dsp:nvSpPr>
        <dsp:cNvPr id="0" name=""/>
        <dsp:cNvSpPr/>
      </dsp:nvSpPr>
      <dsp:spPr>
        <a:xfrm>
          <a:off x="19853" y="856"/>
          <a:ext cx="3606165" cy="2712587"/>
        </a:xfrm>
        <a:prstGeom prst="rect">
          <a:avLst/>
        </a:prstGeom>
        <a:solidFill>
          <a:schemeClr val="accent5"/>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100000"/>
            </a:lnSpc>
            <a:spcBef>
              <a:spcPct val="0"/>
            </a:spcBef>
            <a:spcAft>
              <a:spcPct val="35000"/>
            </a:spcAft>
            <a:buNone/>
          </a:pPr>
          <a:r>
            <a:rPr lang="en-US" sz="1400" b="1" kern="1200" dirty="0"/>
            <a:t>Early Childhood Block Grant</a:t>
          </a:r>
        </a:p>
        <a:p>
          <a:pPr marL="0" lvl="0" indent="0" algn="ctr" defTabSz="622300">
            <a:lnSpc>
              <a:spcPct val="100000"/>
            </a:lnSpc>
            <a:spcBef>
              <a:spcPct val="0"/>
            </a:spcBef>
            <a:spcAft>
              <a:spcPct val="35000"/>
            </a:spcAft>
            <a:buNone/>
          </a:pPr>
          <a:endParaRPr lang="en-US" sz="1400" b="1" kern="1200" dirty="0"/>
        </a:p>
        <a:p>
          <a:pPr marL="0" lvl="0" indent="0" algn="ctr" defTabSz="622300">
            <a:lnSpc>
              <a:spcPct val="100000"/>
            </a:lnSpc>
            <a:spcBef>
              <a:spcPct val="0"/>
            </a:spcBef>
            <a:spcAft>
              <a:spcPct val="35000"/>
            </a:spcAft>
            <a:buNone/>
          </a:pPr>
          <a:r>
            <a:rPr lang="en-US" sz="1400" b="0" kern="1200" dirty="0"/>
            <a:t>State General Revenue funds</a:t>
          </a:r>
        </a:p>
      </dsp:txBody>
      <dsp:txXfrm>
        <a:off x="19853" y="856"/>
        <a:ext cx="3606165" cy="2712587"/>
      </dsp:txXfrm>
    </dsp:sp>
    <dsp:sp modelId="{2E1C6410-D385-4A18-B604-9940D2DF7FF6}">
      <dsp:nvSpPr>
        <dsp:cNvPr id="0" name=""/>
        <dsp:cNvSpPr/>
      </dsp:nvSpPr>
      <dsp:spPr>
        <a:xfrm>
          <a:off x="3872932" y="21248"/>
          <a:ext cx="4549250" cy="2671802"/>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100000"/>
            </a:lnSpc>
            <a:spcBef>
              <a:spcPct val="0"/>
            </a:spcBef>
            <a:spcAft>
              <a:spcPct val="35000"/>
            </a:spcAft>
            <a:buNone/>
          </a:pPr>
          <a:r>
            <a:rPr lang="en-US" sz="1400" b="1" kern="1200" dirty="0"/>
            <a:t>Child Care Assistance Program</a:t>
          </a:r>
        </a:p>
        <a:p>
          <a:pPr marL="0" lvl="0" indent="0" algn="ctr" defTabSz="622300">
            <a:lnSpc>
              <a:spcPct val="100000"/>
            </a:lnSpc>
            <a:spcBef>
              <a:spcPct val="0"/>
            </a:spcBef>
            <a:spcAft>
              <a:spcPct val="35000"/>
            </a:spcAft>
            <a:buNone/>
          </a:pPr>
          <a:endParaRPr lang="en-US" sz="1400" b="1" kern="1200" dirty="0"/>
        </a:p>
        <a:p>
          <a:pPr marL="0" lvl="0" indent="0" algn="ctr" defTabSz="622300">
            <a:lnSpc>
              <a:spcPct val="100000"/>
            </a:lnSpc>
            <a:spcBef>
              <a:spcPct val="0"/>
            </a:spcBef>
            <a:spcAft>
              <a:spcPct val="35000"/>
            </a:spcAft>
            <a:buNone/>
          </a:pPr>
          <a:r>
            <a:rPr lang="en-US" sz="1400" kern="1200" dirty="0"/>
            <a:t>State General Revenue and Federal funds</a:t>
          </a:r>
        </a:p>
      </dsp:txBody>
      <dsp:txXfrm>
        <a:off x="3872932" y="21248"/>
        <a:ext cx="4549250" cy="2671802"/>
      </dsp:txXfrm>
    </dsp:sp>
    <dsp:sp modelId="{E90077F1-7CEE-43FC-B482-E316821E8379}">
      <dsp:nvSpPr>
        <dsp:cNvPr id="0" name=""/>
        <dsp:cNvSpPr/>
      </dsp:nvSpPr>
      <dsp:spPr>
        <a:xfrm>
          <a:off x="1628431" y="2960356"/>
          <a:ext cx="2469130" cy="1481478"/>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100000"/>
            </a:lnSpc>
            <a:spcBef>
              <a:spcPct val="0"/>
            </a:spcBef>
            <a:spcAft>
              <a:spcPct val="35000"/>
            </a:spcAft>
            <a:buNone/>
          </a:pPr>
          <a:r>
            <a:rPr lang="en-US" sz="1000" b="1" kern="1200" dirty="0"/>
            <a:t>Home Visiting</a:t>
          </a:r>
        </a:p>
        <a:p>
          <a:pPr marL="0" lvl="0" indent="0" algn="ctr" defTabSz="444500">
            <a:lnSpc>
              <a:spcPct val="100000"/>
            </a:lnSpc>
            <a:spcBef>
              <a:spcPct val="0"/>
            </a:spcBef>
            <a:spcAft>
              <a:spcPct val="35000"/>
            </a:spcAft>
            <a:buNone/>
          </a:pPr>
          <a:r>
            <a:rPr lang="en-US" sz="1000" kern="1200" dirty="0"/>
            <a:t>State General Revenue and Federal funds</a:t>
          </a:r>
          <a:endParaRPr lang="en-US" sz="1000" b="0" kern="1200" dirty="0"/>
        </a:p>
      </dsp:txBody>
      <dsp:txXfrm>
        <a:off x="1628431" y="2960356"/>
        <a:ext cx="2469130" cy="1481478"/>
      </dsp:txXfrm>
    </dsp:sp>
    <dsp:sp modelId="{FEBA1FAB-4D0F-43E3-9180-EE61A5C5F7CF}">
      <dsp:nvSpPr>
        <dsp:cNvPr id="0" name=""/>
        <dsp:cNvSpPr/>
      </dsp:nvSpPr>
      <dsp:spPr>
        <a:xfrm>
          <a:off x="4344475" y="2960356"/>
          <a:ext cx="2469130" cy="1481478"/>
        </a:xfrm>
        <a:prstGeom prst="rect">
          <a:avLst/>
        </a:prstGeom>
        <a:solidFill>
          <a:schemeClr val="bg2">
            <a:lumMod val="9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US" sz="1100" b="1" kern="1200" dirty="0"/>
            <a:t>Licensing</a:t>
          </a:r>
        </a:p>
        <a:p>
          <a:pPr marL="0" lvl="0" indent="0" algn="ctr" defTabSz="488950">
            <a:lnSpc>
              <a:spcPct val="90000"/>
            </a:lnSpc>
            <a:spcBef>
              <a:spcPct val="0"/>
            </a:spcBef>
            <a:spcAft>
              <a:spcPct val="35000"/>
            </a:spcAft>
            <a:buNone/>
          </a:pPr>
          <a:r>
            <a:rPr lang="en-US" sz="1100" b="0" kern="1200" dirty="0"/>
            <a:t>State General Revenue and Federal funds</a:t>
          </a:r>
        </a:p>
      </dsp:txBody>
      <dsp:txXfrm>
        <a:off x="4344475" y="2960356"/>
        <a:ext cx="2469130" cy="1481478"/>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013E976-878B-4673-A464-338EDFDEF015}">
      <dsp:nvSpPr>
        <dsp:cNvPr id="0" name=""/>
        <dsp:cNvSpPr/>
      </dsp:nvSpPr>
      <dsp:spPr>
        <a:xfrm>
          <a:off x="1136165" y="155454"/>
          <a:ext cx="2078523" cy="649538"/>
        </a:xfrm>
        <a:prstGeom prst="rect">
          <a:avLst/>
        </a:prstGeom>
        <a:solidFill>
          <a:schemeClr val="lt1">
            <a:alpha val="4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439954" tIns="68580" rIns="68580" bIns="68580" numCol="1" spcCol="1270" anchor="ctr" anchorCtr="0">
          <a:noAutofit/>
        </a:bodyPr>
        <a:lstStyle/>
        <a:p>
          <a:pPr marL="0" lvl="0" indent="0" algn="l" defTabSz="800100">
            <a:lnSpc>
              <a:spcPct val="90000"/>
            </a:lnSpc>
            <a:spcBef>
              <a:spcPct val="0"/>
            </a:spcBef>
            <a:spcAft>
              <a:spcPct val="35000"/>
            </a:spcAft>
            <a:buNone/>
          </a:pPr>
          <a:r>
            <a:rPr lang="en-US" sz="1800" kern="1200" dirty="0"/>
            <a:t>Education &amp; Care</a:t>
          </a:r>
        </a:p>
      </dsp:txBody>
      <dsp:txXfrm>
        <a:off x="1136165" y="155454"/>
        <a:ext cx="2078523" cy="649538"/>
      </dsp:txXfrm>
    </dsp:sp>
    <dsp:sp modelId="{F01710B0-5E46-426F-8D3F-AA78421B5F13}">
      <dsp:nvSpPr>
        <dsp:cNvPr id="0" name=""/>
        <dsp:cNvSpPr/>
      </dsp:nvSpPr>
      <dsp:spPr>
        <a:xfrm>
          <a:off x="1049560" y="61632"/>
          <a:ext cx="454677" cy="682015"/>
        </a:xfrm>
        <a:prstGeom prst="rect">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l="-63000" r="-63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1D5AA264-AA2B-451E-B8D0-CF136C21D3AF}">
      <dsp:nvSpPr>
        <dsp:cNvPr id="0" name=""/>
        <dsp:cNvSpPr/>
      </dsp:nvSpPr>
      <dsp:spPr>
        <a:xfrm>
          <a:off x="3378530" y="155630"/>
          <a:ext cx="2077211" cy="649128"/>
        </a:xfrm>
        <a:prstGeom prst="rect">
          <a:avLst/>
        </a:prstGeom>
        <a:solidFill>
          <a:schemeClr val="lt1">
            <a:alpha val="4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439676" tIns="68580" rIns="68580" bIns="68580" numCol="1" spcCol="1270" anchor="ctr" anchorCtr="0">
          <a:noAutofit/>
        </a:bodyPr>
        <a:lstStyle/>
        <a:p>
          <a:pPr marL="0" lvl="0" indent="0" algn="l" defTabSz="800100">
            <a:lnSpc>
              <a:spcPct val="90000"/>
            </a:lnSpc>
            <a:spcBef>
              <a:spcPct val="0"/>
            </a:spcBef>
            <a:spcAft>
              <a:spcPct val="35000"/>
            </a:spcAft>
            <a:buNone/>
          </a:pPr>
          <a:r>
            <a:rPr lang="en-US" sz="1800" kern="1200"/>
            <a:t>Home Visiting</a:t>
          </a:r>
        </a:p>
      </dsp:txBody>
      <dsp:txXfrm>
        <a:off x="3378530" y="155630"/>
        <a:ext cx="2077211" cy="649128"/>
      </dsp:txXfrm>
    </dsp:sp>
    <dsp:sp modelId="{1BAEE1C0-69E2-45F0-9851-176A5E1E2A2D}">
      <dsp:nvSpPr>
        <dsp:cNvPr id="0" name=""/>
        <dsp:cNvSpPr/>
      </dsp:nvSpPr>
      <dsp:spPr>
        <a:xfrm>
          <a:off x="3291980" y="61867"/>
          <a:ext cx="454389" cy="681584"/>
        </a:xfrm>
        <a:prstGeom prst="rect">
          <a:avLst/>
        </a:prstGeom>
        <a:blipFill>
          <a:blip xmlns:r="http://schemas.openxmlformats.org/officeDocument/2006/relationships" r:embed="rId2">
            <a:extLst>
              <a:ext uri="{28A0092B-C50C-407E-A947-70E740481C1C}">
                <a14:useLocalDpi xmlns:a14="http://schemas.microsoft.com/office/drawing/2010/main" val="0"/>
              </a:ext>
            </a:extLst>
          </a:blip>
          <a:srcRect/>
          <a:stretch>
            <a:fillRect l="-62000" r="-62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A36B0C22-3CD3-4A46-871C-3E087427682F}">
      <dsp:nvSpPr>
        <dsp:cNvPr id="0" name=""/>
        <dsp:cNvSpPr/>
      </dsp:nvSpPr>
      <dsp:spPr>
        <a:xfrm>
          <a:off x="1144664" y="975350"/>
          <a:ext cx="2069341" cy="646669"/>
        </a:xfrm>
        <a:prstGeom prst="rect">
          <a:avLst/>
        </a:prstGeom>
        <a:solidFill>
          <a:schemeClr val="lt1">
            <a:alpha val="4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438011" tIns="68580" rIns="68580" bIns="68580" numCol="1" spcCol="1270" anchor="ctr" anchorCtr="0">
          <a:noAutofit/>
        </a:bodyPr>
        <a:lstStyle/>
        <a:p>
          <a:pPr marL="0" lvl="0" indent="0" algn="l" defTabSz="800100">
            <a:lnSpc>
              <a:spcPct val="90000"/>
            </a:lnSpc>
            <a:spcBef>
              <a:spcPct val="0"/>
            </a:spcBef>
            <a:spcAft>
              <a:spcPct val="35000"/>
            </a:spcAft>
            <a:buNone/>
          </a:pPr>
          <a:r>
            <a:rPr lang="en-US" sz="1800" kern="1200" dirty="0"/>
            <a:t>Incubation</a:t>
          </a:r>
        </a:p>
      </dsp:txBody>
      <dsp:txXfrm>
        <a:off x="1144664" y="975350"/>
        <a:ext cx="2069341" cy="646669"/>
      </dsp:txXfrm>
    </dsp:sp>
    <dsp:sp modelId="{9273FB2B-5533-49A9-A6AD-DE1AB106C8A3}">
      <dsp:nvSpPr>
        <dsp:cNvPr id="0" name=""/>
        <dsp:cNvSpPr/>
      </dsp:nvSpPr>
      <dsp:spPr>
        <a:xfrm>
          <a:off x="1058441" y="881942"/>
          <a:ext cx="452668" cy="679002"/>
        </a:xfrm>
        <a:prstGeom prst="rect">
          <a:avLst/>
        </a:prstGeom>
        <a:blipFill>
          <a:blip xmlns:r="http://schemas.openxmlformats.org/officeDocument/2006/relationships" r:embed="rId3">
            <a:extLst>
              <a:ext uri="{28A0092B-C50C-407E-A947-70E740481C1C}">
                <a14:useLocalDpi xmlns:a14="http://schemas.microsoft.com/office/drawing/2010/main" val="0"/>
              </a:ext>
            </a:extLst>
          </a:blip>
          <a:srcRect/>
          <a:stretch>
            <a:fillRect l="-62000" r="-62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D6029CC0-5D1E-444D-B9B8-2982F2D620ED}">
      <dsp:nvSpPr>
        <dsp:cNvPr id="0" name=""/>
        <dsp:cNvSpPr/>
      </dsp:nvSpPr>
      <dsp:spPr>
        <a:xfrm>
          <a:off x="3377519" y="975350"/>
          <a:ext cx="2069341" cy="646669"/>
        </a:xfrm>
        <a:prstGeom prst="rect">
          <a:avLst/>
        </a:prstGeom>
        <a:solidFill>
          <a:schemeClr val="lt1">
            <a:alpha val="4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438011" tIns="68580" rIns="68580" bIns="68580" numCol="1" spcCol="1270" anchor="ctr" anchorCtr="0">
          <a:noAutofit/>
        </a:bodyPr>
        <a:lstStyle/>
        <a:p>
          <a:pPr marL="0" lvl="0" indent="0" algn="l" defTabSz="800100">
            <a:lnSpc>
              <a:spcPct val="90000"/>
            </a:lnSpc>
            <a:spcBef>
              <a:spcPct val="0"/>
            </a:spcBef>
            <a:spcAft>
              <a:spcPct val="35000"/>
            </a:spcAft>
            <a:buNone/>
          </a:pPr>
          <a:r>
            <a:rPr lang="en-US" sz="1800" kern="1200" dirty="0"/>
            <a:t>Start-Up</a:t>
          </a:r>
        </a:p>
      </dsp:txBody>
      <dsp:txXfrm>
        <a:off x="3377519" y="975350"/>
        <a:ext cx="2069341" cy="646669"/>
      </dsp:txXfrm>
    </dsp:sp>
    <dsp:sp modelId="{9D45FB14-CD33-4A40-9D78-8FB29AAA06FF}">
      <dsp:nvSpPr>
        <dsp:cNvPr id="0" name=""/>
        <dsp:cNvSpPr/>
      </dsp:nvSpPr>
      <dsp:spPr>
        <a:xfrm>
          <a:off x="3291296" y="881942"/>
          <a:ext cx="452668" cy="679002"/>
        </a:xfrm>
        <a:prstGeom prst="rect">
          <a:avLst/>
        </a:prstGeom>
        <a:blipFill>
          <a:blip xmlns:r="http://schemas.openxmlformats.org/officeDocument/2006/relationships" r:embed="rId4">
            <a:extLst>
              <a:ext uri="{28A0092B-C50C-407E-A947-70E740481C1C}">
                <a14:useLocalDpi xmlns:a14="http://schemas.microsoft.com/office/drawing/2010/main" val="0"/>
              </a:ext>
            </a:extLst>
          </a:blip>
          <a:srcRect/>
          <a:stretch>
            <a:fillRect l="-63000" r="-63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0591C68-B297-4B0A-B52B-AC777844786D}">
      <dsp:nvSpPr>
        <dsp:cNvPr id="0" name=""/>
        <dsp:cNvSpPr/>
      </dsp:nvSpPr>
      <dsp:spPr>
        <a:xfrm>
          <a:off x="225757" y="179259"/>
          <a:ext cx="2240836" cy="700261"/>
        </a:xfrm>
        <a:prstGeom prst="rect">
          <a:avLst/>
        </a:prstGeom>
        <a:solidFill>
          <a:schemeClr val="lt1">
            <a:alpha val="4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474310" tIns="53340" rIns="53340" bIns="53340" numCol="1" spcCol="1270" anchor="ctr" anchorCtr="0">
          <a:noAutofit/>
        </a:bodyPr>
        <a:lstStyle/>
        <a:p>
          <a:pPr marL="0" lvl="0" indent="0" algn="l" defTabSz="622300">
            <a:lnSpc>
              <a:spcPct val="90000"/>
            </a:lnSpc>
            <a:spcBef>
              <a:spcPct val="0"/>
            </a:spcBef>
            <a:spcAft>
              <a:spcPct val="35000"/>
            </a:spcAft>
            <a:buNone/>
          </a:pPr>
          <a:r>
            <a:rPr lang="en-US" sz="1400" kern="1200"/>
            <a:t>Workforce &amp; Professional Development</a:t>
          </a:r>
        </a:p>
      </dsp:txBody>
      <dsp:txXfrm>
        <a:off x="225757" y="179259"/>
        <a:ext cx="2240836" cy="700261"/>
      </dsp:txXfrm>
    </dsp:sp>
    <dsp:sp modelId="{F39D8A00-8CC7-47F0-9251-89B5CA9DEAB6}">
      <dsp:nvSpPr>
        <dsp:cNvPr id="0" name=""/>
        <dsp:cNvSpPr/>
      </dsp:nvSpPr>
      <dsp:spPr>
        <a:xfrm>
          <a:off x="132389" y="78110"/>
          <a:ext cx="490182" cy="735274"/>
        </a:xfrm>
        <a:prstGeom prst="rect">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l="-63000" r="-63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EB756ED6-3F42-4926-8997-E9EDEADEC524}">
      <dsp:nvSpPr>
        <dsp:cNvPr id="0" name=""/>
        <dsp:cNvSpPr/>
      </dsp:nvSpPr>
      <dsp:spPr>
        <a:xfrm>
          <a:off x="2643230" y="179448"/>
          <a:ext cx="2239421" cy="699819"/>
        </a:xfrm>
        <a:prstGeom prst="rect">
          <a:avLst/>
        </a:prstGeom>
        <a:solidFill>
          <a:schemeClr val="lt1">
            <a:alpha val="4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474011" tIns="53340" rIns="53340" bIns="53340" numCol="1" spcCol="1270" anchor="ctr" anchorCtr="0">
          <a:noAutofit/>
        </a:bodyPr>
        <a:lstStyle/>
        <a:p>
          <a:pPr marL="0" lvl="0" indent="0" algn="l" defTabSz="622300">
            <a:lnSpc>
              <a:spcPct val="90000"/>
            </a:lnSpc>
            <a:spcBef>
              <a:spcPct val="0"/>
            </a:spcBef>
            <a:spcAft>
              <a:spcPct val="35000"/>
            </a:spcAft>
            <a:buNone/>
          </a:pPr>
          <a:r>
            <a:rPr lang="en-US" sz="1400" kern="1200"/>
            <a:t>Training &amp; Technical Assistance</a:t>
          </a:r>
        </a:p>
      </dsp:txBody>
      <dsp:txXfrm>
        <a:off x="2643230" y="179448"/>
        <a:ext cx="2239421" cy="699819"/>
      </dsp:txXfrm>
    </dsp:sp>
    <dsp:sp modelId="{49FDF114-02E9-43D2-B41B-6586239B651F}">
      <dsp:nvSpPr>
        <dsp:cNvPr id="0" name=""/>
        <dsp:cNvSpPr/>
      </dsp:nvSpPr>
      <dsp:spPr>
        <a:xfrm>
          <a:off x="2549920" y="78363"/>
          <a:ext cx="489873" cy="734810"/>
        </a:xfrm>
        <a:prstGeom prst="rect">
          <a:avLst/>
        </a:prstGeom>
        <a:blipFill>
          <a:blip xmlns:r="http://schemas.openxmlformats.org/officeDocument/2006/relationships" r:embed="rId2"/>
          <a:srcRect/>
          <a:stretch>
            <a:fillRect l="-50000" r="-50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1350E93-A741-4ED8-A00F-473AF27F3DBA}">
      <dsp:nvSpPr>
        <dsp:cNvPr id="0" name=""/>
        <dsp:cNvSpPr/>
      </dsp:nvSpPr>
      <dsp:spPr>
        <a:xfrm>
          <a:off x="5058933" y="180582"/>
          <a:ext cx="2230937" cy="697167"/>
        </a:xfrm>
        <a:prstGeom prst="rect">
          <a:avLst/>
        </a:prstGeom>
        <a:solidFill>
          <a:schemeClr val="lt1">
            <a:alpha val="4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472215" tIns="53340" rIns="53340" bIns="53340" numCol="1" spcCol="1270" anchor="ctr" anchorCtr="0">
          <a:noAutofit/>
        </a:bodyPr>
        <a:lstStyle/>
        <a:p>
          <a:pPr marL="0" lvl="0" indent="0" algn="l" defTabSz="622300">
            <a:lnSpc>
              <a:spcPct val="90000"/>
            </a:lnSpc>
            <a:spcBef>
              <a:spcPct val="0"/>
            </a:spcBef>
            <a:spcAft>
              <a:spcPct val="35000"/>
            </a:spcAft>
            <a:buNone/>
          </a:pPr>
          <a:r>
            <a:rPr lang="en-US" sz="1400" kern="1200" dirty="0"/>
            <a:t>Regional Support Systems</a:t>
          </a:r>
        </a:p>
      </dsp:txBody>
      <dsp:txXfrm>
        <a:off x="5058933" y="180582"/>
        <a:ext cx="2230937" cy="697167"/>
      </dsp:txXfrm>
    </dsp:sp>
    <dsp:sp modelId="{F03AB418-6A4E-4229-8C1C-7D8D3467AD2A}">
      <dsp:nvSpPr>
        <dsp:cNvPr id="0" name=""/>
        <dsp:cNvSpPr/>
      </dsp:nvSpPr>
      <dsp:spPr>
        <a:xfrm>
          <a:off x="4965978" y="79880"/>
          <a:ext cx="488017" cy="732026"/>
        </a:xfrm>
        <a:prstGeom prst="rect">
          <a:avLst/>
        </a:prstGeom>
        <a:blipFill>
          <a:blip xmlns:r="http://schemas.openxmlformats.org/officeDocument/2006/relationships" r:embed="rId3"/>
          <a:srcRect/>
          <a:stretch>
            <a:fillRect l="-62000" r="-62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0884691-A4BE-43DC-949F-F77A19883B19}">
      <dsp:nvSpPr>
        <dsp:cNvPr id="0" name=""/>
        <dsp:cNvSpPr/>
      </dsp:nvSpPr>
      <dsp:spPr>
        <a:xfrm>
          <a:off x="5624" y="0"/>
          <a:ext cx="3424313" cy="2204455"/>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u="sng" kern="1200" dirty="0"/>
            <a:t>Provider may receive:</a:t>
          </a:r>
        </a:p>
        <a:p>
          <a:pPr marL="0" lvl="0" indent="0" algn="ctr" defTabSz="800100">
            <a:lnSpc>
              <a:spcPct val="90000"/>
            </a:lnSpc>
            <a:spcBef>
              <a:spcPct val="0"/>
            </a:spcBef>
            <a:spcAft>
              <a:spcPct val="35000"/>
            </a:spcAft>
            <a:buNone/>
          </a:pPr>
          <a:endParaRPr lang="en-US" sz="1800" u="sng" kern="1200" dirty="0"/>
        </a:p>
        <a:p>
          <a:pPr marL="0" lvl="0" indent="0" algn="l" defTabSz="800100">
            <a:lnSpc>
              <a:spcPct val="90000"/>
            </a:lnSpc>
            <a:spcBef>
              <a:spcPct val="0"/>
            </a:spcBef>
            <a:spcAft>
              <a:spcPct val="35000"/>
            </a:spcAft>
            <a:buNone/>
          </a:pPr>
          <a:r>
            <a:rPr lang="en-US" sz="1800" kern="1200" dirty="0"/>
            <a:t>1) CCAP</a:t>
          </a:r>
        </a:p>
        <a:p>
          <a:pPr marL="0" lvl="0" indent="0" algn="l" defTabSz="800100">
            <a:lnSpc>
              <a:spcPct val="90000"/>
            </a:lnSpc>
            <a:spcBef>
              <a:spcPct val="0"/>
            </a:spcBef>
            <a:spcAft>
              <a:spcPct val="35000"/>
            </a:spcAft>
            <a:buNone/>
          </a:pPr>
          <a:r>
            <a:rPr lang="en-US" sz="1800" kern="1200" dirty="0"/>
            <a:t>2) Preschool for All</a:t>
          </a:r>
        </a:p>
        <a:p>
          <a:pPr marL="0" lvl="0" indent="0" algn="l" defTabSz="800100">
            <a:lnSpc>
              <a:spcPct val="90000"/>
            </a:lnSpc>
            <a:spcBef>
              <a:spcPct val="0"/>
            </a:spcBef>
            <a:spcAft>
              <a:spcPct val="35000"/>
            </a:spcAft>
            <a:buNone/>
          </a:pPr>
          <a:r>
            <a:rPr lang="en-US" sz="1800" kern="1200" dirty="0"/>
            <a:t>3) Prevention Initiative for center-based care</a:t>
          </a:r>
        </a:p>
      </dsp:txBody>
      <dsp:txXfrm>
        <a:off x="70190" y="64566"/>
        <a:ext cx="3295181" cy="2075323"/>
      </dsp:txXfrm>
    </dsp:sp>
    <dsp:sp modelId="{31DA4351-7E3F-4278-B062-BDB399DDD32F}">
      <dsp:nvSpPr>
        <dsp:cNvPr id="0" name=""/>
        <dsp:cNvSpPr/>
      </dsp:nvSpPr>
      <dsp:spPr>
        <a:xfrm>
          <a:off x="3772368" y="677612"/>
          <a:ext cx="725954" cy="849229"/>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1600200">
            <a:lnSpc>
              <a:spcPct val="90000"/>
            </a:lnSpc>
            <a:spcBef>
              <a:spcPct val="0"/>
            </a:spcBef>
            <a:spcAft>
              <a:spcPct val="35000"/>
            </a:spcAft>
            <a:buNone/>
          </a:pPr>
          <a:endParaRPr lang="en-US" sz="3600" kern="1200"/>
        </a:p>
      </dsp:txBody>
      <dsp:txXfrm>
        <a:off x="3772368" y="847458"/>
        <a:ext cx="508168" cy="509537"/>
      </dsp:txXfrm>
    </dsp:sp>
    <dsp:sp modelId="{3FA9C1D6-9C51-4CE9-82A4-257715D84280}">
      <dsp:nvSpPr>
        <dsp:cNvPr id="0" name=""/>
        <dsp:cNvSpPr/>
      </dsp:nvSpPr>
      <dsp:spPr>
        <a:xfrm>
          <a:off x="4799662" y="-20463"/>
          <a:ext cx="3424313" cy="2245382"/>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t" anchorCtr="0">
          <a:noAutofit/>
        </a:bodyPr>
        <a:lstStyle/>
        <a:p>
          <a:pPr marL="0" lvl="0" indent="0" algn="ctr" defTabSz="800100">
            <a:lnSpc>
              <a:spcPct val="90000"/>
            </a:lnSpc>
            <a:spcBef>
              <a:spcPct val="0"/>
            </a:spcBef>
            <a:spcAft>
              <a:spcPct val="35000"/>
            </a:spcAft>
            <a:buNone/>
          </a:pPr>
          <a:r>
            <a:rPr lang="en-US" sz="1800" u="sng" kern="1200" dirty="0"/>
            <a:t>Provider may receive:</a:t>
          </a:r>
        </a:p>
        <a:p>
          <a:pPr marL="0" lvl="0" indent="0" algn="ctr" defTabSz="800100">
            <a:lnSpc>
              <a:spcPct val="90000"/>
            </a:lnSpc>
            <a:spcBef>
              <a:spcPct val="0"/>
            </a:spcBef>
            <a:spcAft>
              <a:spcPct val="35000"/>
            </a:spcAft>
            <a:buNone/>
          </a:pPr>
          <a:endParaRPr lang="en-US" sz="1800" kern="1200" dirty="0"/>
        </a:p>
        <a:p>
          <a:pPr marL="0" lvl="0" indent="0" algn="ctr" defTabSz="800100">
            <a:lnSpc>
              <a:spcPct val="90000"/>
            </a:lnSpc>
            <a:spcBef>
              <a:spcPct val="0"/>
            </a:spcBef>
            <a:spcAft>
              <a:spcPct val="35000"/>
            </a:spcAft>
            <a:buNone/>
          </a:pPr>
          <a:r>
            <a:rPr lang="en-US" sz="1800" kern="1200" dirty="0"/>
            <a:t>Formula-based disbursal for education &amp; care services*</a:t>
          </a:r>
        </a:p>
      </dsp:txBody>
      <dsp:txXfrm>
        <a:off x="4865427" y="45302"/>
        <a:ext cx="3292783" cy="2113852"/>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F005262-F71A-4C28-841C-F8FDF7EA2329}">
      <dsp:nvSpPr>
        <dsp:cNvPr id="0" name=""/>
        <dsp:cNvSpPr/>
      </dsp:nvSpPr>
      <dsp:spPr>
        <a:xfrm>
          <a:off x="0" y="150067"/>
          <a:ext cx="8229600" cy="1468420"/>
        </a:xfrm>
        <a:prstGeom prst="roundRect">
          <a:avLst>
            <a:gd name="adj" fmla="val 1000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98F92CFE-7C8C-4C25-A8EA-657C71C04CF7}">
      <dsp:nvSpPr>
        <dsp:cNvPr id="0" name=""/>
        <dsp:cNvSpPr/>
      </dsp:nvSpPr>
      <dsp:spPr>
        <a:xfrm>
          <a:off x="358700" y="558185"/>
          <a:ext cx="653459" cy="652183"/>
        </a:xfrm>
        <a:prstGeom prst="rect">
          <a:avLst/>
        </a:prstGeom>
        <a:blipFill>
          <a:blip xmlns:r="http://schemas.openxmlformats.org/officeDocument/2006/relationships" r:embed="rId1">
            <a:extLst>
              <a:ext uri="{96DAC541-7B7A-43D3-8B79-37D633B846F1}">
                <asvg:svgBlip xmlns:asvg="http://schemas.microsoft.com/office/drawing/2016/SVG/main" r:embed="rId2"/>
              </a:ext>
            </a:extLst>
          </a:blip>
          <a:srcRect/>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94E89D75-6AC7-42EB-970E-1886AD718D3B}">
      <dsp:nvSpPr>
        <dsp:cNvPr id="0" name=""/>
        <dsp:cNvSpPr/>
      </dsp:nvSpPr>
      <dsp:spPr>
        <a:xfrm>
          <a:off x="1260781" y="318395"/>
          <a:ext cx="3167891" cy="129865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7442" tIns="137442" rIns="137442" bIns="137442" numCol="1" spcCol="1270" anchor="ctr" anchorCtr="0">
          <a:noAutofit/>
        </a:bodyPr>
        <a:lstStyle/>
        <a:p>
          <a:pPr marL="0" lvl="0" indent="0" algn="l" defTabSz="889000">
            <a:lnSpc>
              <a:spcPct val="100000"/>
            </a:lnSpc>
            <a:spcBef>
              <a:spcPct val="0"/>
            </a:spcBef>
            <a:spcAft>
              <a:spcPct val="35000"/>
            </a:spcAft>
            <a:buNone/>
          </a:pPr>
          <a:r>
            <a:rPr lang="en-US" sz="2000" b="1" kern="1200" dirty="0"/>
            <a:t>Centralize ECEC services in a new state agency</a:t>
          </a:r>
        </a:p>
      </dsp:txBody>
      <dsp:txXfrm>
        <a:off x="1260781" y="318395"/>
        <a:ext cx="3167891" cy="1298659"/>
      </dsp:txXfrm>
    </dsp:sp>
    <dsp:sp modelId="{B1B58C94-B99C-4398-BAAB-AE0487EBBDC8}">
      <dsp:nvSpPr>
        <dsp:cNvPr id="0" name=""/>
        <dsp:cNvSpPr/>
      </dsp:nvSpPr>
      <dsp:spPr>
        <a:xfrm>
          <a:off x="4614217" y="372369"/>
          <a:ext cx="3493084" cy="98858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7031" tIns="107031" rIns="107031" bIns="107031" numCol="1" spcCol="1270" anchor="ctr" anchorCtr="0">
          <a:noAutofit/>
        </a:bodyPr>
        <a:lstStyle/>
        <a:p>
          <a:pPr marL="0" lvl="0" indent="0" algn="l" defTabSz="711200">
            <a:lnSpc>
              <a:spcPct val="100000"/>
            </a:lnSpc>
            <a:spcBef>
              <a:spcPct val="0"/>
            </a:spcBef>
            <a:spcAft>
              <a:spcPct val="35000"/>
            </a:spcAft>
            <a:buNone/>
          </a:pPr>
          <a:r>
            <a:rPr lang="en-US" sz="1600" kern="1200" dirty="0"/>
            <a:t>Centralize ECEC state agency programs and capacities from three agencies to one new agency to implement the new system of funding.</a:t>
          </a:r>
        </a:p>
      </dsp:txBody>
      <dsp:txXfrm>
        <a:off x="4614217" y="372369"/>
        <a:ext cx="3493084" cy="988581"/>
      </dsp:txXfrm>
    </dsp:sp>
    <dsp:sp modelId="{3E1D60D6-D8BE-4B3B-B927-4EFE122563B4}">
      <dsp:nvSpPr>
        <dsp:cNvPr id="0" name=""/>
        <dsp:cNvSpPr/>
      </dsp:nvSpPr>
      <dsp:spPr>
        <a:xfrm>
          <a:off x="0" y="1861512"/>
          <a:ext cx="8229600" cy="1547595"/>
        </a:xfrm>
        <a:prstGeom prst="roundRect">
          <a:avLst>
            <a:gd name="adj" fmla="val 1000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BE9531BA-E94F-49AA-BD98-610FAD7CF097}">
      <dsp:nvSpPr>
        <dsp:cNvPr id="0" name=""/>
        <dsp:cNvSpPr/>
      </dsp:nvSpPr>
      <dsp:spPr>
        <a:xfrm>
          <a:off x="358700" y="2309218"/>
          <a:ext cx="653459" cy="652183"/>
        </a:xfrm>
        <a:prstGeom prst="rect">
          <a:avLst/>
        </a:prstGeom>
        <a:blipFill>
          <a:blip xmlns:r="http://schemas.openxmlformats.org/officeDocument/2006/relationships" r:embed="rId3">
            <a:extLst>
              <a:ext uri="{96DAC541-7B7A-43D3-8B79-37D633B846F1}">
                <asvg:svgBlip xmlns:asvg="http://schemas.microsoft.com/office/drawing/2016/SVG/main" r:embed="rId4"/>
              </a:ext>
            </a:extLst>
          </a:blip>
          <a:srcRect/>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70C56E79-3368-4EAE-96FE-D1FAC24F274B}">
      <dsp:nvSpPr>
        <dsp:cNvPr id="0" name=""/>
        <dsp:cNvSpPr/>
      </dsp:nvSpPr>
      <dsp:spPr>
        <a:xfrm>
          <a:off x="1248234" y="2015273"/>
          <a:ext cx="3323205" cy="129865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7442" tIns="137442" rIns="137442" bIns="137442" numCol="1" spcCol="1270" anchor="ctr" anchorCtr="0">
          <a:noAutofit/>
        </a:bodyPr>
        <a:lstStyle/>
        <a:p>
          <a:pPr marL="0" lvl="0" indent="0" algn="l" defTabSz="800100">
            <a:lnSpc>
              <a:spcPct val="100000"/>
            </a:lnSpc>
            <a:spcBef>
              <a:spcPct val="0"/>
            </a:spcBef>
            <a:spcAft>
              <a:spcPct val="35000"/>
            </a:spcAft>
            <a:buNone/>
          </a:pPr>
          <a:r>
            <a:rPr lang="en-US" sz="1800" b="1" kern="1200" dirty="0"/>
            <a:t>In the long term, consider centralizing EI and ECSE in the new state agency.</a:t>
          </a:r>
        </a:p>
      </dsp:txBody>
      <dsp:txXfrm>
        <a:off x="1248234" y="2015273"/>
        <a:ext cx="3323205" cy="1298659"/>
      </dsp:txXfrm>
    </dsp:sp>
    <dsp:sp modelId="{F967AA6F-8E17-42DD-B1DC-CD26ABB5F176}">
      <dsp:nvSpPr>
        <dsp:cNvPr id="0" name=""/>
        <dsp:cNvSpPr/>
      </dsp:nvSpPr>
      <dsp:spPr>
        <a:xfrm>
          <a:off x="4683002" y="2068538"/>
          <a:ext cx="3091115" cy="103457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9492" tIns="109492" rIns="109492" bIns="109492" numCol="1" spcCol="1270" anchor="ctr" anchorCtr="0">
          <a:noAutofit/>
        </a:bodyPr>
        <a:lstStyle/>
        <a:p>
          <a:pPr marL="0" lvl="0" indent="0" algn="l" defTabSz="711200">
            <a:lnSpc>
              <a:spcPct val="100000"/>
            </a:lnSpc>
            <a:spcBef>
              <a:spcPct val="0"/>
            </a:spcBef>
            <a:spcAft>
              <a:spcPct val="35000"/>
            </a:spcAft>
            <a:buNone/>
          </a:pPr>
          <a:r>
            <a:rPr lang="en-US" sz="1600" b="0" kern="1200" dirty="0"/>
            <a:t>In the short term, EI should centralize in the new ECEC agency while ECSE should remain in ISBE during further evaluation.</a:t>
          </a:r>
        </a:p>
      </dsp:txBody>
      <dsp:txXfrm>
        <a:off x="4683002" y="2068538"/>
        <a:ext cx="3091115" cy="1034572"/>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25F40FA-4D6A-4A47-8FE3-966987E9A605}">
      <dsp:nvSpPr>
        <dsp:cNvPr id="0" name=""/>
        <dsp:cNvSpPr/>
      </dsp:nvSpPr>
      <dsp:spPr>
        <a:xfrm>
          <a:off x="334940" y="363822"/>
          <a:ext cx="1037953" cy="1037953"/>
        </a:xfrm>
        <a:prstGeom prst="round2DiagRect">
          <a:avLst>
            <a:gd name="adj1" fmla="val 29727"/>
            <a:gd name="adj2" fmla="val 0"/>
          </a:avLst>
        </a:prstGeom>
        <a:solidFill>
          <a:schemeClr val="accent3">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8F2AA6F4-FF24-423B-BB53-E60CEE29BB6D}">
      <dsp:nvSpPr>
        <dsp:cNvPr id="0" name=""/>
        <dsp:cNvSpPr/>
      </dsp:nvSpPr>
      <dsp:spPr>
        <a:xfrm>
          <a:off x="556143" y="585025"/>
          <a:ext cx="595546" cy="595546"/>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77E74136-4BA7-4207-81A1-82CE89DBD2E3}">
      <dsp:nvSpPr>
        <dsp:cNvPr id="0" name=""/>
        <dsp:cNvSpPr/>
      </dsp:nvSpPr>
      <dsp:spPr>
        <a:xfrm>
          <a:off x="3135" y="1725072"/>
          <a:ext cx="1701562" cy="253639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622300">
            <a:lnSpc>
              <a:spcPct val="100000"/>
            </a:lnSpc>
            <a:spcBef>
              <a:spcPct val="0"/>
            </a:spcBef>
            <a:spcAft>
              <a:spcPct val="35000"/>
            </a:spcAft>
            <a:buNone/>
            <a:defRPr cap="all"/>
          </a:pPr>
          <a:r>
            <a:rPr lang="en-US" sz="1400" b="1" kern="1200"/>
            <a:t>Policy Leadership</a:t>
          </a:r>
        </a:p>
        <a:p>
          <a:pPr marL="0" lvl="0" indent="0" algn="ctr" defTabSz="622300">
            <a:lnSpc>
              <a:spcPct val="100000"/>
            </a:lnSpc>
            <a:spcBef>
              <a:spcPct val="0"/>
            </a:spcBef>
            <a:spcAft>
              <a:spcPct val="35000"/>
            </a:spcAft>
            <a:buNone/>
            <a:defRPr cap="all"/>
          </a:pPr>
          <a:endParaRPr lang="en-US" sz="1100" kern="1200"/>
        </a:p>
        <a:p>
          <a:pPr marL="0" lvl="0" indent="0" algn="ctr" defTabSz="622300">
            <a:lnSpc>
              <a:spcPct val="100000"/>
            </a:lnSpc>
            <a:spcBef>
              <a:spcPct val="0"/>
            </a:spcBef>
            <a:spcAft>
              <a:spcPct val="35000"/>
            </a:spcAft>
            <a:buNone/>
            <a:defRPr cap="all"/>
          </a:pPr>
          <a:endParaRPr lang="en-US" sz="1100" kern="1200"/>
        </a:p>
        <a:p>
          <a:pPr marL="0" lvl="0" indent="0" algn="ctr" defTabSz="622300">
            <a:lnSpc>
              <a:spcPct val="100000"/>
            </a:lnSpc>
            <a:spcBef>
              <a:spcPct val="0"/>
            </a:spcBef>
            <a:spcAft>
              <a:spcPct val="35000"/>
            </a:spcAft>
            <a:buNone/>
            <a:defRPr cap="all"/>
          </a:pPr>
          <a:r>
            <a:rPr lang="en-US" sz="1100" kern="1200"/>
            <a:t>one ECEC vision</a:t>
          </a:r>
        </a:p>
        <a:p>
          <a:pPr marL="0" lvl="0" indent="0" algn="ctr" defTabSz="622300">
            <a:lnSpc>
              <a:spcPct val="100000"/>
            </a:lnSpc>
            <a:spcBef>
              <a:spcPct val="0"/>
            </a:spcBef>
            <a:spcAft>
              <a:spcPct val="35000"/>
            </a:spcAft>
            <a:buNone/>
            <a:defRPr cap="all"/>
          </a:pPr>
          <a:r>
            <a:rPr lang="en-US" sz="1100" kern="1200"/>
            <a:t>one set of ECEC quality standards</a:t>
          </a:r>
        </a:p>
        <a:p>
          <a:pPr marL="0" lvl="0" indent="0" algn="ctr" defTabSz="622300">
            <a:lnSpc>
              <a:spcPct val="100000"/>
            </a:lnSpc>
            <a:spcBef>
              <a:spcPct val="0"/>
            </a:spcBef>
            <a:spcAft>
              <a:spcPct val="35000"/>
            </a:spcAft>
            <a:buNone/>
            <a:defRPr cap="all"/>
          </a:pPr>
          <a:r>
            <a:rPr lang="en-US" sz="1100" kern="1200"/>
            <a:t>one authority for providers</a:t>
          </a:r>
        </a:p>
        <a:p>
          <a:pPr marL="0" lvl="0" indent="0" algn="ctr" defTabSz="622300">
            <a:lnSpc>
              <a:spcPct val="100000"/>
            </a:lnSpc>
            <a:spcBef>
              <a:spcPct val="0"/>
            </a:spcBef>
            <a:spcAft>
              <a:spcPct val="35000"/>
            </a:spcAft>
            <a:buNone/>
            <a:defRPr cap="all"/>
          </a:pPr>
          <a:r>
            <a:rPr lang="en-US" sz="1100" kern="1200"/>
            <a:t>One ECEC VOICE OF collaboration with the early childhood eco-system</a:t>
          </a:r>
        </a:p>
      </dsp:txBody>
      <dsp:txXfrm>
        <a:off x="3135" y="1725072"/>
        <a:ext cx="1701562" cy="2536391"/>
      </dsp:txXfrm>
    </dsp:sp>
    <dsp:sp modelId="{1E4049E2-0195-4B91-BA33-58ED94BD4476}">
      <dsp:nvSpPr>
        <dsp:cNvPr id="0" name=""/>
        <dsp:cNvSpPr/>
      </dsp:nvSpPr>
      <dsp:spPr>
        <a:xfrm>
          <a:off x="2334275" y="363822"/>
          <a:ext cx="1037953" cy="1037953"/>
        </a:xfrm>
        <a:prstGeom prst="round2DiagRect">
          <a:avLst>
            <a:gd name="adj1" fmla="val 29727"/>
            <a:gd name="adj2" fmla="val 0"/>
          </a:avLst>
        </a:prstGeom>
        <a:solidFill>
          <a:schemeClr val="accent3">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8F21C958-5859-4DAF-8945-AE487E8E4B77}">
      <dsp:nvSpPr>
        <dsp:cNvPr id="0" name=""/>
        <dsp:cNvSpPr/>
      </dsp:nvSpPr>
      <dsp:spPr>
        <a:xfrm>
          <a:off x="2555479" y="585025"/>
          <a:ext cx="595546" cy="595546"/>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F5D48EB0-68C4-45B6-B975-B155B8FE5155}">
      <dsp:nvSpPr>
        <dsp:cNvPr id="0" name=""/>
        <dsp:cNvSpPr/>
      </dsp:nvSpPr>
      <dsp:spPr>
        <a:xfrm>
          <a:off x="2002471" y="1725072"/>
          <a:ext cx="1701562" cy="253639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622300">
            <a:lnSpc>
              <a:spcPct val="100000"/>
            </a:lnSpc>
            <a:spcBef>
              <a:spcPct val="0"/>
            </a:spcBef>
            <a:spcAft>
              <a:spcPct val="35000"/>
            </a:spcAft>
            <a:buNone/>
            <a:defRPr cap="all"/>
          </a:pPr>
          <a:r>
            <a:rPr lang="en-US" sz="1400" b="1" kern="1200"/>
            <a:t>Funding &amp; Oversight</a:t>
          </a:r>
        </a:p>
        <a:p>
          <a:pPr marL="0" lvl="0" indent="0" algn="ctr" defTabSz="622300">
            <a:lnSpc>
              <a:spcPct val="100000"/>
            </a:lnSpc>
            <a:spcBef>
              <a:spcPct val="0"/>
            </a:spcBef>
            <a:spcAft>
              <a:spcPct val="35000"/>
            </a:spcAft>
            <a:buNone/>
            <a:defRPr cap="all"/>
          </a:pPr>
          <a:endParaRPr lang="en-US" sz="1100" kern="1200"/>
        </a:p>
        <a:p>
          <a:pPr marL="0" lvl="0" indent="0" algn="ctr" defTabSz="622300">
            <a:lnSpc>
              <a:spcPct val="100000"/>
            </a:lnSpc>
            <a:spcBef>
              <a:spcPct val="0"/>
            </a:spcBef>
            <a:spcAft>
              <a:spcPct val="35000"/>
            </a:spcAft>
            <a:buNone/>
            <a:defRPr cap="all"/>
          </a:pPr>
          <a:endParaRPr lang="en-US" sz="1100" kern="1200"/>
        </a:p>
        <a:p>
          <a:pPr marL="0" lvl="0" indent="0" algn="ctr" defTabSz="622300">
            <a:lnSpc>
              <a:spcPct val="100000"/>
            </a:lnSpc>
            <a:spcBef>
              <a:spcPct val="0"/>
            </a:spcBef>
            <a:spcAft>
              <a:spcPct val="35000"/>
            </a:spcAft>
            <a:buNone/>
            <a:defRPr cap="all"/>
          </a:pPr>
          <a:r>
            <a:rPr lang="en-US" sz="1100" kern="1200"/>
            <a:t>simplified, streamlined funding allocation and distribution</a:t>
          </a:r>
        </a:p>
      </dsp:txBody>
      <dsp:txXfrm>
        <a:off x="2002471" y="1725072"/>
        <a:ext cx="1701562" cy="2536391"/>
      </dsp:txXfrm>
    </dsp:sp>
    <dsp:sp modelId="{DA1E79D4-AFC7-474B-AA30-835BFE8379C0}">
      <dsp:nvSpPr>
        <dsp:cNvPr id="0" name=""/>
        <dsp:cNvSpPr/>
      </dsp:nvSpPr>
      <dsp:spPr>
        <a:xfrm>
          <a:off x="4464130" y="363822"/>
          <a:ext cx="1037953" cy="1037953"/>
        </a:xfrm>
        <a:prstGeom prst="round2DiagRect">
          <a:avLst>
            <a:gd name="adj1" fmla="val 29727"/>
            <a:gd name="adj2" fmla="val 0"/>
          </a:avLst>
        </a:prstGeom>
        <a:solidFill>
          <a:schemeClr val="accent3">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36FD981B-E976-4447-B486-1C077D2E9AEC}">
      <dsp:nvSpPr>
        <dsp:cNvPr id="0" name=""/>
        <dsp:cNvSpPr/>
      </dsp:nvSpPr>
      <dsp:spPr>
        <a:xfrm>
          <a:off x="4685333" y="585025"/>
          <a:ext cx="595546" cy="595546"/>
        </a:xfrm>
        <a:prstGeom prst="rect">
          <a:avLst/>
        </a:prstGeom>
        <a:blipFill>
          <a:blip xmlns:r="http://schemas.openxmlformats.org/officeDocument/2006/relationships" r:embed="rId5">
            <a:extLst>
              <a:ext uri="{96DAC541-7B7A-43D3-8B79-37D633B846F1}">
                <asvg:svgBlip xmlns:asvg="http://schemas.microsoft.com/office/drawing/2016/SVG/main" r:embed="rId6"/>
              </a:ext>
            </a:extLst>
          </a:blip>
          <a:srcRect/>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15484FBE-841F-4E5C-A3FB-B3DCDB29632F}">
      <dsp:nvSpPr>
        <dsp:cNvPr id="0" name=""/>
        <dsp:cNvSpPr/>
      </dsp:nvSpPr>
      <dsp:spPr>
        <a:xfrm>
          <a:off x="4001807" y="1725072"/>
          <a:ext cx="1962599" cy="253639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622300">
            <a:lnSpc>
              <a:spcPct val="100000"/>
            </a:lnSpc>
            <a:spcBef>
              <a:spcPct val="0"/>
            </a:spcBef>
            <a:spcAft>
              <a:spcPct val="35000"/>
            </a:spcAft>
            <a:buNone/>
            <a:defRPr cap="all"/>
          </a:pPr>
          <a:r>
            <a:rPr lang="en-US" sz="1400" b="1" kern="1200"/>
            <a:t>Infrastructure</a:t>
          </a:r>
          <a:r>
            <a:rPr lang="en-US" sz="1200" b="1" kern="1200"/>
            <a:t> </a:t>
          </a:r>
        </a:p>
        <a:p>
          <a:pPr marL="0" lvl="0" indent="0" algn="ctr" defTabSz="622300">
            <a:lnSpc>
              <a:spcPct val="100000"/>
            </a:lnSpc>
            <a:spcBef>
              <a:spcPct val="0"/>
            </a:spcBef>
            <a:spcAft>
              <a:spcPct val="35000"/>
            </a:spcAft>
            <a:buNone/>
            <a:defRPr cap="all"/>
          </a:pPr>
          <a:endParaRPr lang="en-US" sz="1100" kern="1200"/>
        </a:p>
        <a:p>
          <a:pPr marL="0" lvl="0" indent="0" algn="ctr" defTabSz="622300">
            <a:lnSpc>
              <a:spcPct val="100000"/>
            </a:lnSpc>
            <a:spcBef>
              <a:spcPct val="0"/>
            </a:spcBef>
            <a:spcAft>
              <a:spcPct val="35000"/>
            </a:spcAft>
            <a:buNone/>
            <a:defRPr cap="all"/>
          </a:pPr>
          <a:endParaRPr lang="en-US" sz="1100" kern="1200"/>
        </a:p>
        <a:p>
          <a:pPr marL="0" lvl="0" indent="0" algn="ctr" defTabSz="622300">
            <a:lnSpc>
              <a:spcPct val="100000"/>
            </a:lnSpc>
            <a:spcBef>
              <a:spcPct val="0"/>
            </a:spcBef>
            <a:spcAft>
              <a:spcPct val="35000"/>
            </a:spcAft>
            <a:buNone/>
            <a:defRPr cap="all"/>
          </a:pPr>
          <a:r>
            <a:rPr lang="en-US" sz="1100" kern="1200"/>
            <a:t>systemwide data</a:t>
          </a:r>
        </a:p>
        <a:p>
          <a:pPr marL="0" lvl="0" indent="0" algn="ctr" defTabSz="622300">
            <a:lnSpc>
              <a:spcPct val="100000"/>
            </a:lnSpc>
            <a:spcBef>
              <a:spcPct val="0"/>
            </a:spcBef>
            <a:spcAft>
              <a:spcPct val="35000"/>
            </a:spcAft>
            <a:buNone/>
            <a:defRPr cap="all"/>
          </a:pPr>
          <a:r>
            <a:rPr lang="en-US" sz="1100" kern="1200"/>
            <a:t>unified professional &amp; workforce development</a:t>
          </a:r>
        </a:p>
        <a:p>
          <a:pPr marL="0" lvl="0" indent="0" algn="ctr" defTabSz="622300">
            <a:lnSpc>
              <a:spcPct val="100000"/>
            </a:lnSpc>
            <a:spcBef>
              <a:spcPct val="0"/>
            </a:spcBef>
            <a:spcAft>
              <a:spcPct val="35000"/>
            </a:spcAft>
            <a:buNone/>
            <a:defRPr cap="all"/>
          </a:pPr>
          <a:r>
            <a:rPr lang="en-US" sz="1100" kern="1200"/>
            <a:t>unified quality improvement</a:t>
          </a:r>
        </a:p>
      </dsp:txBody>
      <dsp:txXfrm>
        <a:off x="4001807" y="1725072"/>
        <a:ext cx="1962599" cy="2536391"/>
      </dsp:txXfrm>
    </dsp:sp>
    <dsp:sp modelId="{66EED3C7-A3A5-4532-8EDB-2ED832ADCBBD}">
      <dsp:nvSpPr>
        <dsp:cNvPr id="0" name=""/>
        <dsp:cNvSpPr/>
      </dsp:nvSpPr>
      <dsp:spPr>
        <a:xfrm>
          <a:off x="6725345" y="363822"/>
          <a:ext cx="1037953" cy="1037953"/>
        </a:xfrm>
        <a:prstGeom prst="round2DiagRect">
          <a:avLst>
            <a:gd name="adj1" fmla="val 29727"/>
            <a:gd name="adj2" fmla="val 0"/>
          </a:avLst>
        </a:prstGeom>
        <a:solidFill>
          <a:schemeClr val="accent3">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1050AD09-7802-4112-BD4C-7DFC9EDC81EB}">
      <dsp:nvSpPr>
        <dsp:cNvPr id="0" name=""/>
        <dsp:cNvSpPr/>
      </dsp:nvSpPr>
      <dsp:spPr>
        <a:xfrm>
          <a:off x="6946548" y="585025"/>
          <a:ext cx="595546" cy="595546"/>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E8F69A38-C1DE-44D0-AF42-574825DF0B36}">
      <dsp:nvSpPr>
        <dsp:cNvPr id="0" name=""/>
        <dsp:cNvSpPr/>
      </dsp:nvSpPr>
      <dsp:spPr>
        <a:xfrm>
          <a:off x="6262179" y="1725072"/>
          <a:ext cx="1964283" cy="253639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622300">
            <a:lnSpc>
              <a:spcPct val="100000"/>
            </a:lnSpc>
            <a:spcBef>
              <a:spcPct val="0"/>
            </a:spcBef>
            <a:spcAft>
              <a:spcPct val="35000"/>
            </a:spcAft>
            <a:buNone/>
            <a:defRPr cap="all"/>
          </a:pPr>
          <a:r>
            <a:rPr lang="en-US" sz="1400" b="1" kern="1200"/>
            <a:t>Communications</a:t>
          </a:r>
          <a:endParaRPr lang="en-US" sz="1200" b="1" kern="1200"/>
        </a:p>
        <a:p>
          <a:pPr marL="0" lvl="0" indent="0" algn="ctr" defTabSz="622300">
            <a:lnSpc>
              <a:spcPct val="100000"/>
            </a:lnSpc>
            <a:spcBef>
              <a:spcPct val="0"/>
            </a:spcBef>
            <a:spcAft>
              <a:spcPct val="35000"/>
            </a:spcAft>
            <a:buNone/>
            <a:defRPr cap="all"/>
          </a:pPr>
          <a:endParaRPr lang="en-US" sz="1200" kern="1200"/>
        </a:p>
        <a:p>
          <a:pPr marL="0" lvl="0" indent="0" algn="ctr" defTabSz="622300">
            <a:lnSpc>
              <a:spcPct val="100000"/>
            </a:lnSpc>
            <a:spcBef>
              <a:spcPct val="0"/>
            </a:spcBef>
            <a:spcAft>
              <a:spcPct val="35000"/>
            </a:spcAft>
            <a:buNone/>
            <a:defRPr cap="all"/>
          </a:pPr>
          <a:endParaRPr lang="en-US" sz="1200" kern="1200"/>
        </a:p>
        <a:p>
          <a:pPr marL="0" lvl="0" indent="0" algn="ctr" defTabSz="622300">
            <a:lnSpc>
              <a:spcPct val="100000"/>
            </a:lnSpc>
            <a:spcBef>
              <a:spcPct val="0"/>
            </a:spcBef>
            <a:spcAft>
              <a:spcPct val="35000"/>
            </a:spcAft>
            <a:buNone/>
            <a:defRPr cap="all"/>
          </a:pPr>
          <a:r>
            <a:rPr lang="en-US" sz="1100" kern="1200"/>
            <a:t>clear, unified listening and engagement</a:t>
          </a:r>
        </a:p>
      </dsp:txBody>
      <dsp:txXfrm>
        <a:off x="6262179" y="1725072"/>
        <a:ext cx="1964283" cy="2536391"/>
      </dsp:txXfrm>
    </dsp:sp>
  </dsp:spTree>
</dsp:drawing>
</file>

<file path=ppt/diagrams/layout1.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3.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4.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8/layout/PictureStrips">
  <dgm:title val=""/>
  <dgm:desc val=""/>
  <dgm:catLst>
    <dgm:cat type="list" pri="12500"/>
    <dgm:cat type="picture" pri="13000"/>
    <dgm:cat type="pictureconvert" pri="13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40" srcId="0" destId="10" srcOrd="0" destOrd="0"/>
        <dgm:cxn modelId="5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40" srcId="0" destId="10" srcOrd="0" destOrd="0"/>
        <dgm:cxn modelId="50" srcId="0" destId="20" srcOrd="1" destOrd="0"/>
        <dgm:cxn modelId="60" srcId="0" destId="30" srcOrd="2" destOrd="0"/>
        <dgm:cxn modelId="70" srcId="0" destId="40" srcOrd="2"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w"/>
      <dgm:constr type="h" for="ch" forName="composite" refType="h"/>
      <dgm:constr type="sp" refType="h" refFor="ch" refForName="composite" op="equ" fact="0.1"/>
      <dgm:constr type="h" for="ch" forName="sibTrans" refType="h" refFor="ch" refForName="composite" op="equ" fact="0.1"/>
      <dgm:constr type="w" for="ch" forName="sibTrans" refType="h" refFor="ch" refForName="sibTrans" op="equ"/>
    </dgm:constrLst>
    <dgm:forEach name="nodesForEach" axis="ch" ptType="node">
      <dgm:layoutNode name="composite">
        <dgm:alg type="composite">
          <dgm:param type="ar" val="3"/>
        </dgm:alg>
        <dgm:shape xmlns:r="http://schemas.openxmlformats.org/officeDocument/2006/relationships" r:blip="">
          <dgm:adjLst/>
        </dgm:shape>
        <dgm:choose name="Name4">
          <dgm:if name="Name5" func="var" arg="dir" op="equ" val="norm">
            <dgm:constrLst>
              <dgm:constr type="l" for="ch" forName="rect1" refType="w" fact="0.04"/>
              <dgm:constr type="t" for="ch" forName="rect1" refType="h" fact="0.13"/>
              <dgm:constr type="w" for="ch" forName="rect1" refType="w" fact="0.96"/>
              <dgm:constr type="h" for="ch" forName="rect1" refType="h" fact="0.9"/>
              <dgm:constr type="l" for="ch" forName="rect2" refType="w" fact="0"/>
              <dgm:constr type="t" for="ch" forName="rect2" refType="h" fact="0"/>
              <dgm:constr type="w" for="ch" forName="rect2" refType="w" fact="0.21"/>
              <dgm:constr type="h" for="ch" forName="rect2" refType="w" fact="0.315"/>
            </dgm:constrLst>
          </dgm:if>
          <dgm:else name="Name6">
            <dgm:constrLst>
              <dgm:constr type="l" for="ch" forName="rect1" refType="w" fact="0"/>
              <dgm:constr type="t" for="ch" forName="rect1" refType="h" fact="0.13"/>
              <dgm:constr type="w" for="ch" forName="rect1" refType="w" fact="0.96"/>
              <dgm:constr type="h" for="ch" forName="rect1" refType="h" fact="0.9"/>
              <dgm:constr type="l" for="ch" forName="rect2" refType="w" fact="0.79"/>
              <dgm:constr type="t" for="ch" forName="rect2" refType="h" fact="0"/>
              <dgm:constr type="w" for="ch" forName="rect2" refType="w" fact="0.21"/>
              <dgm:constr type="h" for="ch" forName="rect2" refType="w" fact="0.315"/>
            </dgm:constrLst>
          </dgm:else>
        </dgm:choose>
        <dgm:layoutNode name="rect1" styleLbl="trAlignAcc1">
          <dgm:varLst>
            <dgm:bulletEnabled val="1"/>
          </dgm:varLst>
          <dgm:alg type="tx">
            <dgm:param type="parTxLTRAlign" val="l"/>
          </dgm:alg>
          <dgm:shape xmlns:r="http://schemas.openxmlformats.org/officeDocument/2006/relationships" type="rect" r:blip="">
            <dgm:adjLst/>
          </dgm:shape>
          <dgm:presOf axis="desOrSelf" ptType="node"/>
          <dgm:choose name="Name7">
            <dgm:if name="Name8" func="var" arg="dir" op="equ" val="norm">
              <dgm:constrLst>
                <dgm:constr type="lMarg" refType="w" fact="0.6"/>
                <dgm:constr type="rMarg" refType="primFontSz" fact="0.3"/>
                <dgm:constr type="tMarg" refType="primFontSz" fact="0.3"/>
                <dgm:constr type="bMarg" refType="primFontSz" fact="0.3"/>
              </dgm:constrLst>
            </dgm:if>
            <dgm:else name="Name9">
              <dgm:constrLst>
                <dgm:constr type="lMarg" refType="primFontSz" fact="0.3"/>
                <dgm:constr type="rMarg" refType="w" fact="0.6"/>
                <dgm:constr type="tMarg" refType="primFontSz" fact="0.3"/>
                <dgm:constr type="bMarg" refType="primFontSz" fact="0.3"/>
              </dgm:constrLst>
            </dgm:else>
          </dgm:choose>
          <dgm:ruleLst>
            <dgm:rule type="primFontSz" val="5" fact="NaN" max="NaN"/>
          </dgm:ruleLst>
        </dgm:layoutNode>
        <dgm:layoutNode name="rect2" styleLbl="fgImgPlace1">
          <dgm:alg type="sp"/>
          <dgm:shape xmlns:r="http://schemas.openxmlformats.org/officeDocument/2006/relationships" type="rect" r:blip="" blipPhldr="1">
            <dgm:adjLst/>
          </dgm:shape>
          <dgm:presOf/>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8/layout/PictureStrips">
  <dgm:title val=""/>
  <dgm:desc val=""/>
  <dgm:catLst>
    <dgm:cat type="list" pri="12500"/>
    <dgm:cat type="picture" pri="13000"/>
    <dgm:cat type="pictureconvert" pri="13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40" srcId="0" destId="10" srcOrd="0" destOrd="0"/>
        <dgm:cxn modelId="5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40" srcId="0" destId="10" srcOrd="0" destOrd="0"/>
        <dgm:cxn modelId="50" srcId="0" destId="20" srcOrd="1" destOrd="0"/>
        <dgm:cxn modelId="60" srcId="0" destId="30" srcOrd="2" destOrd="0"/>
        <dgm:cxn modelId="70" srcId="0" destId="40" srcOrd="2"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w"/>
      <dgm:constr type="h" for="ch" forName="composite" refType="h"/>
      <dgm:constr type="sp" refType="h" refFor="ch" refForName="composite" op="equ" fact="0.1"/>
      <dgm:constr type="h" for="ch" forName="sibTrans" refType="h" refFor="ch" refForName="composite" op="equ" fact="0.1"/>
      <dgm:constr type="w" for="ch" forName="sibTrans" refType="h" refFor="ch" refForName="sibTrans" op="equ"/>
    </dgm:constrLst>
    <dgm:forEach name="nodesForEach" axis="ch" ptType="node">
      <dgm:layoutNode name="composite">
        <dgm:alg type="composite">
          <dgm:param type="ar" val="3"/>
        </dgm:alg>
        <dgm:shape xmlns:r="http://schemas.openxmlformats.org/officeDocument/2006/relationships" r:blip="">
          <dgm:adjLst/>
        </dgm:shape>
        <dgm:choose name="Name4">
          <dgm:if name="Name5" func="var" arg="dir" op="equ" val="norm">
            <dgm:constrLst>
              <dgm:constr type="l" for="ch" forName="rect1" refType="w" fact="0.04"/>
              <dgm:constr type="t" for="ch" forName="rect1" refType="h" fact="0.13"/>
              <dgm:constr type="w" for="ch" forName="rect1" refType="w" fact="0.96"/>
              <dgm:constr type="h" for="ch" forName="rect1" refType="h" fact="0.9"/>
              <dgm:constr type="l" for="ch" forName="rect2" refType="w" fact="0"/>
              <dgm:constr type="t" for="ch" forName="rect2" refType="h" fact="0"/>
              <dgm:constr type="w" for="ch" forName="rect2" refType="w" fact="0.21"/>
              <dgm:constr type="h" for="ch" forName="rect2" refType="w" fact="0.315"/>
            </dgm:constrLst>
          </dgm:if>
          <dgm:else name="Name6">
            <dgm:constrLst>
              <dgm:constr type="l" for="ch" forName="rect1" refType="w" fact="0"/>
              <dgm:constr type="t" for="ch" forName="rect1" refType="h" fact="0.13"/>
              <dgm:constr type="w" for="ch" forName="rect1" refType="w" fact="0.96"/>
              <dgm:constr type="h" for="ch" forName="rect1" refType="h" fact="0.9"/>
              <dgm:constr type="l" for="ch" forName="rect2" refType="w" fact="0.79"/>
              <dgm:constr type="t" for="ch" forName="rect2" refType="h" fact="0"/>
              <dgm:constr type="w" for="ch" forName="rect2" refType="w" fact="0.21"/>
              <dgm:constr type="h" for="ch" forName="rect2" refType="w" fact="0.315"/>
            </dgm:constrLst>
          </dgm:else>
        </dgm:choose>
        <dgm:layoutNode name="rect1" styleLbl="trAlignAcc1">
          <dgm:varLst>
            <dgm:bulletEnabled val="1"/>
          </dgm:varLst>
          <dgm:alg type="tx">
            <dgm:param type="parTxLTRAlign" val="l"/>
          </dgm:alg>
          <dgm:shape xmlns:r="http://schemas.openxmlformats.org/officeDocument/2006/relationships" type="rect" r:blip="">
            <dgm:adjLst/>
          </dgm:shape>
          <dgm:presOf axis="desOrSelf" ptType="node"/>
          <dgm:choose name="Name7">
            <dgm:if name="Name8" func="var" arg="dir" op="equ" val="norm">
              <dgm:constrLst>
                <dgm:constr type="lMarg" refType="w" fact="0.6"/>
                <dgm:constr type="rMarg" refType="primFontSz" fact="0.3"/>
                <dgm:constr type="tMarg" refType="primFontSz" fact="0.3"/>
                <dgm:constr type="bMarg" refType="primFontSz" fact="0.3"/>
              </dgm:constrLst>
            </dgm:if>
            <dgm:else name="Name9">
              <dgm:constrLst>
                <dgm:constr type="lMarg" refType="primFontSz" fact="0.3"/>
                <dgm:constr type="rMarg" refType="w" fact="0.6"/>
                <dgm:constr type="tMarg" refType="primFontSz" fact="0.3"/>
                <dgm:constr type="bMarg" refType="primFontSz" fact="0.3"/>
              </dgm:constrLst>
            </dgm:else>
          </dgm:choose>
          <dgm:ruleLst>
            <dgm:rule type="primFontSz" val="5" fact="NaN" max="NaN"/>
          </dgm:ruleLst>
        </dgm:layoutNode>
        <dgm:layoutNode name="rect2" styleLbl="fgImgPlace1">
          <dgm:alg type="sp"/>
          <dgm:shape xmlns:r="http://schemas.openxmlformats.org/officeDocument/2006/relationships" type="rect" r:blip="" blipPhldr="1">
            <dgm:adjLst/>
          </dgm:shape>
          <dgm:presOf/>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9.xml><?xml version="1.0" encoding="utf-8"?>
<dgm:layoutDef xmlns:dgm="http://schemas.openxmlformats.org/drawingml/2006/diagram" xmlns:a="http://schemas.openxmlformats.org/drawingml/2006/main" uniqueId="urn:microsoft.com/office/officeart/2018/5/layout/IconLeafLabelList">
  <dgm:title val="Icon Leaf Label List"/>
  <dgm:desc val="Use to show non-sequential or grouped chunks of information accompanied by a related visuals. Works best with icons or small pictures with short text ca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snake">
          <dgm:param type="grDir" val="tL"/>
          <dgm:param type="flowDir" val="row"/>
          <dgm:param type="contDir" val="sameDir"/>
          <dgm:param type="off" val="ctr"/>
          <dgm:param type="vertAlign" val="mid"/>
          <dgm:param type="horzAlign" val="ctr"/>
        </dgm:alg>
      </dgm:if>
      <dgm:else name="Name2">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hoose name="Name3">
      <dgm:if name="Name4" axis="ch" ptType="node" func="cnt" op="lte" val="2">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4"/>
          <dgm:constr type="h" for="des" forName="compNode" op="equ"/>
          <dgm:constr type="h" for="des" forName="textRect" op="equ"/>
        </dgm:constrLst>
      </dgm:if>
      <dgm:if name="Name5" axis="ch" ptType="node" func="cnt" op="lte" val="3">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0"/>
          <dgm:constr type="h" for="des" forName="compNode" op="equ"/>
          <dgm:constr type="h" for="des" forName="textRect" op="equ"/>
        </dgm:constrLst>
      </dgm:if>
      <dgm:if name="Name6" axis="ch" ptType="node" func="cnt" op="lte" val="4">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32"/>
          <dgm:constr type="h" for="des" forName="compNode" op="equ"/>
          <dgm:constr type="h" for="des" forName="textRect" op="equ"/>
        </dgm:constrLst>
      </dgm:if>
      <dgm:else name="Name7">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24"/>
          <dgm:constr type="h" for="des" forName="compNode" op="equ"/>
          <dgm:constr type="h" for="des" forName="textRect" op="equ"/>
        </dgm:constrLst>
      </dgm:else>
    </dgm:choose>
    <dgm:ruleLst>
      <dgm:rule type="w" for="ch" forName="compNode" val="50" fact="NaN" max="NaN"/>
    </dgm:ruleLst>
    <dgm:forEach name="Name8" axis="ch" ptType="node">
      <dgm:layoutNode name="compNode">
        <dgm:alg type="composite"/>
        <dgm:shape xmlns:r="http://schemas.openxmlformats.org/officeDocument/2006/relationships" r:blip="">
          <dgm:adjLst/>
        </dgm:shape>
        <dgm:presOf axis="self"/>
        <dgm:constrLst>
          <dgm:constr type="w" for="ch" forName="iconBgRect" refType="w" fact="0.61"/>
          <dgm:constr type="h" for="ch" forName="iconBgRect" refType="w" refFor="ch" refForName="iconBgRect"/>
          <dgm:constr type="t" for="ch" forName="iconBgRect"/>
          <dgm:constr type="ctrX" for="ch" forName="iconBgRect" refType="w" fact="0.5"/>
          <dgm:constr type="w" for="ch" forName="iconRect" refType="w" fact="0.35"/>
          <dgm:constr type="h" for="ch" forName="iconRect" refType="w" refFor="ch" refForName="iconRect"/>
          <dgm:constr type="ctrX" for="ch" forName="iconRect" refType="ctrX" refFor="ch" refForName="iconBgRect"/>
          <dgm:constr type="ctrY" for="ch" forName="iconRect" refType="ctrY" refFor="ch" refForName="iconBgRect"/>
          <dgm:constr type="h" for="ch" forName="spaceRect" refType="w" fact="0.19"/>
          <dgm:constr type="w" for="ch" forName="spaceRect" refType="w"/>
          <dgm:constr type="l" for="ch" forName="spaceRect"/>
          <dgm:constr type="t" for="ch" forName="spaceRect" refType="b" refFor="ch" refForName="iconBgRect"/>
          <dgm:constr type="h" for="ch" forName="textRect" val="20"/>
          <dgm:constr type="w" for="ch" forName="textRect" refType="w"/>
          <dgm:constr type="l" for="ch" forName="textRect"/>
          <dgm:constr type="t" for="ch" forName="textRect" refType="b" refFor="ch" refForName="spaceRect"/>
        </dgm:constrLst>
        <dgm:ruleLst>
          <dgm:rule type="h" val="INF" fact="NaN" max="NaN"/>
        </dgm:ruleLst>
        <dgm:layoutNode name="iconBgRect" styleLbl="bgShp">
          <dgm:alg type="sp"/>
          <dgm:shape xmlns:r="http://schemas.openxmlformats.org/officeDocument/2006/relationships" type="round2DiagRect" r:blip="">
            <dgm:adjLst/>
            <dgm:extLst>
              <a:ext uri="{B698B0E9-8C71-41B9-8309-B3DCBF30829C}">
                <dgm1612:spPr xmlns:dgm1612="http://schemas.microsoft.com/office/drawing/2016/12/diagram">
                  <a:prstGeom prst="round2DiagRect">
                    <a:avLst>
                      <a:gd name="adj1" fmla="val 29727"/>
                      <a:gd name="adj2" fmla="val 0"/>
                    </a:avLst>
                  </a:prstGeom>
                </dgm1612:spPr>
              </a:ext>
            </dgm:ext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alg type="tx">
            <dgm:param type="txAnchorVert" val="t"/>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 type="h" val="INF" fact="NaN" max="NaN"/>
          </dgm:ruleLst>
        </dgm:layoutNode>
      </dgm:layoutNode>
      <dgm:forEach name="Name9"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defRPr cap="all"/>
        </a:lvl1pPr>
      </dgm1612:lstStyle>
    </a:ext>
  </dgm:extLst>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E414ABD3-DB16-974D-AB28-27238025609A}"/>
              </a:ext>
            </a:extLst>
          </p:cNvPr>
          <p:cNvSpPr>
            <a:spLocks noGrp="1"/>
          </p:cNvSpPr>
          <p:nvPr>
            <p:ph type="hdr" sz="quarter"/>
          </p:nvPr>
        </p:nvSpPr>
        <p:spPr>
          <a:xfrm>
            <a:off x="1" y="2"/>
            <a:ext cx="3038475" cy="463696"/>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358290E9-8A47-9B43-9779-41DDF8E97608}"/>
              </a:ext>
            </a:extLst>
          </p:cNvPr>
          <p:cNvSpPr>
            <a:spLocks noGrp="1"/>
          </p:cNvSpPr>
          <p:nvPr>
            <p:ph type="dt" sz="quarter" idx="1"/>
          </p:nvPr>
        </p:nvSpPr>
        <p:spPr>
          <a:xfrm>
            <a:off x="3970339" y="2"/>
            <a:ext cx="3038475" cy="463696"/>
          </a:xfrm>
          <a:prstGeom prst="rect">
            <a:avLst/>
          </a:prstGeom>
        </p:spPr>
        <p:txBody>
          <a:bodyPr vert="horz" lIns="91440" tIns="45720" rIns="91440" bIns="45720" rtlCol="0"/>
          <a:lstStyle>
            <a:lvl1pPr algn="r">
              <a:defRPr sz="1200"/>
            </a:lvl1pPr>
          </a:lstStyle>
          <a:p>
            <a:fld id="{E41950DD-7272-F74E-B763-3AAD7491E0C2}" type="datetimeFigureOut">
              <a:rPr lang="en-US" smtClean="0"/>
              <a:t>10/28/2020</a:t>
            </a:fld>
            <a:endParaRPr lang="en-US"/>
          </a:p>
        </p:txBody>
      </p:sp>
      <p:sp>
        <p:nvSpPr>
          <p:cNvPr id="4" name="Footer Placeholder 3">
            <a:extLst>
              <a:ext uri="{FF2B5EF4-FFF2-40B4-BE49-F238E27FC236}">
                <a16:creationId xmlns:a16="http://schemas.microsoft.com/office/drawing/2014/main" id="{8AC67C6F-762A-5648-8BF3-D0060E386EF5}"/>
              </a:ext>
            </a:extLst>
          </p:cNvPr>
          <p:cNvSpPr>
            <a:spLocks noGrp="1"/>
          </p:cNvSpPr>
          <p:nvPr>
            <p:ph type="ftr" sz="quarter" idx="2"/>
          </p:nvPr>
        </p:nvSpPr>
        <p:spPr>
          <a:xfrm>
            <a:off x="1" y="8772380"/>
            <a:ext cx="3038475" cy="463696"/>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10E9B736-034D-D34B-A068-2E13D2787BBA}"/>
              </a:ext>
            </a:extLst>
          </p:cNvPr>
          <p:cNvSpPr>
            <a:spLocks noGrp="1"/>
          </p:cNvSpPr>
          <p:nvPr>
            <p:ph type="sldNum" sz="quarter" idx="3"/>
          </p:nvPr>
        </p:nvSpPr>
        <p:spPr>
          <a:xfrm>
            <a:off x="3970339" y="8772380"/>
            <a:ext cx="3038475" cy="463696"/>
          </a:xfrm>
          <a:prstGeom prst="rect">
            <a:avLst/>
          </a:prstGeom>
        </p:spPr>
        <p:txBody>
          <a:bodyPr vert="horz" lIns="91440" tIns="45720" rIns="91440" bIns="45720" rtlCol="0" anchor="b"/>
          <a:lstStyle>
            <a:lvl1pPr algn="r">
              <a:defRPr sz="1200"/>
            </a:lvl1pPr>
          </a:lstStyle>
          <a:p>
            <a:fld id="{F763797B-B1CF-D84D-82ED-2C887DE99033}" type="slidenum">
              <a:rPr lang="en-US" smtClean="0"/>
              <a:t>‹#›</a:t>
            </a:fld>
            <a:endParaRPr lang="en-US"/>
          </a:p>
        </p:txBody>
      </p:sp>
    </p:spTree>
    <p:extLst>
      <p:ext uri="{BB962C8B-B14F-4D97-AF65-F5344CB8AC3E}">
        <p14:creationId xmlns:p14="http://schemas.microsoft.com/office/powerpoint/2010/main" val="86448199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BF753A58-DF49-4772-B272-2B4FFC6A6E35}"/>
              </a:ext>
            </a:extLst>
          </p:cNvPr>
          <p:cNvSpPr>
            <a:spLocks noGrp="1"/>
          </p:cNvSpPr>
          <p:nvPr>
            <p:ph type="hdr" sz="quarter"/>
          </p:nvPr>
        </p:nvSpPr>
        <p:spPr>
          <a:xfrm>
            <a:off x="0" y="2"/>
            <a:ext cx="3037840" cy="463408"/>
          </a:xfrm>
          <a:prstGeom prst="rect">
            <a:avLst/>
          </a:prstGeom>
        </p:spPr>
        <p:txBody>
          <a:bodyPr vert="horz" lIns="93175" tIns="46587" rIns="93175" bIns="46587" rtlCol="0"/>
          <a:lstStyle>
            <a:lvl1pPr algn="l">
              <a:defRPr sz="1200"/>
            </a:lvl1pPr>
          </a:lstStyle>
          <a:p>
            <a:endParaRPr lang="en-US"/>
          </a:p>
        </p:txBody>
      </p:sp>
      <p:sp>
        <p:nvSpPr>
          <p:cNvPr id="3" name="Date Placeholder 2">
            <a:extLst>
              <a:ext uri="{FF2B5EF4-FFF2-40B4-BE49-F238E27FC236}">
                <a16:creationId xmlns:a16="http://schemas.microsoft.com/office/drawing/2014/main" id="{2A327A47-922B-400B-A706-59C1FCD69029}"/>
              </a:ext>
            </a:extLst>
          </p:cNvPr>
          <p:cNvSpPr>
            <a:spLocks noGrp="1"/>
          </p:cNvSpPr>
          <p:nvPr>
            <p:ph type="dt" idx="1"/>
          </p:nvPr>
        </p:nvSpPr>
        <p:spPr>
          <a:xfrm>
            <a:off x="3970939" y="2"/>
            <a:ext cx="3037840" cy="463408"/>
          </a:xfrm>
          <a:prstGeom prst="rect">
            <a:avLst/>
          </a:prstGeom>
        </p:spPr>
        <p:txBody>
          <a:bodyPr vert="horz" lIns="93175" tIns="46587" rIns="93175" bIns="46587" rtlCol="0"/>
          <a:lstStyle>
            <a:lvl1pPr algn="r">
              <a:defRPr sz="1200"/>
            </a:lvl1pPr>
          </a:lstStyle>
          <a:p>
            <a:fld id="{A11B6119-39B7-4A24-BA85-CB6B0D99C3E2}" type="datetimeFigureOut">
              <a:rPr lang="en-US" smtClean="0"/>
              <a:t>10/28/2020</a:t>
            </a:fld>
            <a:endParaRPr lang="en-US"/>
          </a:p>
        </p:txBody>
      </p:sp>
      <p:sp>
        <p:nvSpPr>
          <p:cNvPr id="4" name="Slide Image Placeholder 3">
            <a:extLst>
              <a:ext uri="{FF2B5EF4-FFF2-40B4-BE49-F238E27FC236}">
                <a16:creationId xmlns:a16="http://schemas.microsoft.com/office/drawing/2014/main" id="{332B5B43-4702-47AE-9109-FDFD2AC721B9}"/>
              </a:ext>
            </a:extLst>
          </p:cNvPr>
          <p:cNvSpPr>
            <a:spLocks noGrp="1" noRot="1" noChangeAspect="1"/>
          </p:cNvSpPr>
          <p:nvPr>
            <p:ph type="sldImg" idx="2"/>
          </p:nvPr>
        </p:nvSpPr>
        <p:spPr>
          <a:xfrm>
            <a:off x="1427163" y="1154113"/>
            <a:ext cx="4156075" cy="3116262"/>
          </a:xfrm>
          <a:prstGeom prst="rect">
            <a:avLst/>
          </a:prstGeom>
          <a:noFill/>
          <a:ln w="12700">
            <a:solidFill>
              <a:prstClr val="black"/>
            </a:solidFill>
          </a:ln>
        </p:spPr>
        <p:txBody>
          <a:bodyPr vert="horz" lIns="93175" tIns="46587" rIns="93175" bIns="46587" rtlCol="0" anchor="ctr"/>
          <a:lstStyle/>
          <a:p>
            <a:endParaRPr lang="en-US"/>
          </a:p>
        </p:txBody>
      </p:sp>
      <p:sp>
        <p:nvSpPr>
          <p:cNvPr id="5" name="Notes Placeholder 4">
            <a:extLst>
              <a:ext uri="{FF2B5EF4-FFF2-40B4-BE49-F238E27FC236}">
                <a16:creationId xmlns:a16="http://schemas.microsoft.com/office/drawing/2014/main" id="{4BE1E111-4044-4BC3-8648-CA5DEA1AF168}"/>
              </a:ext>
            </a:extLst>
          </p:cNvPr>
          <p:cNvSpPr>
            <a:spLocks noGrp="1"/>
          </p:cNvSpPr>
          <p:nvPr>
            <p:ph type="body" sz="quarter" idx="3"/>
          </p:nvPr>
        </p:nvSpPr>
        <p:spPr>
          <a:xfrm>
            <a:off x="701040" y="4444862"/>
            <a:ext cx="5608320" cy="3636704"/>
          </a:xfrm>
          <a:prstGeom prst="rect">
            <a:avLst/>
          </a:prstGeom>
        </p:spPr>
        <p:txBody>
          <a:bodyPr vert="horz" lIns="93175" tIns="46587" rIns="93175" bIns="46587"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a:extLst>
              <a:ext uri="{FF2B5EF4-FFF2-40B4-BE49-F238E27FC236}">
                <a16:creationId xmlns:a16="http://schemas.microsoft.com/office/drawing/2014/main" id="{5AB08954-3A47-442F-B5EE-2F4F44235C1D}"/>
              </a:ext>
            </a:extLst>
          </p:cNvPr>
          <p:cNvSpPr>
            <a:spLocks noGrp="1"/>
          </p:cNvSpPr>
          <p:nvPr>
            <p:ph type="ftr" sz="quarter" idx="4"/>
          </p:nvPr>
        </p:nvSpPr>
        <p:spPr>
          <a:xfrm>
            <a:off x="0" y="8772670"/>
            <a:ext cx="3037840" cy="463407"/>
          </a:xfrm>
          <a:prstGeom prst="rect">
            <a:avLst/>
          </a:prstGeom>
        </p:spPr>
        <p:txBody>
          <a:bodyPr vert="horz" lIns="93175" tIns="46587" rIns="93175" bIns="46587" rtlCol="0" anchor="b"/>
          <a:lstStyle>
            <a:lvl1pPr algn="l">
              <a:defRPr sz="1200"/>
            </a:lvl1pPr>
          </a:lstStyle>
          <a:p>
            <a:endParaRPr lang="en-US"/>
          </a:p>
        </p:txBody>
      </p:sp>
      <p:sp>
        <p:nvSpPr>
          <p:cNvPr id="7" name="Slide Number Placeholder 6">
            <a:extLst>
              <a:ext uri="{FF2B5EF4-FFF2-40B4-BE49-F238E27FC236}">
                <a16:creationId xmlns:a16="http://schemas.microsoft.com/office/drawing/2014/main" id="{D3D4EE8A-820C-4F63-B7FD-D37A73735866}"/>
              </a:ext>
            </a:extLst>
          </p:cNvPr>
          <p:cNvSpPr>
            <a:spLocks noGrp="1"/>
          </p:cNvSpPr>
          <p:nvPr>
            <p:ph type="sldNum" sz="quarter" idx="5"/>
          </p:nvPr>
        </p:nvSpPr>
        <p:spPr>
          <a:xfrm>
            <a:off x="3970939" y="8772670"/>
            <a:ext cx="3037840" cy="463407"/>
          </a:xfrm>
          <a:prstGeom prst="rect">
            <a:avLst/>
          </a:prstGeom>
        </p:spPr>
        <p:txBody>
          <a:bodyPr vert="horz" lIns="93175" tIns="46587" rIns="93175" bIns="46587" rtlCol="0" anchor="b"/>
          <a:lstStyle>
            <a:lvl1pPr algn="r">
              <a:defRPr sz="1200"/>
            </a:lvl1pPr>
          </a:lstStyle>
          <a:p>
            <a:fld id="{2B32EF40-7DBA-4FD4-9A10-1F7B297BBAB2}" type="slidenum">
              <a:rPr lang="en-US" smtClean="0"/>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B32EF40-7DBA-4FD4-9A10-1F7B297BBAB2}" type="slidenum">
              <a:rPr lang="en-US" smtClean="0"/>
              <a:t>12</a:t>
            </a:fld>
            <a:endParaRPr lang="en-US"/>
          </a:p>
        </p:txBody>
      </p:sp>
    </p:spTree>
    <p:extLst>
      <p:ext uri="{BB962C8B-B14F-4D97-AF65-F5344CB8AC3E}">
        <p14:creationId xmlns:p14="http://schemas.microsoft.com/office/powerpoint/2010/main" val="397661957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171450" indent="-171450">
              <a:buFontTx/>
              <a:buChar char="-"/>
            </a:pPr>
            <a:r>
              <a:rPr lang="en-US" dirty="0"/>
              <a:t>There are a wide array of services that support the healthy development of young children.</a:t>
            </a:r>
          </a:p>
          <a:p>
            <a:pPr marL="171450" indent="-171450">
              <a:buFontTx/>
              <a:buChar char="-"/>
            </a:pPr>
            <a:r>
              <a:rPr lang="en-US" dirty="0"/>
              <a:t>The Early Childhood Funding Commission is focused specifically on what we’ve called “early childhood education and care” services, or those listed in the purple circles.</a:t>
            </a:r>
          </a:p>
        </p:txBody>
      </p:sp>
      <p:sp>
        <p:nvSpPr>
          <p:cNvPr id="4" name="Slide Number Placeholder 3"/>
          <p:cNvSpPr>
            <a:spLocks noGrp="1"/>
          </p:cNvSpPr>
          <p:nvPr>
            <p:ph type="sldNum" sz="quarter" idx="5"/>
          </p:nvPr>
        </p:nvSpPr>
        <p:spPr/>
        <p:txBody>
          <a:bodyPr/>
          <a:lstStyle/>
          <a:p>
            <a:fld id="{2B32EF40-7DBA-4FD4-9A10-1F7B297BBAB2}" type="slidenum">
              <a:rPr lang="en-US" smtClean="0"/>
              <a:t>24</a:t>
            </a:fld>
            <a:endParaRPr lang="en-US"/>
          </a:p>
        </p:txBody>
      </p:sp>
    </p:spTree>
    <p:extLst>
      <p:ext uri="{BB962C8B-B14F-4D97-AF65-F5344CB8AC3E}">
        <p14:creationId xmlns:p14="http://schemas.microsoft.com/office/powerpoint/2010/main" val="232231428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r>
              <a:rPr lang="en-US" dirty="0"/>
              <a:t>The Commission developed these principles to serve as an evaluative tool for the recommendations as they are developed.</a:t>
            </a:r>
          </a:p>
          <a:p>
            <a:pPr marL="171450" indent="-171450">
              <a:buFontTx/>
              <a:buChar char="-"/>
            </a:pPr>
            <a:r>
              <a:rPr lang="en-US" dirty="0"/>
              <a:t>The Commission is constantly returning to these principles to ensure that recommendations are aligned with them.</a:t>
            </a:r>
          </a:p>
          <a:p>
            <a:pPr marL="171450" indent="-171450">
              <a:buFontTx/>
              <a:buChar char="-"/>
            </a:pPr>
            <a:r>
              <a:rPr lang="en-US" dirty="0"/>
              <a:t>These principles remain the Commission’s guiding beacon, and it’s especially important to keep them in mind in these uncertain times. </a:t>
            </a:r>
          </a:p>
        </p:txBody>
      </p:sp>
      <p:sp>
        <p:nvSpPr>
          <p:cNvPr id="4" name="Slide Number Placeholder 3"/>
          <p:cNvSpPr>
            <a:spLocks noGrp="1"/>
          </p:cNvSpPr>
          <p:nvPr>
            <p:ph type="sldNum" sz="quarter" idx="5"/>
          </p:nvPr>
        </p:nvSpPr>
        <p:spPr/>
        <p:txBody>
          <a:bodyPr/>
          <a:lstStyle/>
          <a:p>
            <a:fld id="{2B32EF40-7DBA-4FD4-9A10-1F7B297BBAB2}" type="slidenum">
              <a:rPr lang="en-US" smtClean="0"/>
              <a:t>25</a:t>
            </a:fld>
            <a:endParaRPr lang="en-US"/>
          </a:p>
        </p:txBody>
      </p:sp>
    </p:spTree>
    <p:extLst>
      <p:ext uri="{BB962C8B-B14F-4D97-AF65-F5344CB8AC3E}">
        <p14:creationId xmlns:p14="http://schemas.microsoft.com/office/powerpoint/2010/main" val="84113947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US" dirty="0"/>
              <a:t>The first recommendation responds to the part of the charge focused on establishing funding goals to provide equitable access to high-quality early childhood education and care services for all children birth to age five.</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US" dirty="0"/>
              <a:t>Thanks to the work of the Inclusion Working Group, we are able to focus specifically on Early Intervention and Early Childhood Special Education services, and call out the need for more in-depth cost modeling of those services before being able to clearly articulate a funding goal that can guide investments and policymaking. In the interim, directional placeholders were used in the funding goal.</a:t>
            </a:r>
          </a:p>
        </p:txBody>
      </p:sp>
      <p:sp>
        <p:nvSpPr>
          <p:cNvPr id="4" name="Slide Number Placeholder 3"/>
          <p:cNvSpPr>
            <a:spLocks noGrp="1"/>
          </p:cNvSpPr>
          <p:nvPr>
            <p:ph type="sldNum" sz="quarter" idx="5"/>
          </p:nvPr>
        </p:nvSpPr>
        <p:spPr/>
        <p:txBody>
          <a:bodyPr/>
          <a:lstStyle/>
          <a:p>
            <a:fld id="{2B32EF40-7DBA-4FD4-9A10-1F7B297BBAB2}" type="slidenum">
              <a:rPr lang="en-US" smtClean="0"/>
              <a:t>26</a:t>
            </a:fld>
            <a:endParaRPr lang="en-US"/>
          </a:p>
        </p:txBody>
      </p:sp>
    </p:spTree>
    <p:extLst>
      <p:ext uri="{BB962C8B-B14F-4D97-AF65-F5344CB8AC3E}">
        <p14:creationId xmlns:p14="http://schemas.microsoft.com/office/powerpoint/2010/main" val="133668264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US" dirty="0"/>
              <a:t>What does this level of investment buy us? </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US" dirty="0"/>
              <a:t>Most critically, this would reflect a high quality, equitable experience through the eyes of families and children served. </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US" dirty="0"/>
              <a:t>Their experience of the system would be dramatically different, starting with availability at the location of family choice and options for levels of services that fit their needs. </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US" dirty="0"/>
              <a:t>They would experience smaller group sizes and more staff in classrooms, especially for children from lower income backgrounds. </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US" dirty="0"/>
              <a:t>They would have more intensive family engagement than today, the special education and bilingual services that they need, and mental health services among other supports. </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US" dirty="0"/>
              <a:t>We believe this is the experience our children and families need and deserve. </a:t>
            </a:r>
          </a:p>
          <a:p>
            <a:endParaRPr lang="en-US" dirty="0"/>
          </a:p>
        </p:txBody>
      </p:sp>
      <p:sp>
        <p:nvSpPr>
          <p:cNvPr id="4" name="Slide Number Placeholder 3"/>
          <p:cNvSpPr>
            <a:spLocks noGrp="1"/>
          </p:cNvSpPr>
          <p:nvPr>
            <p:ph type="sldNum" sz="quarter" idx="5"/>
          </p:nvPr>
        </p:nvSpPr>
        <p:spPr/>
        <p:txBody>
          <a:bodyPr/>
          <a:lstStyle/>
          <a:p>
            <a:fld id="{2B32EF40-7DBA-4FD4-9A10-1F7B297BBAB2}" type="slidenum">
              <a:rPr lang="en-US" smtClean="0"/>
              <a:t>27</a:t>
            </a:fld>
            <a:endParaRPr lang="en-US"/>
          </a:p>
        </p:txBody>
      </p:sp>
    </p:spTree>
    <p:extLst>
      <p:ext uri="{BB962C8B-B14F-4D97-AF65-F5344CB8AC3E}">
        <p14:creationId xmlns:p14="http://schemas.microsoft.com/office/powerpoint/2010/main" val="6813113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This recommendation states that the cost to provide equitable access to high-quality early childhood services in Illinois is $13.6 billion annually, with $11.7 billion of that coming from public sources including local, county, state, and federal funds. The other $2 billion would be covered by parent co-pays at rates lower than what the system requires now.</a:t>
            </a:r>
          </a:p>
          <a:p>
            <a:pPr marL="171450" indent="-171450">
              <a:buFontTx/>
              <a:buChar char="-"/>
            </a:pPr>
            <a:r>
              <a:rPr lang="en-US" dirty="0"/>
              <a:t>This is not a budget ask for next year; instead, it’s an estimate of the total system cost in an ideal or end state.</a:t>
            </a:r>
          </a:p>
          <a:p>
            <a:endParaRPr lang="en-US" dirty="0"/>
          </a:p>
        </p:txBody>
      </p:sp>
      <p:sp>
        <p:nvSpPr>
          <p:cNvPr id="4" name="Slide Number Placeholder 3"/>
          <p:cNvSpPr>
            <a:spLocks noGrp="1"/>
          </p:cNvSpPr>
          <p:nvPr>
            <p:ph type="sldNum" sz="quarter" idx="5"/>
          </p:nvPr>
        </p:nvSpPr>
        <p:spPr/>
        <p:txBody>
          <a:bodyPr/>
          <a:lstStyle/>
          <a:p>
            <a:fld id="{2B32EF40-7DBA-4FD4-9A10-1F7B297BBAB2}" type="slidenum">
              <a:rPr lang="en-US" smtClean="0"/>
              <a:t>28</a:t>
            </a:fld>
            <a:endParaRPr lang="en-US"/>
          </a:p>
        </p:txBody>
      </p:sp>
    </p:spTree>
    <p:extLst>
      <p:ext uri="{BB962C8B-B14F-4D97-AF65-F5344CB8AC3E}">
        <p14:creationId xmlns:p14="http://schemas.microsoft.com/office/powerpoint/2010/main" val="158930417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Commission has also drafted recommendations designed to support the use of and progress toward achieving the funding goal articulated previously. </a:t>
            </a:r>
          </a:p>
        </p:txBody>
      </p:sp>
      <p:sp>
        <p:nvSpPr>
          <p:cNvPr id="4" name="Slide Number Placeholder 3"/>
          <p:cNvSpPr>
            <a:spLocks noGrp="1"/>
          </p:cNvSpPr>
          <p:nvPr>
            <p:ph type="sldNum" sz="quarter" idx="5"/>
          </p:nvPr>
        </p:nvSpPr>
        <p:spPr/>
        <p:txBody>
          <a:bodyPr/>
          <a:lstStyle/>
          <a:p>
            <a:fld id="{2B32EF40-7DBA-4FD4-9A10-1F7B297BBAB2}" type="slidenum">
              <a:rPr lang="en-US" smtClean="0"/>
              <a:t>29</a:t>
            </a:fld>
            <a:endParaRPr lang="en-US"/>
          </a:p>
        </p:txBody>
      </p:sp>
    </p:spTree>
    <p:extLst>
      <p:ext uri="{BB962C8B-B14F-4D97-AF65-F5344CB8AC3E}">
        <p14:creationId xmlns:p14="http://schemas.microsoft.com/office/powerpoint/2010/main" val="127963782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 The second recommendation responds to the part of the charge focused on establishing funding mechanisms to provide equitable access to high-quality early childhood education and care services for all children birth to age five.</a:t>
            </a:r>
          </a:p>
        </p:txBody>
      </p:sp>
      <p:sp>
        <p:nvSpPr>
          <p:cNvPr id="4" name="Slide Number Placeholder 3"/>
          <p:cNvSpPr>
            <a:spLocks noGrp="1"/>
          </p:cNvSpPr>
          <p:nvPr>
            <p:ph type="sldNum" sz="quarter" idx="5"/>
          </p:nvPr>
        </p:nvSpPr>
        <p:spPr/>
        <p:txBody>
          <a:bodyPr/>
          <a:lstStyle/>
          <a:p>
            <a:fld id="{2B32EF40-7DBA-4FD4-9A10-1F7B297BBAB2}" type="slidenum">
              <a:rPr lang="en-US" smtClean="0"/>
              <a:t>30</a:t>
            </a:fld>
            <a:endParaRPr lang="en-US"/>
          </a:p>
        </p:txBody>
      </p:sp>
    </p:spTree>
    <p:extLst>
      <p:ext uri="{BB962C8B-B14F-4D97-AF65-F5344CB8AC3E}">
        <p14:creationId xmlns:p14="http://schemas.microsoft.com/office/powerpoint/2010/main" val="397093019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r>
              <a:rPr lang="en-US" dirty="0"/>
              <a:t>With regards to Early Intervention and Early Childhood Special Education funding mechanisms, the Inclusion Working Group developed specialized recommendations. </a:t>
            </a:r>
          </a:p>
          <a:p>
            <a:pPr marL="171450" indent="-171450">
              <a:buFontTx/>
              <a:buChar char="-"/>
            </a:pPr>
            <a:r>
              <a:rPr lang="en-US" dirty="0"/>
              <a:t>These recommendations indicate progress made on cataloguing and synthesizing both challenges within the current funding mechanisms for these two services and the potential downstream effects of any large scale changes to those funding mechanisms.</a:t>
            </a:r>
          </a:p>
          <a:p>
            <a:pPr marL="171450" indent="-171450">
              <a:buFontTx/>
              <a:buChar char="-"/>
            </a:pPr>
            <a:r>
              <a:rPr lang="en-US" dirty="0"/>
              <a:t>Because both of these programs are intertwined with other systems (such as K-12, Medicaid, and local funding streams) and subject to significant federal law and oversight, it is important to be particularly thoughtful and deliberative in evaluating the effects of any changes to the system for families and providers. </a:t>
            </a:r>
          </a:p>
          <a:p>
            <a:pPr marL="171450" indent="-171450">
              <a:buFontTx/>
              <a:buChar char="-"/>
            </a:pPr>
            <a:r>
              <a:rPr lang="en-US" dirty="0"/>
              <a:t>It’s for these reasons that working group recommends significant further study and greater involvement by members of the field to evaluate more dramatic changes to the system. </a:t>
            </a:r>
          </a:p>
        </p:txBody>
      </p:sp>
      <p:sp>
        <p:nvSpPr>
          <p:cNvPr id="4" name="Slide Number Placeholder 3"/>
          <p:cNvSpPr>
            <a:spLocks noGrp="1"/>
          </p:cNvSpPr>
          <p:nvPr>
            <p:ph type="sldNum" sz="quarter" idx="5"/>
          </p:nvPr>
        </p:nvSpPr>
        <p:spPr/>
        <p:txBody>
          <a:bodyPr/>
          <a:lstStyle/>
          <a:p>
            <a:fld id="{2B32EF40-7DBA-4FD4-9A10-1F7B297BBAB2}" type="slidenum">
              <a:rPr lang="en-US" smtClean="0"/>
              <a:t>31</a:t>
            </a:fld>
            <a:endParaRPr lang="en-US"/>
          </a:p>
        </p:txBody>
      </p:sp>
    </p:spTree>
    <p:extLst>
      <p:ext uri="{BB962C8B-B14F-4D97-AF65-F5344CB8AC3E}">
        <p14:creationId xmlns:p14="http://schemas.microsoft.com/office/powerpoint/2010/main" val="298435583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r>
              <a:rPr lang="en-US" dirty="0"/>
              <a:t>The Commission is recommending that the early childhood education and care funding sources seen here be administered together by one agency in a centralized process.</a:t>
            </a:r>
          </a:p>
          <a:p>
            <a:pPr marL="171450" indent="-171450">
              <a:buFontTx/>
              <a:buChar char="-"/>
            </a:pPr>
            <a:r>
              <a:rPr lang="en-US" dirty="0"/>
              <a:t>Currently, these funding sources span across three different state agencies, which leads to different polices that providers must follow and different funding systems that do not operate on a unified strategy.</a:t>
            </a:r>
          </a:p>
        </p:txBody>
      </p:sp>
      <p:sp>
        <p:nvSpPr>
          <p:cNvPr id="4" name="Slide Number Placeholder 3"/>
          <p:cNvSpPr>
            <a:spLocks noGrp="1"/>
          </p:cNvSpPr>
          <p:nvPr>
            <p:ph type="sldNum" sz="quarter" idx="5"/>
          </p:nvPr>
        </p:nvSpPr>
        <p:spPr/>
        <p:txBody>
          <a:bodyPr/>
          <a:lstStyle/>
          <a:p>
            <a:fld id="{2B32EF40-7DBA-4FD4-9A10-1F7B297BBAB2}" type="slidenum">
              <a:rPr lang="en-US" smtClean="0"/>
              <a:t>32</a:t>
            </a:fld>
            <a:endParaRPr lang="en-US"/>
          </a:p>
        </p:txBody>
      </p:sp>
    </p:spTree>
    <p:extLst>
      <p:ext uri="{BB962C8B-B14F-4D97-AF65-F5344CB8AC3E}">
        <p14:creationId xmlns:p14="http://schemas.microsoft.com/office/powerpoint/2010/main" val="183763937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r>
              <a:rPr lang="en-US" dirty="0"/>
              <a:t>The Commission is recommending that the funds seen on the previous slide be distributed in new ways, to cover the services listed here. </a:t>
            </a:r>
          </a:p>
          <a:p>
            <a:pPr marL="171450" indent="-171450">
              <a:buFontTx/>
              <a:buChar char="-"/>
            </a:pPr>
            <a:r>
              <a:rPr lang="en-US" dirty="0"/>
              <a:t>Funds could be sent directly to providers to pay for education and care services or home visiting services. </a:t>
            </a:r>
          </a:p>
          <a:p>
            <a:pPr marL="171450" indent="-171450">
              <a:buFontTx/>
              <a:buChar char="-"/>
            </a:pPr>
            <a:r>
              <a:rPr lang="en-US" dirty="0"/>
              <a:t>Funds could also be granted directly to providers to support incubation and start-up of new providers in areas where there aren’t enough services, such as child care deserts and areas where providers need additional resources to improve their quality.</a:t>
            </a:r>
          </a:p>
          <a:p>
            <a:pPr marL="171450" indent="-171450">
              <a:buFontTx/>
              <a:buChar char="-"/>
            </a:pPr>
            <a:r>
              <a:rPr lang="en-US" dirty="0"/>
              <a:t>Funds could also be used to provide supports for providers on things such as workforce development, professional development, training and technical assistance, and regional and community systems supports.</a:t>
            </a:r>
          </a:p>
          <a:p>
            <a:pPr marL="171450" indent="-171450">
              <a:buFontTx/>
              <a:buChar char="-"/>
            </a:pPr>
            <a:endParaRPr lang="en-US" dirty="0"/>
          </a:p>
        </p:txBody>
      </p:sp>
      <p:sp>
        <p:nvSpPr>
          <p:cNvPr id="4" name="Slide Number Placeholder 3"/>
          <p:cNvSpPr>
            <a:spLocks noGrp="1"/>
          </p:cNvSpPr>
          <p:nvPr>
            <p:ph type="sldNum" sz="quarter" idx="5"/>
          </p:nvPr>
        </p:nvSpPr>
        <p:spPr/>
        <p:txBody>
          <a:bodyPr/>
          <a:lstStyle/>
          <a:p>
            <a:fld id="{2B32EF40-7DBA-4FD4-9A10-1F7B297BBAB2}" type="slidenum">
              <a:rPr lang="en-US" smtClean="0"/>
              <a:t>33</a:t>
            </a:fld>
            <a:endParaRPr lang="en-US"/>
          </a:p>
        </p:txBody>
      </p:sp>
    </p:spTree>
    <p:extLst>
      <p:ext uri="{BB962C8B-B14F-4D97-AF65-F5344CB8AC3E}">
        <p14:creationId xmlns:p14="http://schemas.microsoft.com/office/powerpoint/2010/main" val="169135029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For example, “Children and families of color will benefit if a new funding mechanism’s targeted, equity-informed RFP process is: 1) informed by local data, including data on race, 2) results in contracts for high-quality ECEC services in communities of color, and 3) includes training and technical assistance to help providers improve their quality.”</a:t>
            </a:r>
          </a:p>
        </p:txBody>
      </p:sp>
      <p:sp>
        <p:nvSpPr>
          <p:cNvPr id="4" name="Slide Number Placeholder 3"/>
          <p:cNvSpPr>
            <a:spLocks noGrp="1"/>
          </p:cNvSpPr>
          <p:nvPr>
            <p:ph type="sldNum" sz="quarter" idx="5"/>
          </p:nvPr>
        </p:nvSpPr>
        <p:spPr/>
        <p:txBody>
          <a:bodyPr/>
          <a:lstStyle/>
          <a:p>
            <a:fld id="{2B32EF40-7DBA-4FD4-9A10-1F7B297BBAB2}" type="slidenum">
              <a:rPr lang="en-US" smtClean="0"/>
              <a:t>13</a:t>
            </a:fld>
            <a:endParaRPr lang="en-US"/>
          </a:p>
        </p:txBody>
      </p:sp>
    </p:spTree>
    <p:extLst>
      <p:ext uri="{BB962C8B-B14F-4D97-AF65-F5344CB8AC3E}">
        <p14:creationId xmlns:p14="http://schemas.microsoft.com/office/powerpoint/2010/main" val="365640454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r>
              <a:rPr lang="en-US" dirty="0"/>
              <a:t>Finally, the Commission is recommending that funds be allocated and disbursed in new ways. This refers to the ways that the State determines who gets funds and how the state gives out those funds.</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US" dirty="0"/>
              <a:t>The goal here would be to create more stability and consistency for providers receiving funds from the State, so that they can better offer services to families.</a:t>
            </a:r>
          </a:p>
          <a:p>
            <a:pPr marL="171450" lvl="0" indent="-171450">
              <a:buFontTx/>
              <a:buChar char="-"/>
            </a:pPr>
            <a:r>
              <a:rPr lang="en-US" dirty="0"/>
              <a:t>The Commission is recommending that the State move more funds away from certificates and vouchers and into grants and contracts based on per-child or per-classroom formulas that are weighted to support children with greater needs. These contracts should last for longer than current contracts, and should be able to be reauthorized rather than recompeted every few years.</a:t>
            </a:r>
          </a:p>
          <a:p>
            <a:pPr marL="171450" lvl="0" indent="-171450">
              <a:buFontTx/>
              <a:buChar char="-"/>
            </a:pPr>
            <a:r>
              <a:rPr lang="en-US" b="0" dirty="0"/>
              <a:t>Also, the contracting process should have an equity lens, targeting contracts to areas of the state where there are not enough high-quality services.</a:t>
            </a:r>
          </a:p>
          <a:p>
            <a:pPr marL="171450" indent="-171450">
              <a:buFontTx/>
              <a:buChar char="-"/>
            </a:pPr>
            <a:endParaRPr lang="en-US" dirty="0"/>
          </a:p>
        </p:txBody>
      </p:sp>
      <p:sp>
        <p:nvSpPr>
          <p:cNvPr id="4" name="Slide Number Placeholder 3"/>
          <p:cNvSpPr>
            <a:spLocks noGrp="1"/>
          </p:cNvSpPr>
          <p:nvPr>
            <p:ph type="sldNum" sz="quarter" idx="5"/>
          </p:nvPr>
        </p:nvSpPr>
        <p:spPr/>
        <p:txBody>
          <a:bodyPr/>
          <a:lstStyle/>
          <a:p>
            <a:fld id="{2B32EF40-7DBA-4FD4-9A10-1F7B297BBAB2}" type="slidenum">
              <a:rPr lang="en-US" smtClean="0"/>
              <a:t>34</a:t>
            </a:fld>
            <a:endParaRPr lang="en-US"/>
          </a:p>
        </p:txBody>
      </p:sp>
    </p:spTree>
    <p:extLst>
      <p:ext uri="{BB962C8B-B14F-4D97-AF65-F5344CB8AC3E}">
        <p14:creationId xmlns:p14="http://schemas.microsoft.com/office/powerpoint/2010/main" val="341898801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Here is an example of what this might look like in action.</a:t>
            </a:r>
          </a:p>
        </p:txBody>
      </p:sp>
      <p:sp>
        <p:nvSpPr>
          <p:cNvPr id="4" name="Slide Number Placeholder 3"/>
          <p:cNvSpPr>
            <a:spLocks noGrp="1"/>
          </p:cNvSpPr>
          <p:nvPr>
            <p:ph type="sldNum" sz="quarter" idx="5"/>
          </p:nvPr>
        </p:nvSpPr>
        <p:spPr/>
        <p:txBody>
          <a:bodyPr/>
          <a:lstStyle/>
          <a:p>
            <a:fld id="{2B32EF40-7DBA-4FD4-9A10-1F7B297BBAB2}" type="slidenum">
              <a:rPr lang="en-US" smtClean="0"/>
              <a:t>35</a:t>
            </a:fld>
            <a:endParaRPr lang="en-US"/>
          </a:p>
        </p:txBody>
      </p:sp>
    </p:spTree>
    <p:extLst>
      <p:ext uri="{BB962C8B-B14F-4D97-AF65-F5344CB8AC3E}">
        <p14:creationId xmlns:p14="http://schemas.microsoft.com/office/powerpoint/2010/main" val="293307084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US" dirty="0"/>
              <a:t>The third recommendation responds to the part of the charge focused on advising the Governor on planning and implementation. </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US" dirty="0"/>
              <a:t>The Commission believes that in order to implement the first and second recommendations, the State will need to centralize all early childhood services in a new early childhood state agency.</a:t>
            </a:r>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2B32EF40-7DBA-4FD4-9A10-1F7B297BBAB2}" type="slidenum">
              <a:rPr lang="en-US" smtClean="0"/>
              <a:t>36</a:t>
            </a:fld>
            <a:endParaRPr lang="en-US"/>
          </a:p>
        </p:txBody>
      </p:sp>
    </p:spTree>
    <p:extLst>
      <p:ext uri="{BB962C8B-B14F-4D97-AF65-F5344CB8AC3E}">
        <p14:creationId xmlns:p14="http://schemas.microsoft.com/office/powerpoint/2010/main" val="236514582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r>
              <a:rPr lang="en-US" dirty="0"/>
              <a:t>And here is some of their rationale behind this recommendation.</a:t>
            </a:r>
          </a:p>
          <a:p>
            <a:pPr marL="171450" indent="-171450">
              <a:buFontTx/>
              <a:buChar char="-"/>
            </a:pPr>
            <a:r>
              <a:rPr lang="en-US" dirty="0"/>
              <a:t>The Commission believes that these are the capacities that an early childhood governance structure must fulfill, and they believe that these can be best done in a new state agency.</a:t>
            </a:r>
          </a:p>
        </p:txBody>
      </p:sp>
      <p:sp>
        <p:nvSpPr>
          <p:cNvPr id="4" name="Slide Number Placeholder 3"/>
          <p:cNvSpPr>
            <a:spLocks noGrp="1"/>
          </p:cNvSpPr>
          <p:nvPr>
            <p:ph type="sldNum" sz="quarter" idx="5"/>
          </p:nvPr>
        </p:nvSpPr>
        <p:spPr/>
        <p:txBody>
          <a:bodyPr/>
          <a:lstStyle/>
          <a:p>
            <a:fld id="{2B32EF40-7DBA-4FD4-9A10-1F7B297BBAB2}" type="slidenum">
              <a:rPr lang="en-US" smtClean="0"/>
              <a:t>37</a:t>
            </a:fld>
            <a:endParaRPr lang="en-US"/>
          </a:p>
        </p:txBody>
      </p:sp>
    </p:spTree>
    <p:extLst>
      <p:ext uri="{BB962C8B-B14F-4D97-AF65-F5344CB8AC3E}">
        <p14:creationId xmlns:p14="http://schemas.microsoft.com/office/powerpoint/2010/main" val="106301588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r>
              <a:rPr lang="en-US" dirty="0"/>
              <a:t>The Commission’s use of this definition has manifested in their desire to create a Racial Equity Working Group. They have not applied this definition to their recommendations; they are hoping that this group will begin that work.</a:t>
            </a:r>
          </a:p>
          <a:p>
            <a:pPr marL="171450" indent="-171450">
              <a:buFontTx/>
              <a:buChar char="-"/>
            </a:pPr>
            <a:r>
              <a:rPr lang="en-US" dirty="0"/>
              <a:t>How has the Commission addressed racial equity in its deliberations? It’s been a consistent point of reference and reflection throughout the deliberations, but the Commission has not used specific metrics or frames</a:t>
            </a:r>
            <a:r>
              <a:rPr lang="en-US"/>
              <a:t>. </a:t>
            </a:r>
            <a:endParaRPr lang="en-US" dirty="0"/>
          </a:p>
        </p:txBody>
      </p:sp>
      <p:sp>
        <p:nvSpPr>
          <p:cNvPr id="4" name="Slide Number Placeholder 3"/>
          <p:cNvSpPr>
            <a:spLocks noGrp="1"/>
          </p:cNvSpPr>
          <p:nvPr>
            <p:ph type="sldNum" sz="quarter" idx="5"/>
          </p:nvPr>
        </p:nvSpPr>
        <p:spPr/>
        <p:txBody>
          <a:bodyPr/>
          <a:lstStyle/>
          <a:p>
            <a:fld id="{2B32EF40-7DBA-4FD4-9A10-1F7B297BBAB2}" type="slidenum">
              <a:rPr lang="en-US" smtClean="0"/>
              <a:t>39</a:t>
            </a:fld>
            <a:endParaRPr lang="en-US"/>
          </a:p>
        </p:txBody>
      </p:sp>
    </p:spTree>
    <p:extLst>
      <p:ext uri="{BB962C8B-B14F-4D97-AF65-F5344CB8AC3E}">
        <p14:creationId xmlns:p14="http://schemas.microsoft.com/office/powerpoint/2010/main" val="87585485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What data has the Commission examined while developing their recommendations? The Commission has been provided, briefed on, or discussed the data and research that undergirds our understanding of the challenges in the early childhood system. Specifically, this includes research and analysis from entities like Illinois Action for Children and Latino Policy Forum on where funds are distributed. </a:t>
            </a:r>
          </a:p>
        </p:txBody>
      </p:sp>
      <p:sp>
        <p:nvSpPr>
          <p:cNvPr id="4" name="Slide Number Placeholder 3"/>
          <p:cNvSpPr>
            <a:spLocks noGrp="1"/>
          </p:cNvSpPr>
          <p:nvPr>
            <p:ph type="sldNum" sz="quarter" idx="5"/>
          </p:nvPr>
        </p:nvSpPr>
        <p:spPr/>
        <p:txBody>
          <a:bodyPr/>
          <a:lstStyle/>
          <a:p>
            <a:fld id="{2B32EF40-7DBA-4FD4-9A10-1F7B297BBAB2}" type="slidenum">
              <a:rPr lang="en-US" smtClean="0"/>
              <a:t>40</a:t>
            </a:fld>
            <a:endParaRPr lang="en-US"/>
          </a:p>
        </p:txBody>
      </p:sp>
    </p:spTree>
    <p:extLst>
      <p:ext uri="{BB962C8B-B14F-4D97-AF65-F5344CB8AC3E}">
        <p14:creationId xmlns:p14="http://schemas.microsoft.com/office/powerpoint/2010/main" val="359000790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Acknowledgement that implementation matters immensely in determining whether the Commission’s recommendations result in improved racial equity for young children and families in Illinois. Recommendations are designed to address root causes of existing challenges in the system but will only do so if implemented with that in mind. Implementation will take a long time. Charge for this group focuses on both analyzing the recommendations and providing recommendations on implementation.</a:t>
            </a:r>
          </a:p>
          <a:p>
            <a:endParaRPr lang="en-US" dirty="0"/>
          </a:p>
        </p:txBody>
      </p:sp>
      <p:sp>
        <p:nvSpPr>
          <p:cNvPr id="4" name="Slide Number Placeholder 3"/>
          <p:cNvSpPr>
            <a:spLocks noGrp="1"/>
          </p:cNvSpPr>
          <p:nvPr>
            <p:ph type="sldNum" sz="quarter" idx="5"/>
          </p:nvPr>
        </p:nvSpPr>
        <p:spPr/>
        <p:txBody>
          <a:bodyPr/>
          <a:lstStyle/>
          <a:p>
            <a:fld id="{2B32EF40-7DBA-4FD4-9A10-1F7B297BBAB2}" type="slidenum">
              <a:rPr lang="en-US" smtClean="0"/>
              <a:t>41</a:t>
            </a:fld>
            <a:endParaRPr lang="en-US"/>
          </a:p>
        </p:txBody>
      </p:sp>
    </p:spTree>
    <p:extLst>
      <p:ext uri="{BB962C8B-B14F-4D97-AF65-F5344CB8AC3E}">
        <p14:creationId xmlns:p14="http://schemas.microsoft.com/office/powerpoint/2010/main" val="74998489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For example, “Children and families of color will benefit if a new funding mechanism’s targeted, equity-informed RFP process is: 1) informed by local data, including data on race, 2) results in contracts for high-quality ECEC services in communities of color, and 3) includes training and technical assistance to help providers improve their quality.”</a:t>
            </a:r>
          </a:p>
        </p:txBody>
      </p:sp>
      <p:sp>
        <p:nvSpPr>
          <p:cNvPr id="4" name="Slide Number Placeholder 3"/>
          <p:cNvSpPr>
            <a:spLocks noGrp="1"/>
          </p:cNvSpPr>
          <p:nvPr>
            <p:ph type="sldNum" sz="quarter" idx="5"/>
          </p:nvPr>
        </p:nvSpPr>
        <p:spPr/>
        <p:txBody>
          <a:bodyPr/>
          <a:lstStyle/>
          <a:p>
            <a:fld id="{2B32EF40-7DBA-4FD4-9A10-1F7B297BBAB2}" type="slidenum">
              <a:rPr lang="en-US" smtClean="0"/>
              <a:t>14</a:t>
            </a:fld>
            <a:endParaRPr lang="en-US"/>
          </a:p>
        </p:txBody>
      </p:sp>
    </p:spTree>
    <p:extLst>
      <p:ext uri="{BB962C8B-B14F-4D97-AF65-F5344CB8AC3E}">
        <p14:creationId xmlns:p14="http://schemas.microsoft.com/office/powerpoint/2010/main" val="415334083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B32EF40-7DBA-4FD4-9A10-1F7B297BBAB2}" type="slidenum">
              <a:rPr lang="en-US" smtClean="0"/>
              <a:t>15</a:t>
            </a:fld>
            <a:endParaRPr lang="en-US"/>
          </a:p>
        </p:txBody>
      </p:sp>
    </p:spTree>
    <p:extLst>
      <p:ext uri="{BB962C8B-B14F-4D97-AF65-F5344CB8AC3E}">
        <p14:creationId xmlns:p14="http://schemas.microsoft.com/office/powerpoint/2010/main" val="219200346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2B32EF40-7DBA-4FD4-9A10-1F7B297BBAB2}" type="slidenum">
              <a:rPr lang="en-US" smtClean="0"/>
              <a:t>16</a:t>
            </a:fld>
            <a:endParaRPr lang="en-US"/>
          </a:p>
        </p:txBody>
      </p:sp>
    </p:spTree>
    <p:extLst>
      <p:ext uri="{BB962C8B-B14F-4D97-AF65-F5344CB8AC3E}">
        <p14:creationId xmlns:p14="http://schemas.microsoft.com/office/powerpoint/2010/main" val="29386277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2B32EF40-7DBA-4FD4-9A10-1F7B297BBAB2}" type="slidenum">
              <a:rPr lang="en-US" smtClean="0"/>
              <a:t>17</a:t>
            </a:fld>
            <a:endParaRPr lang="en-US"/>
          </a:p>
        </p:txBody>
      </p:sp>
    </p:spTree>
    <p:extLst>
      <p:ext uri="{BB962C8B-B14F-4D97-AF65-F5344CB8AC3E}">
        <p14:creationId xmlns:p14="http://schemas.microsoft.com/office/powerpoint/2010/main" val="379444350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B32EF40-7DBA-4FD4-9A10-1F7B297BBAB2}" type="slidenum">
              <a:rPr lang="en-US" smtClean="0"/>
              <a:t>18</a:t>
            </a:fld>
            <a:endParaRPr lang="en-US"/>
          </a:p>
        </p:txBody>
      </p:sp>
    </p:spTree>
    <p:extLst>
      <p:ext uri="{BB962C8B-B14F-4D97-AF65-F5344CB8AC3E}">
        <p14:creationId xmlns:p14="http://schemas.microsoft.com/office/powerpoint/2010/main" val="406750673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B32EF40-7DBA-4FD4-9A10-1F7B297BBAB2}" type="slidenum">
              <a:rPr lang="en-US" smtClean="0"/>
              <a:t>19</a:t>
            </a:fld>
            <a:endParaRPr lang="en-US"/>
          </a:p>
        </p:txBody>
      </p:sp>
    </p:spTree>
    <p:extLst>
      <p:ext uri="{BB962C8B-B14F-4D97-AF65-F5344CB8AC3E}">
        <p14:creationId xmlns:p14="http://schemas.microsoft.com/office/powerpoint/2010/main" val="165745624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r>
              <a:rPr lang="en-US" dirty="0"/>
              <a:t>This slide shows how the work the Commission has been doing thus far aligns to address the Commission’s charge.</a:t>
            </a:r>
          </a:p>
          <a:p>
            <a:pPr marL="171450" indent="-171450">
              <a:buFontTx/>
              <a:buChar char="-"/>
            </a:pPr>
            <a:r>
              <a:rPr lang="en-US" dirty="0"/>
              <a:t>The various working groups have been focused on answering the items on the right, and these will come together to satisfy the charge on the left.</a:t>
            </a:r>
          </a:p>
        </p:txBody>
      </p:sp>
      <p:sp>
        <p:nvSpPr>
          <p:cNvPr id="4" name="Slide Number Placeholder 3"/>
          <p:cNvSpPr>
            <a:spLocks noGrp="1"/>
          </p:cNvSpPr>
          <p:nvPr>
            <p:ph type="sldNum" sz="quarter" idx="5"/>
          </p:nvPr>
        </p:nvSpPr>
        <p:spPr/>
        <p:txBody>
          <a:bodyPr/>
          <a:lstStyle/>
          <a:p>
            <a:fld id="{2B32EF40-7DBA-4FD4-9A10-1F7B297BBAB2}" type="slidenum">
              <a:rPr lang="en-US" smtClean="0"/>
              <a:t>23</a:t>
            </a:fld>
            <a:endParaRPr lang="en-US"/>
          </a:p>
        </p:txBody>
      </p:sp>
    </p:spTree>
    <p:extLst>
      <p:ext uri="{BB962C8B-B14F-4D97-AF65-F5344CB8AC3E}">
        <p14:creationId xmlns:p14="http://schemas.microsoft.com/office/powerpoint/2010/main" val="108028087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11" name="Rectangle 10"/>
          <p:cNvSpPr/>
          <p:nvPr userDrawn="1"/>
        </p:nvSpPr>
        <p:spPr>
          <a:xfrm>
            <a:off x="304800" y="390525"/>
            <a:ext cx="8534401" cy="540067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userDrawn="1"/>
        </p:nvSpPr>
        <p:spPr>
          <a:xfrm>
            <a:off x="304800" y="5791200"/>
            <a:ext cx="8534401" cy="228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p:cNvSpPr/>
          <p:nvPr userDrawn="1"/>
        </p:nvSpPr>
        <p:spPr>
          <a:xfrm>
            <a:off x="304800" y="6019800"/>
            <a:ext cx="8534401" cy="2286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en-US" sz="1600" i="1">
              <a:solidFill>
                <a:schemeClr val="bg1"/>
              </a:solidFill>
            </a:endParaRPr>
          </a:p>
        </p:txBody>
      </p:sp>
      <p:sp>
        <p:nvSpPr>
          <p:cNvPr id="3074" name="Rectangle 2"/>
          <p:cNvSpPr>
            <a:spLocks noGrp="1" noChangeArrowheads="1"/>
          </p:cNvSpPr>
          <p:nvPr userDrawn="1">
            <p:ph type="ctrTitle"/>
          </p:nvPr>
        </p:nvSpPr>
        <p:spPr>
          <a:xfrm>
            <a:off x="990600" y="1828800"/>
            <a:ext cx="7162800" cy="1150937"/>
          </a:xfrm>
        </p:spPr>
        <p:txBody>
          <a:bodyPr/>
          <a:lstStyle>
            <a:lvl1pPr algn="l">
              <a:defRPr sz="3200" b="1">
                <a:solidFill>
                  <a:schemeClr val="tx2"/>
                </a:solidFill>
                <a:latin typeface="Verdana" panose="020B0604030504040204" pitchFamily="34" charset="0"/>
                <a:ea typeface="Verdana" panose="020B0604030504040204" pitchFamily="34" charset="0"/>
                <a:cs typeface="Verdana" panose="020B0604030504040204" pitchFamily="34" charset="0"/>
              </a:defRPr>
            </a:lvl1pPr>
          </a:lstStyle>
          <a:p>
            <a:pPr lvl="0"/>
            <a:r>
              <a:rPr lang="en-US" altLang="en-US" noProof="0"/>
              <a:t>Click to edit Master title style</a:t>
            </a:r>
          </a:p>
        </p:txBody>
      </p:sp>
      <p:sp>
        <p:nvSpPr>
          <p:cNvPr id="3075" name="Rectangle 3"/>
          <p:cNvSpPr>
            <a:spLocks noGrp="1" noChangeArrowheads="1"/>
          </p:cNvSpPr>
          <p:nvPr userDrawn="1">
            <p:ph type="subTitle" idx="1"/>
          </p:nvPr>
        </p:nvSpPr>
        <p:spPr>
          <a:xfrm>
            <a:off x="990600" y="3132137"/>
            <a:ext cx="7162800" cy="914400"/>
          </a:xfrm>
        </p:spPr>
        <p:txBody>
          <a:bodyPr>
            <a:normAutofit/>
          </a:bodyPr>
          <a:lstStyle>
            <a:lvl1pPr marL="0" indent="0">
              <a:buNone/>
              <a:defRPr sz="2000">
                <a:latin typeface="Verdana" panose="020B0604030504040204" pitchFamily="34" charset="0"/>
                <a:ea typeface="Verdana" panose="020B0604030504040204" pitchFamily="34" charset="0"/>
                <a:cs typeface="Verdana" panose="020B0604030504040204" pitchFamily="34" charset="0"/>
              </a:defRPr>
            </a:lvl1pPr>
          </a:lstStyle>
          <a:p>
            <a:pPr lvl="0"/>
            <a:r>
              <a:rPr lang="en-US" altLang="en-US" noProof="0"/>
              <a:t>Click to edit Master subtitle style</a:t>
            </a:r>
          </a:p>
        </p:txBody>
      </p:sp>
      <p:pic>
        <p:nvPicPr>
          <p:cNvPr id="3" name="Picture 2">
            <a:extLst>
              <a:ext uri="{FF2B5EF4-FFF2-40B4-BE49-F238E27FC236}">
                <a16:creationId xmlns:a16="http://schemas.microsoft.com/office/drawing/2014/main" id="{BF1263D6-16AA-4E3A-ABE1-B417B968B65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66724" y="511937"/>
            <a:ext cx="893531" cy="889063"/>
          </a:xfrm>
          <a:prstGeom prst="rect">
            <a:avLst/>
          </a:prstGeom>
        </p:spPr>
      </p:pic>
    </p:spTree>
    <p:extLst>
      <p:ext uri="{BB962C8B-B14F-4D97-AF65-F5344CB8AC3E}">
        <p14:creationId xmlns:p14="http://schemas.microsoft.com/office/powerpoint/2010/main" val="148638840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noAutofit/>
          </a:bodyPr>
          <a:lstStyle>
            <a:lvl1pPr algn="l">
              <a:defRPr sz="2800">
                <a:latin typeface="Verdana" panose="020B0604030504040204" pitchFamily="34" charset="0"/>
                <a:ea typeface="Verdana" panose="020B0604030504040204" pitchFamily="34" charset="0"/>
                <a:cs typeface="Verdana" panose="020B0604030504040204" pitchFamily="34" charset="0"/>
              </a:defRPr>
            </a:lvl1pPr>
          </a:lstStyle>
          <a:p>
            <a:r>
              <a:rPr lang="en-US"/>
              <a:t>Click to edit Master title style</a:t>
            </a:r>
          </a:p>
        </p:txBody>
      </p:sp>
      <p:sp>
        <p:nvSpPr>
          <p:cNvPr id="3" name="Content Placeholder 2"/>
          <p:cNvSpPr>
            <a:spLocks noGrp="1"/>
          </p:cNvSpPr>
          <p:nvPr>
            <p:ph idx="1"/>
          </p:nvPr>
        </p:nvSpPr>
        <p:spPr/>
        <p:txBody>
          <a:bodyPr>
            <a:normAutofit/>
          </a:bodyPr>
          <a:lstStyle>
            <a:lvl1pPr>
              <a:defRPr sz="2400">
                <a:latin typeface="Verdana" panose="020B0604030504040204" pitchFamily="34" charset="0"/>
                <a:ea typeface="Verdana" panose="020B0604030504040204" pitchFamily="34" charset="0"/>
                <a:cs typeface="Verdana" panose="020B0604030504040204" pitchFamily="34" charset="0"/>
              </a:defRPr>
            </a:lvl1pPr>
            <a:lvl2pPr>
              <a:defRPr sz="2000">
                <a:latin typeface="Verdana" panose="020B0604030504040204" pitchFamily="34" charset="0"/>
                <a:ea typeface="Verdana" panose="020B0604030504040204" pitchFamily="34" charset="0"/>
                <a:cs typeface="Verdana" panose="020B0604030504040204" pitchFamily="34" charset="0"/>
              </a:defRPr>
            </a:lvl2pPr>
            <a:lvl3pPr>
              <a:defRPr sz="1800">
                <a:latin typeface="Verdana" panose="020B0604030504040204" pitchFamily="34" charset="0"/>
                <a:ea typeface="Verdana" panose="020B0604030504040204" pitchFamily="34" charset="0"/>
                <a:cs typeface="Verdana" panose="020B0604030504040204" pitchFamily="34" charset="0"/>
              </a:defRPr>
            </a:lvl3pPr>
            <a:lvl4pPr>
              <a:defRPr sz="1600">
                <a:latin typeface="Verdana" panose="020B0604030504040204" pitchFamily="34" charset="0"/>
                <a:ea typeface="Verdana" panose="020B0604030504040204" pitchFamily="34" charset="0"/>
                <a:cs typeface="Verdana" panose="020B0604030504040204" pitchFamily="34" charset="0"/>
              </a:defRPr>
            </a:lvl4pPr>
            <a:lvl5pPr>
              <a:defRPr sz="1600">
                <a:latin typeface="Verdana" panose="020B0604030504040204" pitchFamily="34" charset="0"/>
                <a:ea typeface="Verdana" panose="020B0604030504040204" pitchFamily="34" charset="0"/>
                <a:cs typeface="Verdana" panose="020B0604030504040204" pitchFamily="34"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8" name="Straight Connector 7"/>
          <p:cNvCxnSpPr/>
          <p:nvPr userDrawn="1"/>
        </p:nvCxnSpPr>
        <p:spPr>
          <a:xfrm>
            <a:off x="0" y="1143000"/>
            <a:ext cx="8686800" cy="0"/>
          </a:xfrm>
          <a:prstGeom prst="line">
            <a:avLst/>
          </a:prstGeom>
          <a:ln w="38100">
            <a:solidFill>
              <a:srgbClr val="A71930"/>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userDrawn="1"/>
        </p:nvCxnSpPr>
        <p:spPr>
          <a:xfrm>
            <a:off x="0" y="1219200"/>
            <a:ext cx="9144000" cy="0"/>
          </a:xfrm>
          <a:prstGeom prst="line">
            <a:avLst/>
          </a:prstGeom>
          <a:ln w="1587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1" name="Date Placeholder 6"/>
          <p:cNvSpPr>
            <a:spLocks noGrp="1"/>
          </p:cNvSpPr>
          <p:nvPr>
            <p:ph type="dt" sz="half" idx="10"/>
          </p:nvPr>
        </p:nvSpPr>
        <p:spPr>
          <a:xfrm>
            <a:off x="457200" y="6400800"/>
            <a:ext cx="2133600" cy="365125"/>
          </a:xfrm>
        </p:spPr>
        <p:txBody>
          <a:bodyPr/>
          <a:lstStyle/>
          <a:p>
            <a:fld id="{609F1CE8-35FC-4C22-841D-67CDF2FD6B44}" type="datetime1">
              <a:rPr lang="en-US" smtClean="0"/>
              <a:t>10/28/2020</a:t>
            </a:fld>
            <a:endParaRPr lang="en-US"/>
          </a:p>
        </p:txBody>
      </p:sp>
      <p:sp>
        <p:nvSpPr>
          <p:cNvPr id="12" name="Footer Placeholder 7"/>
          <p:cNvSpPr>
            <a:spLocks noGrp="1"/>
          </p:cNvSpPr>
          <p:nvPr>
            <p:ph type="ftr" sz="quarter" idx="11"/>
          </p:nvPr>
        </p:nvSpPr>
        <p:spPr>
          <a:xfrm>
            <a:off x="3124200" y="6400800"/>
            <a:ext cx="2895600" cy="365125"/>
          </a:xfrm>
        </p:spPr>
        <p:txBody>
          <a:bodyPr/>
          <a:lstStyle/>
          <a:p>
            <a:endParaRPr lang="en-US"/>
          </a:p>
        </p:txBody>
      </p:sp>
      <p:sp>
        <p:nvSpPr>
          <p:cNvPr id="13" name="Slide Number Placeholder 8"/>
          <p:cNvSpPr>
            <a:spLocks noGrp="1"/>
          </p:cNvSpPr>
          <p:nvPr>
            <p:ph type="sldNum" sz="quarter" idx="12"/>
          </p:nvPr>
        </p:nvSpPr>
        <p:spPr>
          <a:xfrm>
            <a:off x="6553200" y="6400800"/>
            <a:ext cx="2133600" cy="365125"/>
          </a:xfrm>
        </p:spPr>
        <p:txBody>
          <a:bodyPr/>
          <a:lstStyle/>
          <a:p>
            <a:fld id="{9BA150B5-8DFC-458F-AD8B-0D6E73DD8F1E}" type="slidenum">
              <a:rPr lang="en-US" smtClean="0"/>
              <a:t>‹#›</a:t>
            </a:fld>
            <a:endParaRPr lang="en-US"/>
          </a:p>
        </p:txBody>
      </p:sp>
      <p:cxnSp>
        <p:nvCxnSpPr>
          <p:cNvPr id="14" name="Straight Connector 13"/>
          <p:cNvCxnSpPr/>
          <p:nvPr userDrawn="1"/>
        </p:nvCxnSpPr>
        <p:spPr>
          <a:xfrm>
            <a:off x="0" y="1143000"/>
            <a:ext cx="9144000"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2132307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8" name="Content Placeholder 2"/>
          <p:cNvSpPr>
            <a:spLocks noGrp="1"/>
          </p:cNvSpPr>
          <p:nvPr>
            <p:ph idx="1"/>
          </p:nvPr>
        </p:nvSpPr>
        <p:spPr>
          <a:xfrm>
            <a:off x="1295400" y="2133600"/>
            <a:ext cx="6172200" cy="3352800"/>
          </a:xfrm>
        </p:spPr>
        <p:txBody>
          <a:bodyPr>
            <a:normAutofit/>
          </a:bodyPr>
          <a:lstStyle>
            <a:lvl1pPr>
              <a:defRPr sz="2400">
                <a:latin typeface="Verdana" panose="020B0604030504040204" pitchFamily="34" charset="0"/>
                <a:ea typeface="Verdana" panose="020B0604030504040204" pitchFamily="34" charset="0"/>
                <a:cs typeface="Verdana" panose="020B0604030504040204" pitchFamily="34" charset="0"/>
              </a:defRPr>
            </a:lvl1pPr>
            <a:lvl2pPr>
              <a:defRPr sz="2000">
                <a:latin typeface="Verdana" panose="020B0604030504040204" pitchFamily="34" charset="0"/>
                <a:ea typeface="Verdana" panose="020B0604030504040204" pitchFamily="34" charset="0"/>
                <a:cs typeface="Verdana" panose="020B0604030504040204" pitchFamily="34" charset="0"/>
              </a:defRPr>
            </a:lvl2pPr>
            <a:lvl3pPr>
              <a:defRPr sz="1800">
                <a:latin typeface="Verdana" panose="020B0604030504040204" pitchFamily="34" charset="0"/>
                <a:ea typeface="Verdana" panose="020B0604030504040204" pitchFamily="34" charset="0"/>
                <a:cs typeface="Verdana" panose="020B0604030504040204" pitchFamily="34" charset="0"/>
              </a:defRPr>
            </a:lvl3pPr>
            <a:lvl4pPr>
              <a:defRPr sz="1600">
                <a:latin typeface="Verdana" panose="020B0604030504040204" pitchFamily="34" charset="0"/>
                <a:ea typeface="Verdana" panose="020B0604030504040204" pitchFamily="34" charset="0"/>
                <a:cs typeface="Verdana" panose="020B0604030504040204" pitchFamily="34" charset="0"/>
              </a:defRPr>
            </a:lvl4pPr>
            <a:lvl5pPr>
              <a:defRPr sz="1600">
                <a:latin typeface="Verdana" panose="020B0604030504040204" pitchFamily="34" charset="0"/>
                <a:ea typeface="Verdana" panose="020B0604030504040204" pitchFamily="34" charset="0"/>
                <a:cs typeface="Verdana" panose="020B0604030504040204" pitchFamily="34"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Date Placeholder 6"/>
          <p:cNvSpPr>
            <a:spLocks noGrp="1"/>
          </p:cNvSpPr>
          <p:nvPr>
            <p:ph type="dt" sz="half" idx="10"/>
          </p:nvPr>
        </p:nvSpPr>
        <p:spPr>
          <a:xfrm>
            <a:off x="457200" y="6400800"/>
            <a:ext cx="2133600" cy="365125"/>
          </a:xfrm>
        </p:spPr>
        <p:txBody>
          <a:bodyPr/>
          <a:lstStyle/>
          <a:p>
            <a:fld id="{51F759B4-7E02-4E98-AB49-1DD0979B160F}" type="datetime1">
              <a:rPr lang="en-US" smtClean="0"/>
              <a:t>10/28/2020</a:t>
            </a:fld>
            <a:endParaRPr lang="en-US"/>
          </a:p>
        </p:txBody>
      </p:sp>
      <p:sp>
        <p:nvSpPr>
          <p:cNvPr id="13" name="Footer Placeholder 7"/>
          <p:cNvSpPr>
            <a:spLocks noGrp="1"/>
          </p:cNvSpPr>
          <p:nvPr>
            <p:ph type="ftr" sz="quarter" idx="11"/>
          </p:nvPr>
        </p:nvSpPr>
        <p:spPr>
          <a:xfrm>
            <a:off x="3124200" y="6400800"/>
            <a:ext cx="2895600" cy="365125"/>
          </a:xfrm>
        </p:spPr>
        <p:txBody>
          <a:bodyPr/>
          <a:lstStyle/>
          <a:p>
            <a:endParaRPr lang="en-US"/>
          </a:p>
        </p:txBody>
      </p:sp>
      <p:sp>
        <p:nvSpPr>
          <p:cNvPr id="14" name="Slide Number Placeholder 8"/>
          <p:cNvSpPr>
            <a:spLocks noGrp="1"/>
          </p:cNvSpPr>
          <p:nvPr>
            <p:ph type="sldNum" sz="quarter" idx="12"/>
          </p:nvPr>
        </p:nvSpPr>
        <p:spPr>
          <a:xfrm>
            <a:off x="6553200" y="6400800"/>
            <a:ext cx="2133600" cy="365125"/>
          </a:xfrm>
        </p:spPr>
        <p:txBody>
          <a:bodyPr/>
          <a:lstStyle/>
          <a:p>
            <a:fld id="{9BA150B5-8DFC-458F-AD8B-0D6E73DD8F1E}" type="slidenum">
              <a:rPr lang="en-US" smtClean="0"/>
              <a:t>‹#›</a:t>
            </a:fld>
            <a:endParaRPr lang="en-US"/>
          </a:p>
        </p:txBody>
      </p:sp>
      <p:sp>
        <p:nvSpPr>
          <p:cNvPr id="19" name="Title 1"/>
          <p:cNvSpPr>
            <a:spLocks noGrp="1"/>
          </p:cNvSpPr>
          <p:nvPr>
            <p:ph type="title"/>
          </p:nvPr>
        </p:nvSpPr>
        <p:spPr>
          <a:xfrm>
            <a:off x="457200" y="0"/>
            <a:ext cx="8229600" cy="1143000"/>
          </a:xfrm>
        </p:spPr>
        <p:txBody>
          <a:bodyPr>
            <a:noAutofit/>
          </a:bodyPr>
          <a:lstStyle>
            <a:lvl1pPr algn="l">
              <a:defRPr sz="2800">
                <a:latin typeface="Verdana" panose="020B0604030504040204" pitchFamily="34" charset="0"/>
                <a:ea typeface="Verdana" panose="020B0604030504040204" pitchFamily="34" charset="0"/>
                <a:cs typeface="Verdana" panose="020B0604030504040204" pitchFamily="34" charset="0"/>
              </a:defRPr>
            </a:lvl1pPr>
          </a:lstStyle>
          <a:p>
            <a:r>
              <a:rPr lang="en-US"/>
              <a:t>Click to edit Master title style</a:t>
            </a:r>
          </a:p>
        </p:txBody>
      </p:sp>
      <p:cxnSp>
        <p:nvCxnSpPr>
          <p:cNvPr id="9" name="Straight Connector 8"/>
          <p:cNvCxnSpPr/>
          <p:nvPr userDrawn="1"/>
        </p:nvCxnSpPr>
        <p:spPr>
          <a:xfrm>
            <a:off x="0" y="1143000"/>
            <a:ext cx="8686800" cy="0"/>
          </a:xfrm>
          <a:prstGeom prst="line">
            <a:avLst/>
          </a:prstGeom>
          <a:ln w="38100">
            <a:solidFill>
              <a:srgbClr val="A71930"/>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userDrawn="1"/>
        </p:nvCxnSpPr>
        <p:spPr>
          <a:xfrm>
            <a:off x="0" y="1219200"/>
            <a:ext cx="9144000" cy="0"/>
          </a:xfrm>
          <a:prstGeom prst="line">
            <a:avLst/>
          </a:prstGeom>
          <a:ln w="1587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userDrawn="1"/>
        </p:nvCxnSpPr>
        <p:spPr>
          <a:xfrm>
            <a:off x="0" y="1143000"/>
            <a:ext cx="9144000"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169153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600200"/>
            <a:ext cx="4038600" cy="4525963"/>
          </a:xfrm>
        </p:spPr>
        <p:txBody>
          <a:bodyPr>
            <a:normAutofit/>
          </a:bodyPr>
          <a:lstStyle>
            <a:lvl1pPr>
              <a:defRPr sz="2400"/>
            </a:lvl1pPr>
            <a:lvl2pPr>
              <a:defRPr sz="2000"/>
            </a:lvl2pPr>
            <a:lvl3pPr>
              <a:defRPr sz="1800"/>
            </a:lvl3pPr>
            <a:lvl4pPr>
              <a:defRPr sz="1600"/>
            </a:lvl4pPr>
            <a:lvl5pPr>
              <a:defRPr sz="16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normAutofit/>
          </a:bodyPr>
          <a:lstStyle>
            <a:lvl1pPr>
              <a:defRPr sz="2400"/>
            </a:lvl1pPr>
            <a:lvl2pPr>
              <a:defRPr sz="2000"/>
            </a:lvl2pPr>
            <a:lvl3pPr>
              <a:defRPr sz="1800"/>
            </a:lvl3pPr>
            <a:lvl4pPr>
              <a:defRPr sz="1600"/>
            </a:lvl4pPr>
            <a:lvl5pPr>
              <a:defRPr sz="16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Date Placeholder 6"/>
          <p:cNvSpPr>
            <a:spLocks noGrp="1"/>
          </p:cNvSpPr>
          <p:nvPr>
            <p:ph type="dt" sz="half" idx="10"/>
          </p:nvPr>
        </p:nvSpPr>
        <p:spPr>
          <a:xfrm>
            <a:off x="457200" y="6400800"/>
            <a:ext cx="2133600" cy="365125"/>
          </a:xfrm>
        </p:spPr>
        <p:txBody>
          <a:bodyPr/>
          <a:lstStyle/>
          <a:p>
            <a:fld id="{8D8E024E-AB4A-4B76-A5D5-9EAB7D0D8B8B}" type="datetime1">
              <a:rPr lang="en-US" smtClean="0"/>
              <a:t>10/28/2020</a:t>
            </a:fld>
            <a:endParaRPr lang="en-US"/>
          </a:p>
        </p:txBody>
      </p:sp>
      <p:sp>
        <p:nvSpPr>
          <p:cNvPr id="13" name="Footer Placeholder 7"/>
          <p:cNvSpPr>
            <a:spLocks noGrp="1"/>
          </p:cNvSpPr>
          <p:nvPr>
            <p:ph type="ftr" sz="quarter" idx="11"/>
          </p:nvPr>
        </p:nvSpPr>
        <p:spPr>
          <a:xfrm>
            <a:off x="3124200" y="6400800"/>
            <a:ext cx="2895600" cy="365125"/>
          </a:xfrm>
        </p:spPr>
        <p:txBody>
          <a:bodyPr/>
          <a:lstStyle/>
          <a:p>
            <a:endParaRPr lang="en-US"/>
          </a:p>
        </p:txBody>
      </p:sp>
      <p:sp>
        <p:nvSpPr>
          <p:cNvPr id="14" name="Slide Number Placeholder 8"/>
          <p:cNvSpPr>
            <a:spLocks noGrp="1"/>
          </p:cNvSpPr>
          <p:nvPr>
            <p:ph type="sldNum" sz="quarter" idx="12"/>
          </p:nvPr>
        </p:nvSpPr>
        <p:spPr>
          <a:xfrm>
            <a:off x="6553200" y="6400800"/>
            <a:ext cx="2133600" cy="365125"/>
          </a:xfrm>
        </p:spPr>
        <p:txBody>
          <a:bodyPr/>
          <a:lstStyle/>
          <a:p>
            <a:fld id="{9BA150B5-8DFC-458F-AD8B-0D6E73DD8F1E}" type="slidenum">
              <a:rPr lang="en-US" smtClean="0"/>
              <a:t>‹#›</a:t>
            </a:fld>
            <a:endParaRPr lang="en-US"/>
          </a:p>
        </p:txBody>
      </p:sp>
      <p:sp>
        <p:nvSpPr>
          <p:cNvPr id="18" name="Title 1"/>
          <p:cNvSpPr>
            <a:spLocks noGrp="1"/>
          </p:cNvSpPr>
          <p:nvPr>
            <p:ph type="title"/>
          </p:nvPr>
        </p:nvSpPr>
        <p:spPr>
          <a:xfrm>
            <a:off x="457200" y="0"/>
            <a:ext cx="8229600" cy="1143000"/>
          </a:xfrm>
        </p:spPr>
        <p:txBody>
          <a:bodyPr>
            <a:noAutofit/>
          </a:bodyPr>
          <a:lstStyle>
            <a:lvl1pPr algn="l">
              <a:defRPr sz="2800">
                <a:latin typeface="Verdana" panose="020B0604030504040204" pitchFamily="34" charset="0"/>
                <a:ea typeface="Verdana" panose="020B0604030504040204" pitchFamily="34" charset="0"/>
                <a:cs typeface="Verdana" panose="020B0604030504040204" pitchFamily="34" charset="0"/>
              </a:defRPr>
            </a:lvl1pPr>
          </a:lstStyle>
          <a:p>
            <a:r>
              <a:rPr lang="en-US"/>
              <a:t>Click to edit Master title style</a:t>
            </a:r>
          </a:p>
        </p:txBody>
      </p:sp>
      <p:cxnSp>
        <p:nvCxnSpPr>
          <p:cNvPr id="10" name="Straight Connector 9"/>
          <p:cNvCxnSpPr/>
          <p:nvPr userDrawn="1"/>
        </p:nvCxnSpPr>
        <p:spPr>
          <a:xfrm>
            <a:off x="0" y="1143000"/>
            <a:ext cx="8686800" cy="0"/>
          </a:xfrm>
          <a:prstGeom prst="line">
            <a:avLst/>
          </a:prstGeom>
          <a:ln w="38100">
            <a:solidFill>
              <a:srgbClr val="A71930"/>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userDrawn="1"/>
        </p:nvCxnSpPr>
        <p:spPr>
          <a:xfrm>
            <a:off x="0" y="1219200"/>
            <a:ext cx="9144000" cy="0"/>
          </a:xfrm>
          <a:prstGeom prst="line">
            <a:avLst/>
          </a:prstGeom>
          <a:ln w="1587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userDrawn="1"/>
        </p:nvCxnSpPr>
        <p:spPr>
          <a:xfrm>
            <a:off x="0" y="1143000"/>
            <a:ext cx="9144000"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588639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57200" y="1417637"/>
            <a:ext cx="4040188" cy="7572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457200" y="2174875"/>
            <a:ext cx="4040188" cy="3951288"/>
          </a:xfrm>
        </p:spPr>
        <p:txBody>
          <a:bodyPr>
            <a:normAutofit/>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417637"/>
            <a:ext cx="4041775" cy="7572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4645025" y="2174875"/>
            <a:ext cx="4041775" cy="3951288"/>
          </a:xfrm>
        </p:spPr>
        <p:txBody>
          <a:bodyPr>
            <a:normAutofit/>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457200" y="6400800"/>
            <a:ext cx="2133600" cy="365125"/>
          </a:xfrm>
        </p:spPr>
        <p:txBody>
          <a:bodyPr/>
          <a:lstStyle/>
          <a:p>
            <a:fld id="{E86E7353-1D4B-42FF-81A7-0084AC01E0D2}" type="datetime1">
              <a:rPr lang="en-US" smtClean="0"/>
              <a:t>10/28/2020</a:t>
            </a:fld>
            <a:endParaRPr lang="en-US"/>
          </a:p>
        </p:txBody>
      </p:sp>
      <p:sp>
        <p:nvSpPr>
          <p:cNvPr id="8" name="Footer Placeholder 7"/>
          <p:cNvSpPr>
            <a:spLocks noGrp="1"/>
          </p:cNvSpPr>
          <p:nvPr>
            <p:ph type="ftr" sz="quarter" idx="11"/>
          </p:nvPr>
        </p:nvSpPr>
        <p:spPr>
          <a:xfrm>
            <a:off x="3124200" y="6400800"/>
            <a:ext cx="2895600" cy="365125"/>
          </a:xfrm>
        </p:spPr>
        <p:txBody>
          <a:bodyPr/>
          <a:lstStyle/>
          <a:p>
            <a:endParaRPr lang="en-US"/>
          </a:p>
        </p:txBody>
      </p:sp>
      <p:sp>
        <p:nvSpPr>
          <p:cNvPr id="9" name="Slide Number Placeholder 8"/>
          <p:cNvSpPr>
            <a:spLocks noGrp="1"/>
          </p:cNvSpPr>
          <p:nvPr>
            <p:ph type="sldNum" sz="quarter" idx="12"/>
          </p:nvPr>
        </p:nvSpPr>
        <p:spPr>
          <a:xfrm>
            <a:off x="6553200" y="6400800"/>
            <a:ext cx="2133600" cy="365125"/>
          </a:xfrm>
        </p:spPr>
        <p:txBody>
          <a:bodyPr/>
          <a:lstStyle/>
          <a:p>
            <a:fld id="{9BA150B5-8DFC-458F-AD8B-0D6E73DD8F1E}" type="slidenum">
              <a:rPr lang="en-US" smtClean="0"/>
              <a:t>‹#›</a:t>
            </a:fld>
            <a:endParaRPr lang="en-US"/>
          </a:p>
        </p:txBody>
      </p:sp>
      <p:sp>
        <p:nvSpPr>
          <p:cNvPr id="17" name="Title 1"/>
          <p:cNvSpPr>
            <a:spLocks noGrp="1"/>
          </p:cNvSpPr>
          <p:nvPr>
            <p:ph type="title"/>
          </p:nvPr>
        </p:nvSpPr>
        <p:spPr>
          <a:xfrm>
            <a:off x="457200" y="0"/>
            <a:ext cx="8229600" cy="1143000"/>
          </a:xfrm>
        </p:spPr>
        <p:txBody>
          <a:bodyPr>
            <a:noAutofit/>
          </a:bodyPr>
          <a:lstStyle>
            <a:lvl1pPr algn="l">
              <a:defRPr sz="2800">
                <a:latin typeface="Verdana" panose="020B0604030504040204" pitchFamily="34" charset="0"/>
                <a:ea typeface="Verdana" panose="020B0604030504040204" pitchFamily="34" charset="0"/>
                <a:cs typeface="Verdana" panose="020B0604030504040204" pitchFamily="34" charset="0"/>
              </a:defRPr>
            </a:lvl1pPr>
          </a:lstStyle>
          <a:p>
            <a:r>
              <a:rPr lang="en-US"/>
              <a:t>Click to edit Master title style</a:t>
            </a:r>
          </a:p>
        </p:txBody>
      </p:sp>
      <p:cxnSp>
        <p:nvCxnSpPr>
          <p:cNvPr id="12" name="Straight Connector 11"/>
          <p:cNvCxnSpPr/>
          <p:nvPr userDrawn="1"/>
        </p:nvCxnSpPr>
        <p:spPr>
          <a:xfrm>
            <a:off x="0" y="1143000"/>
            <a:ext cx="8686800" cy="0"/>
          </a:xfrm>
          <a:prstGeom prst="line">
            <a:avLst/>
          </a:prstGeom>
          <a:ln w="38100">
            <a:solidFill>
              <a:srgbClr val="A71930"/>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userDrawn="1"/>
        </p:nvCxnSpPr>
        <p:spPr>
          <a:xfrm>
            <a:off x="0" y="1219200"/>
            <a:ext cx="9144000" cy="0"/>
          </a:xfrm>
          <a:prstGeom prst="line">
            <a:avLst/>
          </a:prstGeom>
          <a:ln w="1587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userDrawn="1"/>
        </p:nvCxnSpPr>
        <p:spPr>
          <a:xfrm>
            <a:off x="0" y="1143000"/>
            <a:ext cx="9144000"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0596974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10" name="Date Placeholder 6"/>
          <p:cNvSpPr>
            <a:spLocks noGrp="1"/>
          </p:cNvSpPr>
          <p:nvPr>
            <p:ph type="dt" sz="half" idx="10"/>
          </p:nvPr>
        </p:nvSpPr>
        <p:spPr>
          <a:xfrm>
            <a:off x="457200" y="6400800"/>
            <a:ext cx="2133600" cy="365125"/>
          </a:xfrm>
        </p:spPr>
        <p:txBody>
          <a:bodyPr/>
          <a:lstStyle/>
          <a:p>
            <a:fld id="{659EF27F-7CF4-4911-9146-CA025B22B489}" type="datetime1">
              <a:rPr lang="en-US" smtClean="0"/>
              <a:t>10/28/2020</a:t>
            </a:fld>
            <a:endParaRPr lang="en-US"/>
          </a:p>
        </p:txBody>
      </p:sp>
      <p:sp>
        <p:nvSpPr>
          <p:cNvPr id="11" name="Footer Placeholder 7"/>
          <p:cNvSpPr>
            <a:spLocks noGrp="1"/>
          </p:cNvSpPr>
          <p:nvPr>
            <p:ph type="ftr" sz="quarter" idx="11"/>
          </p:nvPr>
        </p:nvSpPr>
        <p:spPr>
          <a:xfrm>
            <a:off x="3124200" y="6400800"/>
            <a:ext cx="2895600" cy="365125"/>
          </a:xfrm>
        </p:spPr>
        <p:txBody>
          <a:bodyPr/>
          <a:lstStyle/>
          <a:p>
            <a:endParaRPr lang="en-US"/>
          </a:p>
        </p:txBody>
      </p:sp>
      <p:sp>
        <p:nvSpPr>
          <p:cNvPr id="12" name="Slide Number Placeholder 8"/>
          <p:cNvSpPr>
            <a:spLocks noGrp="1"/>
          </p:cNvSpPr>
          <p:nvPr>
            <p:ph type="sldNum" sz="quarter" idx="12"/>
          </p:nvPr>
        </p:nvSpPr>
        <p:spPr>
          <a:xfrm>
            <a:off x="6553200" y="6400800"/>
            <a:ext cx="2133600" cy="365125"/>
          </a:xfrm>
        </p:spPr>
        <p:txBody>
          <a:bodyPr/>
          <a:lstStyle/>
          <a:p>
            <a:fld id="{9BA150B5-8DFC-458F-AD8B-0D6E73DD8F1E}" type="slidenum">
              <a:rPr lang="en-US" smtClean="0"/>
              <a:t>‹#›</a:t>
            </a:fld>
            <a:endParaRPr lang="en-US"/>
          </a:p>
        </p:txBody>
      </p:sp>
      <p:sp>
        <p:nvSpPr>
          <p:cNvPr id="16" name="Title 1"/>
          <p:cNvSpPr>
            <a:spLocks noGrp="1"/>
          </p:cNvSpPr>
          <p:nvPr>
            <p:ph type="title"/>
          </p:nvPr>
        </p:nvSpPr>
        <p:spPr>
          <a:xfrm>
            <a:off x="457200" y="0"/>
            <a:ext cx="8229600" cy="1143000"/>
          </a:xfrm>
        </p:spPr>
        <p:txBody>
          <a:bodyPr>
            <a:noAutofit/>
          </a:bodyPr>
          <a:lstStyle>
            <a:lvl1pPr algn="l">
              <a:defRPr sz="2800">
                <a:latin typeface="Verdana" panose="020B0604030504040204" pitchFamily="34" charset="0"/>
                <a:ea typeface="Verdana" panose="020B0604030504040204" pitchFamily="34" charset="0"/>
                <a:cs typeface="Verdana" panose="020B0604030504040204" pitchFamily="34" charset="0"/>
              </a:defRPr>
            </a:lvl1pPr>
          </a:lstStyle>
          <a:p>
            <a:r>
              <a:rPr lang="en-US"/>
              <a:t>Click to edit Master title style</a:t>
            </a:r>
          </a:p>
        </p:txBody>
      </p:sp>
      <p:cxnSp>
        <p:nvCxnSpPr>
          <p:cNvPr id="8" name="Straight Connector 7"/>
          <p:cNvCxnSpPr/>
          <p:nvPr userDrawn="1"/>
        </p:nvCxnSpPr>
        <p:spPr>
          <a:xfrm>
            <a:off x="0" y="1143000"/>
            <a:ext cx="8686800" cy="0"/>
          </a:xfrm>
          <a:prstGeom prst="line">
            <a:avLst/>
          </a:prstGeom>
          <a:ln w="38100">
            <a:solidFill>
              <a:srgbClr val="A71930"/>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userDrawn="1"/>
        </p:nvCxnSpPr>
        <p:spPr>
          <a:xfrm>
            <a:off x="0" y="1219200"/>
            <a:ext cx="9144000" cy="0"/>
          </a:xfrm>
          <a:prstGeom prst="line">
            <a:avLst/>
          </a:prstGeom>
          <a:ln w="1587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userDrawn="1"/>
        </p:nvCxnSpPr>
        <p:spPr>
          <a:xfrm>
            <a:off x="0" y="1143000"/>
            <a:ext cx="9144000"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8725156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cxnSp>
        <p:nvCxnSpPr>
          <p:cNvPr id="7" name="Straight Connector 6"/>
          <p:cNvCxnSpPr/>
          <p:nvPr userDrawn="1"/>
        </p:nvCxnSpPr>
        <p:spPr>
          <a:xfrm>
            <a:off x="457200" y="6416675"/>
            <a:ext cx="8686800" cy="0"/>
          </a:xfrm>
          <a:prstGeom prst="line">
            <a:avLst/>
          </a:prstGeom>
          <a:ln w="381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9" name="Date Placeholder 6"/>
          <p:cNvSpPr>
            <a:spLocks noGrp="1"/>
          </p:cNvSpPr>
          <p:nvPr>
            <p:ph type="dt" sz="half" idx="10"/>
          </p:nvPr>
        </p:nvSpPr>
        <p:spPr>
          <a:xfrm>
            <a:off x="457200" y="6400800"/>
            <a:ext cx="2133600" cy="365125"/>
          </a:xfrm>
        </p:spPr>
        <p:txBody>
          <a:bodyPr/>
          <a:lstStyle/>
          <a:p>
            <a:fld id="{AFFE3639-D565-4E06-8F77-88CE6746470A}" type="datetime1">
              <a:rPr lang="en-US" smtClean="0"/>
              <a:t>10/28/2020</a:t>
            </a:fld>
            <a:endParaRPr lang="en-US"/>
          </a:p>
        </p:txBody>
      </p:sp>
      <p:sp>
        <p:nvSpPr>
          <p:cNvPr id="10" name="Footer Placeholder 7"/>
          <p:cNvSpPr>
            <a:spLocks noGrp="1"/>
          </p:cNvSpPr>
          <p:nvPr>
            <p:ph type="ftr" sz="quarter" idx="11"/>
          </p:nvPr>
        </p:nvSpPr>
        <p:spPr>
          <a:xfrm>
            <a:off x="3124200" y="6400800"/>
            <a:ext cx="2895600" cy="365125"/>
          </a:xfrm>
        </p:spPr>
        <p:txBody>
          <a:bodyPr/>
          <a:lstStyle/>
          <a:p>
            <a:endParaRPr lang="en-US"/>
          </a:p>
        </p:txBody>
      </p:sp>
      <p:sp>
        <p:nvSpPr>
          <p:cNvPr id="11" name="Slide Number Placeholder 8"/>
          <p:cNvSpPr>
            <a:spLocks noGrp="1"/>
          </p:cNvSpPr>
          <p:nvPr>
            <p:ph type="sldNum" sz="quarter" idx="12"/>
          </p:nvPr>
        </p:nvSpPr>
        <p:spPr>
          <a:xfrm>
            <a:off x="6553200" y="6400800"/>
            <a:ext cx="2133600" cy="365125"/>
          </a:xfrm>
        </p:spPr>
        <p:txBody>
          <a:bodyPr/>
          <a:lstStyle/>
          <a:p>
            <a:fld id="{9BA150B5-8DFC-458F-AD8B-0D6E73DD8F1E}" type="slidenum">
              <a:rPr lang="en-US" smtClean="0"/>
              <a:t>‹#›</a:t>
            </a:fld>
            <a:endParaRPr lang="en-US"/>
          </a:p>
        </p:txBody>
      </p:sp>
    </p:spTree>
    <p:extLst>
      <p:ext uri="{BB962C8B-B14F-4D97-AF65-F5344CB8AC3E}">
        <p14:creationId xmlns:p14="http://schemas.microsoft.com/office/powerpoint/2010/main" val="300725612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itle and Content">
  <p:cSld name="1_Title and Content">
    <p:spTree>
      <p:nvGrpSpPr>
        <p:cNvPr id="1" name="Shape 98"/>
        <p:cNvGrpSpPr/>
        <p:nvPr/>
      </p:nvGrpSpPr>
      <p:grpSpPr>
        <a:xfrm>
          <a:off x="0" y="0"/>
          <a:ext cx="0" cy="0"/>
          <a:chOff x="0" y="0"/>
          <a:chExt cx="0" cy="0"/>
        </a:xfrm>
      </p:grpSpPr>
      <p:sp>
        <p:nvSpPr>
          <p:cNvPr id="99" name="Google Shape;99;p24"/>
          <p:cNvSpPr txBox="1">
            <a:spLocks noGrp="1"/>
          </p:cNvSpPr>
          <p:nvPr>
            <p:ph type="title"/>
          </p:nvPr>
        </p:nvSpPr>
        <p:spPr>
          <a:xfrm>
            <a:off x="628650" y="693021"/>
            <a:ext cx="7886700" cy="487531"/>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1"/>
              </a:buClr>
              <a:buSzPts val="3200"/>
              <a:buFont typeface="Gill Sans"/>
              <a:buNone/>
              <a:defRPr sz="2400">
                <a:solidFill>
                  <a:schemeClr val="accen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00" name="Google Shape;100;p24"/>
          <p:cNvSpPr txBox="1">
            <a:spLocks noGrp="1"/>
          </p:cNvSpPr>
          <p:nvPr>
            <p:ph type="body" idx="1"/>
          </p:nvPr>
        </p:nvSpPr>
        <p:spPr>
          <a:xfrm>
            <a:off x="628650" y="1825625"/>
            <a:ext cx="7886700" cy="4351338"/>
          </a:xfrm>
          <a:prstGeom prst="rect">
            <a:avLst/>
          </a:prstGeom>
          <a:noFill/>
          <a:ln>
            <a:noFill/>
          </a:ln>
        </p:spPr>
        <p:txBody>
          <a:bodyPr spcFirstLastPara="1" wrap="square" lIns="91425" tIns="45700" rIns="91425" bIns="45700" anchor="t" anchorCtr="0">
            <a:normAutofit/>
          </a:bodyPr>
          <a:lstStyle>
            <a:lvl1pPr marL="342900" lvl="0" indent="-285750" algn="l">
              <a:lnSpc>
                <a:spcPct val="90000"/>
              </a:lnSpc>
              <a:spcBef>
                <a:spcPts val="563"/>
              </a:spcBef>
              <a:spcAft>
                <a:spcPts val="0"/>
              </a:spcAft>
              <a:buClr>
                <a:schemeClr val="dk1"/>
              </a:buClr>
              <a:buSzPts val="2400"/>
              <a:buChar char="•"/>
              <a:defRPr sz="1800"/>
            </a:lvl1pPr>
            <a:lvl2pPr marL="685800" lvl="1" indent="-276225" algn="l">
              <a:lnSpc>
                <a:spcPct val="90000"/>
              </a:lnSpc>
              <a:spcBef>
                <a:spcPts val="281"/>
              </a:spcBef>
              <a:spcAft>
                <a:spcPts val="0"/>
              </a:spcAft>
              <a:buClr>
                <a:schemeClr val="dk1"/>
              </a:buClr>
              <a:buSzPts val="2200"/>
              <a:buChar char="•"/>
              <a:defRPr sz="1650"/>
            </a:lvl2pPr>
            <a:lvl3pPr marL="1028700" lvl="2" indent="-266700" algn="l">
              <a:lnSpc>
                <a:spcPct val="90000"/>
              </a:lnSpc>
              <a:spcBef>
                <a:spcPts val="281"/>
              </a:spcBef>
              <a:spcAft>
                <a:spcPts val="0"/>
              </a:spcAft>
              <a:buClr>
                <a:schemeClr val="dk1"/>
              </a:buClr>
              <a:buSzPts val="2000"/>
              <a:buChar char="•"/>
              <a:defRPr sz="1500"/>
            </a:lvl3pPr>
            <a:lvl4pPr marL="1371600" lvl="3" indent="-257175" algn="l">
              <a:lnSpc>
                <a:spcPct val="90000"/>
              </a:lnSpc>
              <a:spcBef>
                <a:spcPts val="281"/>
              </a:spcBef>
              <a:spcAft>
                <a:spcPts val="0"/>
              </a:spcAft>
              <a:buClr>
                <a:schemeClr val="dk1"/>
              </a:buClr>
              <a:buSzPts val="1800"/>
              <a:buChar char="•"/>
              <a:defRPr sz="1350"/>
            </a:lvl4pPr>
            <a:lvl5pPr marL="1714500" lvl="4" indent="-247650" algn="l">
              <a:lnSpc>
                <a:spcPct val="90000"/>
              </a:lnSpc>
              <a:spcBef>
                <a:spcPts val="281"/>
              </a:spcBef>
              <a:spcAft>
                <a:spcPts val="0"/>
              </a:spcAft>
              <a:buClr>
                <a:schemeClr val="dk1"/>
              </a:buClr>
              <a:buSzPts val="1600"/>
              <a:buChar char="•"/>
              <a:defRPr sz="1200"/>
            </a:lvl5pPr>
            <a:lvl6pPr marL="2057400" lvl="5" indent="-257175" algn="l">
              <a:lnSpc>
                <a:spcPct val="90000"/>
              </a:lnSpc>
              <a:spcBef>
                <a:spcPts val="281"/>
              </a:spcBef>
              <a:spcAft>
                <a:spcPts val="0"/>
              </a:spcAft>
              <a:buClr>
                <a:schemeClr val="dk1"/>
              </a:buClr>
              <a:buSzPts val="1800"/>
              <a:buChar char="•"/>
              <a:defRPr/>
            </a:lvl6pPr>
            <a:lvl7pPr marL="2400300" lvl="6" indent="-257175" algn="l">
              <a:lnSpc>
                <a:spcPct val="90000"/>
              </a:lnSpc>
              <a:spcBef>
                <a:spcPts val="281"/>
              </a:spcBef>
              <a:spcAft>
                <a:spcPts val="0"/>
              </a:spcAft>
              <a:buClr>
                <a:schemeClr val="dk1"/>
              </a:buClr>
              <a:buSzPts val="1800"/>
              <a:buChar char="•"/>
              <a:defRPr/>
            </a:lvl7pPr>
            <a:lvl8pPr marL="2743200" lvl="7" indent="-257175" algn="l">
              <a:lnSpc>
                <a:spcPct val="90000"/>
              </a:lnSpc>
              <a:spcBef>
                <a:spcPts val="281"/>
              </a:spcBef>
              <a:spcAft>
                <a:spcPts val="0"/>
              </a:spcAft>
              <a:buClr>
                <a:schemeClr val="dk1"/>
              </a:buClr>
              <a:buSzPts val="1800"/>
              <a:buChar char="•"/>
              <a:defRPr/>
            </a:lvl8pPr>
            <a:lvl9pPr marL="3086100" lvl="8" indent="-257175" algn="l">
              <a:lnSpc>
                <a:spcPct val="90000"/>
              </a:lnSpc>
              <a:spcBef>
                <a:spcPts val="281"/>
              </a:spcBef>
              <a:spcAft>
                <a:spcPts val="0"/>
              </a:spcAft>
              <a:buClr>
                <a:schemeClr val="dk1"/>
              </a:buClr>
              <a:buSzPts val="1800"/>
              <a:buChar char="•"/>
              <a:defRPr/>
            </a:lvl9pPr>
          </a:lstStyle>
          <a:p>
            <a:endParaRPr/>
          </a:p>
        </p:txBody>
      </p:sp>
      <p:sp>
        <p:nvSpPr>
          <p:cNvPr id="101" name="Google Shape;101;p24"/>
          <p:cNvSpPr txBox="1">
            <a:spLocks noGrp="1"/>
          </p:cNvSpPr>
          <p:nvPr>
            <p:ph type="dt" idx="10"/>
          </p:nvPr>
        </p:nvSpPr>
        <p:spPr>
          <a:xfrm>
            <a:off x="628650" y="6356353"/>
            <a:ext cx="20574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02" name="Google Shape;102;p24"/>
          <p:cNvSpPr txBox="1">
            <a:spLocks noGrp="1"/>
          </p:cNvSpPr>
          <p:nvPr>
            <p:ph type="ftr" idx="11"/>
          </p:nvPr>
        </p:nvSpPr>
        <p:spPr>
          <a:xfrm>
            <a:off x="3028950" y="6356353"/>
            <a:ext cx="30861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03" name="Google Shape;103;p24"/>
          <p:cNvSpPr txBox="1">
            <a:spLocks noGrp="1"/>
          </p:cNvSpPr>
          <p:nvPr>
            <p:ph type="sldNum" idx="12"/>
          </p:nvPr>
        </p:nvSpPr>
        <p:spPr>
          <a:xfrm>
            <a:off x="6457950" y="6356353"/>
            <a:ext cx="20574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cxnSp>
        <p:nvCxnSpPr>
          <p:cNvPr id="104" name="Google Shape;104;p24"/>
          <p:cNvCxnSpPr/>
          <p:nvPr/>
        </p:nvCxnSpPr>
        <p:spPr>
          <a:xfrm>
            <a:off x="628650" y="1180551"/>
            <a:ext cx="7886700" cy="0"/>
          </a:xfrm>
          <a:prstGeom prst="straightConnector1">
            <a:avLst/>
          </a:prstGeom>
          <a:noFill/>
          <a:ln w="28575" cap="flat" cmpd="sng">
            <a:solidFill>
              <a:schemeClr val="accent1"/>
            </a:solidFill>
            <a:prstDash val="solid"/>
            <a:miter lim="800000"/>
            <a:headEnd type="none" w="sm" len="sm"/>
            <a:tailEnd type="none" w="sm" len="sm"/>
          </a:ln>
        </p:spPr>
      </p:cxnSp>
      <p:sp>
        <p:nvSpPr>
          <p:cNvPr id="105" name="Google Shape;105;p24"/>
          <p:cNvSpPr txBox="1">
            <a:spLocks noGrp="1"/>
          </p:cNvSpPr>
          <p:nvPr>
            <p:ph type="body" idx="2"/>
          </p:nvPr>
        </p:nvSpPr>
        <p:spPr>
          <a:xfrm>
            <a:off x="628650" y="1181102"/>
            <a:ext cx="7886700" cy="339725"/>
          </a:xfrm>
          <a:prstGeom prst="rect">
            <a:avLst/>
          </a:prstGeom>
          <a:noFill/>
          <a:ln>
            <a:noFill/>
          </a:ln>
        </p:spPr>
        <p:txBody>
          <a:bodyPr spcFirstLastPara="1" wrap="square" lIns="91425" tIns="45700" rIns="91425" bIns="45700" anchor="t" anchorCtr="0">
            <a:normAutofit/>
          </a:bodyPr>
          <a:lstStyle>
            <a:lvl1pPr marL="342900" lvl="0" indent="-171450" algn="r">
              <a:lnSpc>
                <a:spcPct val="90000"/>
              </a:lnSpc>
              <a:spcBef>
                <a:spcPts val="563"/>
              </a:spcBef>
              <a:spcAft>
                <a:spcPts val="0"/>
              </a:spcAft>
              <a:buClr>
                <a:schemeClr val="accent1"/>
              </a:buClr>
              <a:buSzPts val="2800"/>
              <a:buNone/>
              <a:defRPr>
                <a:solidFill>
                  <a:schemeClr val="accent1"/>
                </a:solidFill>
              </a:defRPr>
            </a:lvl1pPr>
            <a:lvl2pPr marL="685800" lvl="1" indent="-257175" algn="l">
              <a:lnSpc>
                <a:spcPct val="90000"/>
              </a:lnSpc>
              <a:spcBef>
                <a:spcPts val="281"/>
              </a:spcBef>
              <a:spcAft>
                <a:spcPts val="0"/>
              </a:spcAft>
              <a:buClr>
                <a:schemeClr val="dk1"/>
              </a:buClr>
              <a:buSzPts val="1800"/>
              <a:buChar char="•"/>
              <a:defRPr/>
            </a:lvl2pPr>
            <a:lvl3pPr marL="1028700" lvl="2" indent="-257175" algn="l">
              <a:lnSpc>
                <a:spcPct val="90000"/>
              </a:lnSpc>
              <a:spcBef>
                <a:spcPts val="281"/>
              </a:spcBef>
              <a:spcAft>
                <a:spcPts val="0"/>
              </a:spcAft>
              <a:buClr>
                <a:schemeClr val="dk1"/>
              </a:buClr>
              <a:buSzPts val="1800"/>
              <a:buChar char="•"/>
              <a:defRPr/>
            </a:lvl3pPr>
            <a:lvl4pPr marL="1371600" lvl="3" indent="-257175" algn="l">
              <a:lnSpc>
                <a:spcPct val="90000"/>
              </a:lnSpc>
              <a:spcBef>
                <a:spcPts val="281"/>
              </a:spcBef>
              <a:spcAft>
                <a:spcPts val="0"/>
              </a:spcAft>
              <a:buClr>
                <a:schemeClr val="dk1"/>
              </a:buClr>
              <a:buSzPts val="1800"/>
              <a:buChar char="•"/>
              <a:defRPr/>
            </a:lvl4pPr>
            <a:lvl5pPr marL="1714500" lvl="4" indent="-257175" algn="l">
              <a:lnSpc>
                <a:spcPct val="90000"/>
              </a:lnSpc>
              <a:spcBef>
                <a:spcPts val="281"/>
              </a:spcBef>
              <a:spcAft>
                <a:spcPts val="0"/>
              </a:spcAft>
              <a:buClr>
                <a:schemeClr val="dk1"/>
              </a:buClr>
              <a:buSzPts val="1800"/>
              <a:buChar char="•"/>
              <a:defRPr/>
            </a:lvl5pPr>
            <a:lvl6pPr marL="2057400" lvl="5" indent="-257175" algn="l">
              <a:lnSpc>
                <a:spcPct val="90000"/>
              </a:lnSpc>
              <a:spcBef>
                <a:spcPts val="281"/>
              </a:spcBef>
              <a:spcAft>
                <a:spcPts val="0"/>
              </a:spcAft>
              <a:buClr>
                <a:schemeClr val="dk1"/>
              </a:buClr>
              <a:buSzPts val="1800"/>
              <a:buChar char="•"/>
              <a:defRPr/>
            </a:lvl6pPr>
            <a:lvl7pPr marL="2400300" lvl="6" indent="-257175" algn="l">
              <a:lnSpc>
                <a:spcPct val="90000"/>
              </a:lnSpc>
              <a:spcBef>
                <a:spcPts val="281"/>
              </a:spcBef>
              <a:spcAft>
                <a:spcPts val="0"/>
              </a:spcAft>
              <a:buClr>
                <a:schemeClr val="dk1"/>
              </a:buClr>
              <a:buSzPts val="1800"/>
              <a:buChar char="•"/>
              <a:defRPr/>
            </a:lvl7pPr>
            <a:lvl8pPr marL="2743200" lvl="7" indent="-257175" algn="l">
              <a:lnSpc>
                <a:spcPct val="90000"/>
              </a:lnSpc>
              <a:spcBef>
                <a:spcPts val="281"/>
              </a:spcBef>
              <a:spcAft>
                <a:spcPts val="0"/>
              </a:spcAft>
              <a:buClr>
                <a:schemeClr val="dk1"/>
              </a:buClr>
              <a:buSzPts val="1800"/>
              <a:buChar char="•"/>
              <a:defRPr/>
            </a:lvl8pPr>
            <a:lvl9pPr marL="3086100" lvl="8" indent="-257175" algn="l">
              <a:lnSpc>
                <a:spcPct val="90000"/>
              </a:lnSpc>
              <a:spcBef>
                <a:spcPts val="281"/>
              </a:spcBef>
              <a:spcAft>
                <a:spcPts val="0"/>
              </a:spcAft>
              <a:buClr>
                <a:schemeClr val="dk1"/>
              </a:buClr>
              <a:buSzPts val="1800"/>
              <a:buChar char="•"/>
              <a:defRPr/>
            </a:lvl9pPr>
          </a:lstStyle>
          <a:p>
            <a:endParaRPr/>
          </a:p>
        </p:txBody>
      </p:sp>
    </p:spTree>
    <p:extLst>
      <p:ext uri="{BB962C8B-B14F-4D97-AF65-F5344CB8AC3E}">
        <p14:creationId xmlns:p14="http://schemas.microsoft.com/office/powerpoint/2010/main" val="422768407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AC22CFD-E53F-4B33-9841-94BF33ED6F4C}" type="datetime1">
              <a:rPr lang="en-US" smtClean="0"/>
              <a:t>10/28/2020</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BA150B5-8DFC-458F-AD8B-0D6E73DD8F1E}" type="slidenum">
              <a:rPr lang="en-US" smtClean="0"/>
              <a:t>‹#›</a:t>
            </a:fld>
            <a:endParaRPr lang="en-US"/>
          </a:p>
        </p:txBody>
      </p:sp>
    </p:spTree>
    <p:extLst>
      <p:ext uri="{BB962C8B-B14F-4D97-AF65-F5344CB8AC3E}">
        <p14:creationId xmlns:p14="http://schemas.microsoft.com/office/powerpoint/2010/main" val="2385052918"/>
      </p:ext>
    </p:extLst>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3" r:id="rId8"/>
  </p:sldLayoutIdLst>
  <p:hf hdr="0" ftr="0" dt="0"/>
  <p:txStyles>
    <p:titleStyle>
      <a:lvl1pPr algn="ctr" defTabSz="914400" rtl="0" eaLnBrk="1" latinLnBrk="0" hangingPunct="1">
        <a:spcBef>
          <a:spcPct val="0"/>
        </a:spcBef>
        <a:buNone/>
        <a:defRPr sz="28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6.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27.xml.rels><?xml version="1.0" encoding="UTF-8" standalone="yes"?>
<Relationships xmlns="http://schemas.openxmlformats.org/package/2006/relationships"><Relationship Id="rId8" Type="http://schemas.openxmlformats.org/officeDocument/2006/relationships/image" Target="../media/image14.svg"/><Relationship Id="rId13" Type="http://schemas.openxmlformats.org/officeDocument/2006/relationships/image" Target="../media/image19.png"/><Relationship Id="rId18" Type="http://schemas.openxmlformats.org/officeDocument/2006/relationships/image" Target="../media/image24.svg"/><Relationship Id="rId3" Type="http://schemas.openxmlformats.org/officeDocument/2006/relationships/image" Target="../media/image9.png"/><Relationship Id="rId21" Type="http://schemas.openxmlformats.org/officeDocument/2006/relationships/image" Target="../media/image27.png"/><Relationship Id="rId7" Type="http://schemas.openxmlformats.org/officeDocument/2006/relationships/image" Target="../media/image13.png"/><Relationship Id="rId12" Type="http://schemas.openxmlformats.org/officeDocument/2006/relationships/image" Target="../media/image18.svg"/><Relationship Id="rId17" Type="http://schemas.openxmlformats.org/officeDocument/2006/relationships/image" Target="../media/image23.png"/><Relationship Id="rId2" Type="http://schemas.openxmlformats.org/officeDocument/2006/relationships/notesSlide" Target="../notesSlides/notesSlide13.xml"/><Relationship Id="rId16" Type="http://schemas.openxmlformats.org/officeDocument/2006/relationships/image" Target="../media/image22.svg"/><Relationship Id="rId20" Type="http://schemas.openxmlformats.org/officeDocument/2006/relationships/image" Target="../media/image26.svg"/><Relationship Id="rId1" Type="http://schemas.openxmlformats.org/officeDocument/2006/relationships/slideLayout" Target="../slideLayouts/slideLayout2.xml"/><Relationship Id="rId6" Type="http://schemas.openxmlformats.org/officeDocument/2006/relationships/image" Target="../media/image12.svg"/><Relationship Id="rId11" Type="http://schemas.openxmlformats.org/officeDocument/2006/relationships/image" Target="../media/image17.png"/><Relationship Id="rId5" Type="http://schemas.openxmlformats.org/officeDocument/2006/relationships/image" Target="../media/image11.png"/><Relationship Id="rId15" Type="http://schemas.openxmlformats.org/officeDocument/2006/relationships/image" Target="../media/image21.png"/><Relationship Id="rId10" Type="http://schemas.openxmlformats.org/officeDocument/2006/relationships/image" Target="../media/image16.svg"/><Relationship Id="rId19" Type="http://schemas.openxmlformats.org/officeDocument/2006/relationships/image" Target="../media/image25.png"/><Relationship Id="rId4" Type="http://schemas.openxmlformats.org/officeDocument/2006/relationships/image" Target="../media/image10.svg"/><Relationship Id="rId9" Type="http://schemas.openxmlformats.org/officeDocument/2006/relationships/image" Target="../media/image15.png"/><Relationship Id="rId14" Type="http://schemas.openxmlformats.org/officeDocument/2006/relationships/image" Target="../media/image20.svg"/><Relationship Id="rId22" Type="http://schemas.openxmlformats.org/officeDocument/2006/relationships/image" Target="../media/image28.svg"/></Relationships>
</file>

<file path=ppt/slides/_rels/slide28.xml.rels><?xml version="1.0" encoding="UTF-8" standalone="yes"?>
<Relationships xmlns="http://schemas.openxmlformats.org/package/2006/relationships"><Relationship Id="rId3" Type="http://schemas.openxmlformats.org/officeDocument/2006/relationships/image" Target="../media/image29.emf"/><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33.xml.rels><?xml version="1.0" encoding="UTF-8" standalone="yes"?>
<Relationships xmlns="http://schemas.openxmlformats.org/package/2006/relationships"><Relationship Id="rId8" Type="http://schemas.openxmlformats.org/officeDocument/2006/relationships/diagramData" Target="../diagrams/data6.xml"/><Relationship Id="rId3" Type="http://schemas.openxmlformats.org/officeDocument/2006/relationships/diagramData" Target="../diagrams/data5.xml"/><Relationship Id="rId7" Type="http://schemas.microsoft.com/office/2007/relationships/diagramDrawing" Target="../diagrams/drawing5.xml"/><Relationship Id="rId12" Type="http://schemas.microsoft.com/office/2007/relationships/diagramDrawing" Target="../diagrams/drawing6.xml"/><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diagramColors" Target="../diagrams/colors5.xml"/><Relationship Id="rId11" Type="http://schemas.openxmlformats.org/officeDocument/2006/relationships/diagramColors" Target="../diagrams/colors6.xml"/><Relationship Id="rId5" Type="http://schemas.openxmlformats.org/officeDocument/2006/relationships/diagramQuickStyle" Target="../diagrams/quickStyle5.xml"/><Relationship Id="rId10" Type="http://schemas.openxmlformats.org/officeDocument/2006/relationships/diagramQuickStyle" Target="../diagrams/quickStyle6.xml"/><Relationship Id="rId4" Type="http://schemas.openxmlformats.org/officeDocument/2006/relationships/diagramLayout" Target="../diagrams/layout5.xml"/><Relationship Id="rId9" Type="http://schemas.openxmlformats.org/officeDocument/2006/relationships/diagramLayout" Target="../diagrams/layout6.xml"/></Relationships>
</file>

<file path=ppt/slides/_rels/slide3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39.svg"/><Relationship Id="rId5" Type="http://schemas.openxmlformats.org/officeDocument/2006/relationships/image" Target="../media/image38.png"/><Relationship Id="rId4" Type="http://schemas.openxmlformats.org/officeDocument/2006/relationships/image" Target="../media/image8.svg"/></Relationships>
</file>

<file path=ppt/slides/_rels/slide35.xml.rels><?xml version="1.0" encoding="UTF-8" standalone="yes"?>
<Relationships xmlns="http://schemas.openxmlformats.org/package/2006/relationships"><Relationship Id="rId3" Type="http://schemas.openxmlformats.org/officeDocument/2006/relationships/diagramData" Target="../diagrams/data7.xml"/><Relationship Id="rId7" Type="http://schemas.microsoft.com/office/2007/relationships/diagramDrawing" Target="../diagrams/drawing7.xml"/><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diagramColors" Target="../diagrams/colors7.xml"/><Relationship Id="rId5" Type="http://schemas.openxmlformats.org/officeDocument/2006/relationships/diagramQuickStyle" Target="../diagrams/quickStyle7.xml"/><Relationship Id="rId4" Type="http://schemas.openxmlformats.org/officeDocument/2006/relationships/diagramLayout" Target="../diagrams/layout7.xml"/></Relationships>
</file>

<file path=ppt/slides/_rels/slide36.xml.rels><?xml version="1.0" encoding="UTF-8" standalone="yes"?>
<Relationships xmlns="http://schemas.openxmlformats.org/package/2006/relationships"><Relationship Id="rId3" Type="http://schemas.openxmlformats.org/officeDocument/2006/relationships/diagramData" Target="../diagrams/data8.xml"/><Relationship Id="rId7" Type="http://schemas.microsoft.com/office/2007/relationships/diagramDrawing" Target="../diagrams/drawing8.xml"/><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diagramColors" Target="../diagrams/colors8.xml"/><Relationship Id="rId5" Type="http://schemas.openxmlformats.org/officeDocument/2006/relationships/diagramQuickStyle" Target="../diagrams/quickStyle8.xml"/><Relationship Id="rId4" Type="http://schemas.openxmlformats.org/officeDocument/2006/relationships/diagramLayout" Target="../diagrams/layout8.xml"/></Relationships>
</file>

<file path=ppt/slides/_rels/slide37.xml.rels><?xml version="1.0" encoding="UTF-8" standalone="yes"?>
<Relationships xmlns="http://schemas.openxmlformats.org/package/2006/relationships"><Relationship Id="rId3" Type="http://schemas.openxmlformats.org/officeDocument/2006/relationships/diagramData" Target="../diagrams/data9.xml"/><Relationship Id="rId7" Type="http://schemas.microsoft.com/office/2007/relationships/diagramDrawing" Target="../diagrams/drawing9.xml"/><Relationship Id="rId2" Type="http://schemas.openxmlformats.org/officeDocument/2006/relationships/notesSlide" Target="../notesSlides/notesSlide23.xml"/><Relationship Id="rId1" Type="http://schemas.openxmlformats.org/officeDocument/2006/relationships/slideLayout" Target="../slideLayouts/slideLayout2.xml"/><Relationship Id="rId6" Type="http://schemas.openxmlformats.org/officeDocument/2006/relationships/diagramColors" Target="../diagrams/colors9.xml"/><Relationship Id="rId5" Type="http://schemas.openxmlformats.org/officeDocument/2006/relationships/diagramQuickStyle" Target="../diagrams/quickStyle9.xml"/><Relationship Id="rId4" Type="http://schemas.openxmlformats.org/officeDocument/2006/relationships/diagramLayout" Target="../diagrams/layout9.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419C339A-047F-4E16-8626-44F81C5714DE}"/>
              </a:ext>
            </a:extLst>
          </p:cNvPr>
          <p:cNvSpPr>
            <a:spLocks noGrp="1"/>
          </p:cNvSpPr>
          <p:nvPr>
            <p:ph type="ctrTitle"/>
          </p:nvPr>
        </p:nvSpPr>
        <p:spPr>
          <a:xfrm>
            <a:off x="990600" y="1828800"/>
            <a:ext cx="6371253" cy="1488691"/>
          </a:xfrm>
        </p:spPr>
        <p:txBody>
          <a:bodyPr>
            <a:normAutofit fontScale="90000"/>
          </a:bodyPr>
          <a:lstStyle/>
          <a:p>
            <a:r>
              <a:rPr lang="en-US" dirty="0"/>
              <a:t>Commission on Equitable Early Childhood Education and Care Funding</a:t>
            </a:r>
          </a:p>
        </p:txBody>
      </p:sp>
      <p:sp>
        <p:nvSpPr>
          <p:cNvPr id="6" name="Subtitle 5">
            <a:extLst>
              <a:ext uri="{FF2B5EF4-FFF2-40B4-BE49-F238E27FC236}">
                <a16:creationId xmlns:a16="http://schemas.microsoft.com/office/drawing/2014/main" id="{F38F6388-9040-4A5B-810B-757084538140}"/>
              </a:ext>
            </a:extLst>
          </p:cNvPr>
          <p:cNvSpPr>
            <a:spLocks noGrp="1"/>
          </p:cNvSpPr>
          <p:nvPr>
            <p:ph type="subTitle" idx="1"/>
          </p:nvPr>
        </p:nvSpPr>
        <p:spPr>
          <a:xfrm>
            <a:off x="990600" y="3317491"/>
            <a:ext cx="7162800" cy="914400"/>
          </a:xfrm>
        </p:spPr>
        <p:txBody>
          <a:bodyPr/>
          <a:lstStyle/>
          <a:p>
            <a:r>
              <a:rPr lang="en-US" dirty="0"/>
              <a:t>Racial Equity Working Group Meeting 2</a:t>
            </a:r>
          </a:p>
          <a:p>
            <a:r>
              <a:rPr lang="en-US" dirty="0"/>
              <a:t>10/29/20</a:t>
            </a:r>
          </a:p>
        </p:txBody>
      </p:sp>
      <p:sp>
        <p:nvSpPr>
          <p:cNvPr id="4" name="Slide Number Placeholder 3">
            <a:extLst>
              <a:ext uri="{FF2B5EF4-FFF2-40B4-BE49-F238E27FC236}">
                <a16:creationId xmlns:a16="http://schemas.microsoft.com/office/drawing/2014/main" id="{4FB3D10E-4BB1-49B0-9B0F-6477338C577C}"/>
              </a:ext>
            </a:extLst>
          </p:cNvPr>
          <p:cNvSpPr>
            <a:spLocks noGrp="1"/>
          </p:cNvSpPr>
          <p:nvPr>
            <p:ph type="sldNum" sz="quarter" idx="4294967295"/>
          </p:nvPr>
        </p:nvSpPr>
        <p:spPr>
          <a:xfrm>
            <a:off x="7010400" y="6400800"/>
            <a:ext cx="2133600" cy="365125"/>
          </a:xfrm>
        </p:spPr>
        <p:txBody>
          <a:bodyPr/>
          <a:lstStyle/>
          <a:p>
            <a:fld id="{9BA150B5-8DFC-458F-AD8B-0D6E73DD8F1E}" type="slidenum">
              <a:rPr lang="en-US" smtClean="0"/>
              <a:t>1</a:t>
            </a:fld>
            <a:endParaRPr lang="en-US"/>
          </a:p>
        </p:txBody>
      </p:sp>
    </p:spTree>
    <p:extLst>
      <p:ext uri="{BB962C8B-B14F-4D97-AF65-F5344CB8AC3E}">
        <p14:creationId xmlns:p14="http://schemas.microsoft.com/office/powerpoint/2010/main" val="142876379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B168A3-EBCE-49CC-9E89-BC83A7EADB5D}"/>
              </a:ext>
            </a:extLst>
          </p:cNvPr>
          <p:cNvSpPr>
            <a:spLocks noGrp="1"/>
          </p:cNvSpPr>
          <p:nvPr>
            <p:ph type="title"/>
          </p:nvPr>
        </p:nvSpPr>
        <p:spPr/>
        <p:txBody>
          <a:bodyPr/>
          <a:lstStyle/>
          <a:p>
            <a:r>
              <a:rPr lang="en-US" dirty="0"/>
              <a:t>Review: Who stands to be most impacted?</a:t>
            </a:r>
          </a:p>
        </p:txBody>
      </p:sp>
      <p:sp>
        <p:nvSpPr>
          <p:cNvPr id="4" name="Slide Number Placeholder 3">
            <a:extLst>
              <a:ext uri="{FF2B5EF4-FFF2-40B4-BE49-F238E27FC236}">
                <a16:creationId xmlns:a16="http://schemas.microsoft.com/office/drawing/2014/main" id="{6FF509B0-BE94-4BDB-908F-F40A27F2ED76}"/>
              </a:ext>
            </a:extLst>
          </p:cNvPr>
          <p:cNvSpPr>
            <a:spLocks noGrp="1"/>
          </p:cNvSpPr>
          <p:nvPr>
            <p:ph type="sldNum" sz="quarter" idx="12"/>
          </p:nvPr>
        </p:nvSpPr>
        <p:spPr/>
        <p:txBody>
          <a:bodyPr/>
          <a:lstStyle/>
          <a:p>
            <a:fld id="{9BA150B5-8DFC-458F-AD8B-0D6E73DD8F1E}" type="slidenum">
              <a:rPr lang="en-US" smtClean="0"/>
              <a:t>10</a:t>
            </a:fld>
            <a:endParaRPr lang="en-US"/>
          </a:p>
        </p:txBody>
      </p:sp>
      <p:pic>
        <p:nvPicPr>
          <p:cNvPr id="5" name="Picture 4">
            <a:extLst>
              <a:ext uri="{FF2B5EF4-FFF2-40B4-BE49-F238E27FC236}">
                <a16:creationId xmlns:a16="http://schemas.microsoft.com/office/drawing/2014/main" id="{F7237885-CAA7-492F-A235-7435FB1CC2C4}"/>
              </a:ext>
            </a:extLst>
          </p:cNvPr>
          <p:cNvPicPr/>
          <p:nvPr/>
        </p:nvPicPr>
        <p:blipFill rotWithShape="1">
          <a:blip r:embed="rId2"/>
          <a:srcRect l="15545" t="24502" r="30288" b="31054"/>
          <a:stretch/>
        </p:blipFill>
        <p:spPr bwMode="auto">
          <a:xfrm>
            <a:off x="241925" y="1910514"/>
            <a:ext cx="8660150" cy="3996992"/>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49721109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0AEF715-452A-4CB0-BB70-FB48A5FE6FC4}"/>
              </a:ext>
            </a:extLst>
          </p:cNvPr>
          <p:cNvSpPr>
            <a:spLocks noGrp="1"/>
          </p:cNvSpPr>
          <p:nvPr>
            <p:ph sz="half" idx="1"/>
          </p:nvPr>
        </p:nvSpPr>
        <p:spPr/>
        <p:txBody>
          <a:bodyPr/>
          <a:lstStyle/>
          <a:p>
            <a:r>
              <a:rPr lang="en-US" dirty="0"/>
              <a:t>Direct impact:</a:t>
            </a:r>
          </a:p>
          <a:p>
            <a:pPr lvl="1"/>
            <a:r>
              <a:rPr lang="en-US" dirty="0"/>
              <a:t>Children and families identified as priority populations by the ELC</a:t>
            </a:r>
          </a:p>
          <a:p>
            <a:pPr lvl="1"/>
            <a:r>
              <a:rPr lang="en-US" dirty="0"/>
              <a:t>Providers who serve priority populations</a:t>
            </a:r>
          </a:p>
          <a:p>
            <a:pPr lvl="1"/>
            <a:endParaRPr lang="en-US" dirty="0"/>
          </a:p>
          <a:p>
            <a:r>
              <a:rPr lang="en-US" dirty="0"/>
              <a:t>Secondary impact:</a:t>
            </a:r>
          </a:p>
          <a:p>
            <a:pPr lvl="1"/>
            <a:endParaRPr lang="en-US" dirty="0"/>
          </a:p>
          <a:p>
            <a:r>
              <a:rPr lang="en-US" dirty="0"/>
              <a:t>Community impact: </a:t>
            </a:r>
          </a:p>
          <a:p>
            <a:pPr lvl="1"/>
            <a:endParaRPr lang="en-US" dirty="0"/>
          </a:p>
        </p:txBody>
      </p:sp>
      <p:sp>
        <p:nvSpPr>
          <p:cNvPr id="3" name="Content Placeholder 2">
            <a:extLst>
              <a:ext uri="{FF2B5EF4-FFF2-40B4-BE49-F238E27FC236}">
                <a16:creationId xmlns:a16="http://schemas.microsoft.com/office/drawing/2014/main" id="{3C1BB2DD-24AB-45B9-9E21-D929BD7726F5}"/>
              </a:ext>
            </a:extLst>
          </p:cNvPr>
          <p:cNvSpPr>
            <a:spLocks noGrp="1"/>
          </p:cNvSpPr>
          <p:nvPr>
            <p:ph sz="half" idx="2"/>
          </p:nvPr>
        </p:nvSpPr>
        <p:spPr>
          <a:xfrm>
            <a:off x="4648200" y="1600200"/>
            <a:ext cx="4038600" cy="5165725"/>
          </a:xfrm>
        </p:spPr>
        <p:txBody>
          <a:bodyPr>
            <a:normAutofit fontScale="92500" lnSpcReduction="10000"/>
          </a:bodyPr>
          <a:lstStyle/>
          <a:p>
            <a:pPr marL="0" indent="0">
              <a:buNone/>
            </a:pPr>
            <a:r>
              <a:rPr lang="en-US" sz="1600" u="sng" dirty="0"/>
              <a:t>ELC Priority Populations</a:t>
            </a:r>
          </a:p>
          <a:p>
            <a:r>
              <a:rPr lang="en-US" sz="1600" dirty="0"/>
              <a:t>Children of teen parents</a:t>
            </a:r>
          </a:p>
          <a:p>
            <a:r>
              <a:rPr lang="en-US" sz="1600" dirty="0"/>
              <a:t>Children experiencing homelessness</a:t>
            </a:r>
          </a:p>
          <a:p>
            <a:r>
              <a:rPr lang="en-US" sz="1600" dirty="0"/>
              <a:t>Children in families in poverty or deep poverty</a:t>
            </a:r>
          </a:p>
          <a:p>
            <a:r>
              <a:rPr lang="en-US" sz="1600" dirty="0"/>
              <a:t>Children/families with Department of Children and Family Services involvement</a:t>
            </a:r>
          </a:p>
          <a:p>
            <a:r>
              <a:rPr lang="en-US" sz="1600" dirty="0"/>
              <a:t>Children with disabilities</a:t>
            </a:r>
          </a:p>
          <a:p>
            <a:r>
              <a:rPr lang="en-US" sz="1600" dirty="0"/>
              <a:t>Children of migrant or seasonal workers</a:t>
            </a:r>
          </a:p>
          <a:p>
            <a:r>
              <a:rPr lang="en-US" sz="1600" dirty="0"/>
              <a:t>Children in families with low caregiver education attainment</a:t>
            </a:r>
          </a:p>
          <a:p>
            <a:r>
              <a:rPr lang="en-US" sz="1600" dirty="0"/>
              <a:t>Children in families that face barriers based on culture, language, and religion</a:t>
            </a:r>
          </a:p>
          <a:p>
            <a:r>
              <a:rPr lang="en-US" sz="1600" dirty="0"/>
              <a:t>Children of a parent or legal guardian with a disability</a:t>
            </a:r>
          </a:p>
          <a:p>
            <a:r>
              <a:rPr lang="en-US" sz="1600" dirty="0"/>
              <a:t>Children/families with refugee or asylum status</a:t>
            </a:r>
          </a:p>
          <a:p>
            <a:r>
              <a:rPr lang="en-US" sz="1600" dirty="0"/>
              <a:t>Children in families who face barriers due to immigration status </a:t>
            </a:r>
          </a:p>
        </p:txBody>
      </p:sp>
      <p:sp>
        <p:nvSpPr>
          <p:cNvPr id="4" name="Slide Number Placeholder 3">
            <a:extLst>
              <a:ext uri="{FF2B5EF4-FFF2-40B4-BE49-F238E27FC236}">
                <a16:creationId xmlns:a16="http://schemas.microsoft.com/office/drawing/2014/main" id="{38992718-F538-47F5-AEC3-2DD2EB9CC714}"/>
              </a:ext>
            </a:extLst>
          </p:cNvPr>
          <p:cNvSpPr>
            <a:spLocks noGrp="1"/>
          </p:cNvSpPr>
          <p:nvPr>
            <p:ph type="sldNum" sz="quarter" idx="12"/>
          </p:nvPr>
        </p:nvSpPr>
        <p:spPr/>
        <p:txBody>
          <a:bodyPr/>
          <a:lstStyle/>
          <a:p>
            <a:fld id="{9BA150B5-8DFC-458F-AD8B-0D6E73DD8F1E}" type="slidenum">
              <a:rPr lang="en-US" smtClean="0"/>
              <a:t>11</a:t>
            </a:fld>
            <a:endParaRPr lang="en-US"/>
          </a:p>
        </p:txBody>
      </p:sp>
      <p:sp>
        <p:nvSpPr>
          <p:cNvPr id="5" name="Title 4">
            <a:extLst>
              <a:ext uri="{FF2B5EF4-FFF2-40B4-BE49-F238E27FC236}">
                <a16:creationId xmlns:a16="http://schemas.microsoft.com/office/drawing/2014/main" id="{3825D3FC-5E4B-48EC-845E-0750187CF3F2}"/>
              </a:ext>
            </a:extLst>
          </p:cNvPr>
          <p:cNvSpPr>
            <a:spLocks noGrp="1"/>
          </p:cNvSpPr>
          <p:nvPr>
            <p:ph type="title"/>
          </p:nvPr>
        </p:nvSpPr>
        <p:spPr/>
        <p:txBody>
          <a:bodyPr/>
          <a:lstStyle/>
          <a:p>
            <a:r>
              <a:rPr lang="en-US" dirty="0"/>
              <a:t>Monday’s Notes: </a:t>
            </a:r>
            <a:br>
              <a:rPr lang="en-US" dirty="0"/>
            </a:br>
            <a:r>
              <a:rPr lang="en-US" dirty="0"/>
              <a:t>Who stands to be most impacted?</a:t>
            </a:r>
          </a:p>
        </p:txBody>
      </p:sp>
    </p:spTree>
    <p:extLst>
      <p:ext uri="{BB962C8B-B14F-4D97-AF65-F5344CB8AC3E}">
        <p14:creationId xmlns:p14="http://schemas.microsoft.com/office/powerpoint/2010/main" val="773962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0608F2-E290-4A47-981B-78D8AD41ACC0}"/>
              </a:ext>
            </a:extLst>
          </p:cNvPr>
          <p:cNvSpPr>
            <a:spLocks noGrp="1"/>
          </p:cNvSpPr>
          <p:nvPr>
            <p:ph type="title"/>
          </p:nvPr>
        </p:nvSpPr>
        <p:spPr>
          <a:xfrm>
            <a:off x="457200" y="2857500"/>
            <a:ext cx="8229600" cy="1143000"/>
          </a:xfrm>
        </p:spPr>
        <p:txBody>
          <a:bodyPr/>
          <a:lstStyle/>
          <a:p>
            <a:r>
              <a:rPr lang="en-US" i="1" dirty="0"/>
              <a:t>Who stands to benefit or be burdened?</a:t>
            </a:r>
          </a:p>
        </p:txBody>
      </p:sp>
      <p:sp>
        <p:nvSpPr>
          <p:cNvPr id="4" name="Slide Number Placeholder 3">
            <a:extLst>
              <a:ext uri="{FF2B5EF4-FFF2-40B4-BE49-F238E27FC236}">
                <a16:creationId xmlns:a16="http://schemas.microsoft.com/office/drawing/2014/main" id="{440E35D3-4E81-4096-861B-0041C8E038FF}"/>
              </a:ext>
            </a:extLst>
          </p:cNvPr>
          <p:cNvSpPr>
            <a:spLocks noGrp="1"/>
          </p:cNvSpPr>
          <p:nvPr>
            <p:ph type="sldNum" sz="quarter" idx="12"/>
          </p:nvPr>
        </p:nvSpPr>
        <p:spPr/>
        <p:txBody>
          <a:bodyPr/>
          <a:lstStyle/>
          <a:p>
            <a:fld id="{9BA150B5-8DFC-458F-AD8B-0D6E73DD8F1E}" type="slidenum">
              <a:rPr lang="en-US" smtClean="0"/>
              <a:t>12</a:t>
            </a:fld>
            <a:endParaRPr lang="en-US"/>
          </a:p>
        </p:txBody>
      </p:sp>
    </p:spTree>
    <p:extLst>
      <p:ext uri="{BB962C8B-B14F-4D97-AF65-F5344CB8AC3E}">
        <p14:creationId xmlns:p14="http://schemas.microsoft.com/office/powerpoint/2010/main" val="82009249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6C4788-759C-4750-9F0B-646E8A8F0737}"/>
              </a:ext>
            </a:extLst>
          </p:cNvPr>
          <p:cNvSpPr>
            <a:spLocks noGrp="1"/>
          </p:cNvSpPr>
          <p:nvPr>
            <p:ph type="title"/>
          </p:nvPr>
        </p:nvSpPr>
        <p:spPr/>
        <p:txBody>
          <a:bodyPr/>
          <a:lstStyle/>
          <a:p>
            <a:r>
              <a:rPr lang="en-US" dirty="0"/>
              <a:t>Who stands to benefit or be burdened?</a:t>
            </a:r>
            <a:br>
              <a:rPr lang="en-US" dirty="0"/>
            </a:br>
            <a:r>
              <a:rPr lang="en-US" i="1" dirty="0"/>
              <a:t>[breakout groups]</a:t>
            </a:r>
            <a:endParaRPr lang="en-US" dirty="0"/>
          </a:p>
        </p:txBody>
      </p:sp>
      <p:sp>
        <p:nvSpPr>
          <p:cNvPr id="3" name="Content Placeholder 2">
            <a:extLst>
              <a:ext uri="{FF2B5EF4-FFF2-40B4-BE49-F238E27FC236}">
                <a16:creationId xmlns:a16="http://schemas.microsoft.com/office/drawing/2014/main" id="{03F0D251-D8E1-4E1F-8501-0B87785DB9F0}"/>
              </a:ext>
            </a:extLst>
          </p:cNvPr>
          <p:cNvSpPr>
            <a:spLocks noGrp="1"/>
          </p:cNvSpPr>
          <p:nvPr>
            <p:ph idx="1"/>
          </p:nvPr>
        </p:nvSpPr>
        <p:spPr/>
        <p:txBody>
          <a:bodyPr/>
          <a:lstStyle/>
          <a:p>
            <a:r>
              <a:rPr lang="en-US" dirty="0"/>
              <a:t>Who stands to benefit from the recommendations? Who stands to be burdened by the recommendations?</a:t>
            </a:r>
          </a:p>
          <a:p>
            <a:endParaRPr lang="en-US" dirty="0"/>
          </a:p>
          <a:p>
            <a:r>
              <a:rPr lang="en-US" dirty="0"/>
              <a:t>What other information might be needed to make these determinations?</a:t>
            </a:r>
          </a:p>
          <a:p>
            <a:pPr marL="0" indent="0">
              <a:buNone/>
            </a:pPr>
            <a:endParaRPr lang="en-US" dirty="0"/>
          </a:p>
          <a:p>
            <a:r>
              <a:rPr lang="en-US" dirty="0"/>
              <a:t>Are there any conditions that must be met for benefits or burdens to be realized?</a:t>
            </a:r>
          </a:p>
          <a:p>
            <a:pPr lvl="1"/>
            <a:r>
              <a:rPr lang="en-US" dirty="0"/>
              <a:t>For instance: “Children and families of color will benefit from centralizing funding and expanding contracts IF…”</a:t>
            </a:r>
          </a:p>
        </p:txBody>
      </p:sp>
      <p:sp>
        <p:nvSpPr>
          <p:cNvPr id="4" name="Slide Number Placeholder 3">
            <a:extLst>
              <a:ext uri="{FF2B5EF4-FFF2-40B4-BE49-F238E27FC236}">
                <a16:creationId xmlns:a16="http://schemas.microsoft.com/office/drawing/2014/main" id="{B310C788-286A-4B7D-A697-E9264E536A47}"/>
              </a:ext>
            </a:extLst>
          </p:cNvPr>
          <p:cNvSpPr>
            <a:spLocks noGrp="1"/>
          </p:cNvSpPr>
          <p:nvPr>
            <p:ph type="sldNum" sz="quarter" idx="12"/>
          </p:nvPr>
        </p:nvSpPr>
        <p:spPr/>
        <p:txBody>
          <a:bodyPr/>
          <a:lstStyle/>
          <a:p>
            <a:fld id="{9BA150B5-8DFC-458F-AD8B-0D6E73DD8F1E}" type="slidenum">
              <a:rPr lang="en-US" smtClean="0"/>
              <a:t>13</a:t>
            </a:fld>
            <a:endParaRPr lang="en-US"/>
          </a:p>
        </p:txBody>
      </p:sp>
    </p:spTree>
    <p:extLst>
      <p:ext uri="{BB962C8B-B14F-4D97-AF65-F5344CB8AC3E}">
        <p14:creationId xmlns:p14="http://schemas.microsoft.com/office/powerpoint/2010/main" val="288082406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6C4788-759C-4750-9F0B-646E8A8F0737}"/>
              </a:ext>
            </a:extLst>
          </p:cNvPr>
          <p:cNvSpPr>
            <a:spLocks noGrp="1"/>
          </p:cNvSpPr>
          <p:nvPr>
            <p:ph type="title"/>
          </p:nvPr>
        </p:nvSpPr>
        <p:spPr/>
        <p:txBody>
          <a:bodyPr/>
          <a:lstStyle/>
          <a:p>
            <a:r>
              <a:rPr lang="en-US" dirty="0"/>
              <a:t>Who stands to benefit or be burdened?</a:t>
            </a:r>
            <a:br>
              <a:rPr lang="en-US" dirty="0"/>
            </a:br>
            <a:r>
              <a:rPr lang="en-US" i="1" dirty="0"/>
              <a:t>[Notes]</a:t>
            </a:r>
            <a:endParaRPr lang="en-US" dirty="0"/>
          </a:p>
        </p:txBody>
      </p:sp>
      <p:sp>
        <p:nvSpPr>
          <p:cNvPr id="4" name="Slide Number Placeholder 3">
            <a:extLst>
              <a:ext uri="{FF2B5EF4-FFF2-40B4-BE49-F238E27FC236}">
                <a16:creationId xmlns:a16="http://schemas.microsoft.com/office/drawing/2014/main" id="{B310C788-286A-4B7D-A697-E9264E536A47}"/>
              </a:ext>
            </a:extLst>
          </p:cNvPr>
          <p:cNvSpPr>
            <a:spLocks noGrp="1"/>
          </p:cNvSpPr>
          <p:nvPr>
            <p:ph type="sldNum" sz="quarter" idx="12"/>
          </p:nvPr>
        </p:nvSpPr>
        <p:spPr/>
        <p:txBody>
          <a:bodyPr/>
          <a:lstStyle/>
          <a:p>
            <a:fld id="{9BA150B5-8DFC-458F-AD8B-0D6E73DD8F1E}" type="slidenum">
              <a:rPr lang="en-US" smtClean="0"/>
              <a:t>14</a:t>
            </a:fld>
            <a:endParaRPr lang="en-US"/>
          </a:p>
        </p:txBody>
      </p:sp>
      <p:graphicFrame>
        <p:nvGraphicFramePr>
          <p:cNvPr id="7" name="Table 7">
            <a:extLst>
              <a:ext uri="{FF2B5EF4-FFF2-40B4-BE49-F238E27FC236}">
                <a16:creationId xmlns:a16="http://schemas.microsoft.com/office/drawing/2014/main" id="{1601B529-C593-4D16-80C1-01D0012A9C31}"/>
              </a:ext>
            </a:extLst>
          </p:cNvPr>
          <p:cNvGraphicFramePr>
            <a:graphicFrameLocks noGrp="1"/>
          </p:cNvGraphicFramePr>
          <p:nvPr>
            <p:ph idx="1"/>
            <p:extLst>
              <p:ext uri="{D42A27DB-BD31-4B8C-83A1-F6EECF244321}">
                <p14:modId xmlns:p14="http://schemas.microsoft.com/office/powerpoint/2010/main" val="2194019431"/>
              </p:ext>
            </p:extLst>
          </p:nvPr>
        </p:nvGraphicFramePr>
        <p:xfrm>
          <a:off x="102269" y="1371600"/>
          <a:ext cx="8939463" cy="5036234"/>
        </p:xfrm>
        <a:graphic>
          <a:graphicData uri="http://schemas.openxmlformats.org/drawingml/2006/table">
            <a:tbl>
              <a:tblPr firstRow="1" bandRow="1">
                <a:tableStyleId>{5C22544A-7EE6-4342-B048-85BDC9FD1C3A}</a:tableStyleId>
              </a:tblPr>
              <a:tblGrid>
                <a:gridCol w="1269331">
                  <a:extLst>
                    <a:ext uri="{9D8B030D-6E8A-4147-A177-3AD203B41FA5}">
                      <a16:colId xmlns:a16="http://schemas.microsoft.com/office/drawing/2014/main" val="2316766292"/>
                    </a:ext>
                  </a:extLst>
                </a:gridCol>
                <a:gridCol w="3874168">
                  <a:extLst>
                    <a:ext uri="{9D8B030D-6E8A-4147-A177-3AD203B41FA5}">
                      <a16:colId xmlns:a16="http://schemas.microsoft.com/office/drawing/2014/main" val="1675491816"/>
                    </a:ext>
                  </a:extLst>
                </a:gridCol>
                <a:gridCol w="3795964">
                  <a:extLst>
                    <a:ext uri="{9D8B030D-6E8A-4147-A177-3AD203B41FA5}">
                      <a16:colId xmlns:a16="http://schemas.microsoft.com/office/drawing/2014/main" val="2837187429"/>
                    </a:ext>
                  </a:extLst>
                </a:gridCol>
              </a:tblGrid>
              <a:tr h="677008">
                <a:tc>
                  <a:txBody>
                    <a:bodyPr/>
                    <a:lstStyle/>
                    <a:p>
                      <a:r>
                        <a:rPr lang="en-US" sz="1400" dirty="0"/>
                        <a:t>Recommendation</a:t>
                      </a:r>
                    </a:p>
                  </a:txBody>
                  <a:tcPr/>
                </a:tc>
                <a:tc>
                  <a:txBody>
                    <a:bodyPr/>
                    <a:lstStyle/>
                    <a:p>
                      <a:r>
                        <a:rPr lang="en-US" sz="1400" dirty="0"/>
                        <a:t>Who benefits?</a:t>
                      </a:r>
                    </a:p>
                    <a:p>
                      <a:r>
                        <a:rPr lang="en-US" sz="1400" dirty="0"/>
                        <a:t>Who will be burdened?</a:t>
                      </a:r>
                    </a:p>
                  </a:txBody>
                  <a:tcPr/>
                </a:tc>
                <a:tc>
                  <a:txBody>
                    <a:bodyPr/>
                    <a:lstStyle/>
                    <a:p>
                      <a:r>
                        <a:rPr lang="en-US" sz="1400" dirty="0"/>
                        <a:t>Other info needed?</a:t>
                      </a:r>
                    </a:p>
                    <a:p>
                      <a:r>
                        <a:rPr lang="en-US" sz="1400" dirty="0"/>
                        <a:t>Conditions that must be met?</a:t>
                      </a:r>
                    </a:p>
                  </a:txBody>
                  <a:tcPr/>
                </a:tc>
                <a:extLst>
                  <a:ext uri="{0D108BD9-81ED-4DB2-BD59-A6C34878D82A}">
                    <a16:rowId xmlns:a16="http://schemas.microsoft.com/office/drawing/2014/main" val="836144740"/>
                  </a:ext>
                </a:extLst>
              </a:tr>
              <a:tr h="773723">
                <a:tc rowSpan="2">
                  <a:txBody>
                    <a:bodyPr/>
                    <a:lstStyle/>
                    <a:p>
                      <a:r>
                        <a:rPr lang="en-US" sz="1200" i="1" u="sng" dirty="0"/>
                        <a:t>Funding goals</a:t>
                      </a:r>
                      <a:r>
                        <a:rPr lang="en-US" sz="1200" dirty="0"/>
                        <a:t>: Equitable access to high-quality ECEC requires $11.7B in public funds.</a:t>
                      </a:r>
                    </a:p>
                  </a:txBody>
                  <a:tcPr/>
                </a:tc>
                <a:tc>
                  <a:txBody>
                    <a:bodyPr/>
                    <a:lstStyle/>
                    <a:p>
                      <a:r>
                        <a:rPr lang="en-US" sz="1200" dirty="0"/>
                        <a:t>Benefit:</a:t>
                      </a:r>
                    </a:p>
                  </a:txBody>
                  <a:tcPr/>
                </a:tc>
                <a:tc>
                  <a:txBody>
                    <a:bodyPr/>
                    <a:lstStyle/>
                    <a:p>
                      <a:endParaRPr lang="en-US" sz="1200" dirty="0"/>
                    </a:p>
                  </a:txBody>
                  <a:tcPr/>
                </a:tc>
                <a:extLst>
                  <a:ext uri="{0D108BD9-81ED-4DB2-BD59-A6C34878D82A}">
                    <a16:rowId xmlns:a16="http://schemas.microsoft.com/office/drawing/2014/main" val="2925014000"/>
                  </a:ext>
                </a:extLst>
              </a:tr>
              <a:tr h="773723">
                <a:tc vMerge="1">
                  <a:txBody>
                    <a:bodyPr/>
                    <a:lstStyle/>
                    <a:p>
                      <a:endParaRPr lang="en-US"/>
                    </a:p>
                  </a:txBody>
                  <a:tcPr/>
                </a:tc>
                <a:tc>
                  <a:txBody>
                    <a:bodyPr/>
                    <a:lstStyle/>
                    <a:p>
                      <a:r>
                        <a:rPr lang="en-US" sz="1200" dirty="0"/>
                        <a:t>Burden:</a:t>
                      </a:r>
                    </a:p>
                  </a:txBody>
                  <a:tcPr/>
                </a:tc>
                <a:tc>
                  <a:txBody>
                    <a:bodyPr/>
                    <a:lstStyle/>
                    <a:p>
                      <a:endParaRPr lang="en-US" sz="1200" dirty="0"/>
                    </a:p>
                  </a:txBody>
                  <a:tcPr/>
                </a:tc>
                <a:extLst>
                  <a:ext uri="{0D108BD9-81ED-4DB2-BD59-A6C34878D82A}">
                    <a16:rowId xmlns:a16="http://schemas.microsoft.com/office/drawing/2014/main" val="2789128627"/>
                  </a:ext>
                </a:extLst>
              </a:tr>
              <a:tr h="773723">
                <a:tc rowSpan="2">
                  <a:txBody>
                    <a:bodyPr/>
                    <a:lstStyle/>
                    <a:p>
                      <a:r>
                        <a:rPr lang="en-US" sz="1200" i="1" u="sng" dirty="0"/>
                        <a:t>Funding mechanisms</a:t>
                      </a:r>
                      <a:r>
                        <a:rPr lang="en-US" sz="1200" dirty="0"/>
                        <a:t>: Centralize funding allocation and disbursal.</a:t>
                      </a:r>
                    </a:p>
                  </a:txBody>
                  <a:tcPr/>
                </a:tc>
                <a:tc>
                  <a:txBody>
                    <a:bodyPr/>
                    <a:lstStyle/>
                    <a:p>
                      <a:r>
                        <a:rPr lang="en-US" sz="1200" dirty="0"/>
                        <a:t>Benefit:</a:t>
                      </a:r>
                    </a:p>
                  </a:txBody>
                  <a:tcPr/>
                </a:tc>
                <a:tc>
                  <a:txBody>
                    <a:bodyPr/>
                    <a:lstStyle/>
                    <a:p>
                      <a:endParaRPr lang="en-US" sz="1200" dirty="0"/>
                    </a:p>
                  </a:txBody>
                  <a:tcPr/>
                </a:tc>
                <a:extLst>
                  <a:ext uri="{0D108BD9-81ED-4DB2-BD59-A6C34878D82A}">
                    <a16:rowId xmlns:a16="http://schemas.microsoft.com/office/drawing/2014/main" val="3797993831"/>
                  </a:ext>
                </a:extLst>
              </a:tr>
              <a:tr h="773723">
                <a:tc vMerge="1">
                  <a:txBody>
                    <a:bodyPr/>
                    <a:lstStyle/>
                    <a:p>
                      <a:endParaRPr lang="en-US"/>
                    </a:p>
                  </a:txBody>
                  <a:tcPr/>
                </a:tc>
                <a:tc>
                  <a:txBody>
                    <a:bodyPr/>
                    <a:lstStyle/>
                    <a:p>
                      <a:r>
                        <a:rPr lang="en-US" sz="1200" dirty="0"/>
                        <a:t>Burden:</a:t>
                      </a:r>
                    </a:p>
                  </a:txBody>
                  <a:tcPr/>
                </a:tc>
                <a:tc>
                  <a:txBody>
                    <a:bodyPr/>
                    <a:lstStyle/>
                    <a:p>
                      <a:endParaRPr lang="en-US" sz="1200" dirty="0"/>
                    </a:p>
                  </a:txBody>
                  <a:tcPr/>
                </a:tc>
                <a:extLst>
                  <a:ext uri="{0D108BD9-81ED-4DB2-BD59-A6C34878D82A}">
                    <a16:rowId xmlns:a16="http://schemas.microsoft.com/office/drawing/2014/main" val="303324830"/>
                  </a:ext>
                </a:extLst>
              </a:tr>
              <a:tr h="628650">
                <a:tc rowSpan="2">
                  <a:txBody>
                    <a:bodyPr/>
                    <a:lstStyle/>
                    <a:p>
                      <a:r>
                        <a:rPr lang="en-US" sz="1200" i="1" u="sng" dirty="0"/>
                        <a:t>Implementation</a:t>
                      </a:r>
                      <a:r>
                        <a:rPr lang="en-US" sz="1200" dirty="0"/>
                        <a:t>: Centralize ECEC services in a new state agency.</a:t>
                      </a:r>
                    </a:p>
                  </a:txBody>
                  <a:tcPr/>
                </a:tc>
                <a:tc>
                  <a:txBody>
                    <a:bodyPr/>
                    <a:lstStyle/>
                    <a:p>
                      <a:r>
                        <a:rPr lang="en-US" sz="1200" dirty="0"/>
                        <a:t>Benefit:</a:t>
                      </a:r>
                    </a:p>
                  </a:txBody>
                  <a:tcPr/>
                </a:tc>
                <a:tc>
                  <a:txBody>
                    <a:bodyPr/>
                    <a:lstStyle/>
                    <a:p>
                      <a:endParaRPr lang="en-US" sz="1200" dirty="0"/>
                    </a:p>
                  </a:txBody>
                  <a:tcPr/>
                </a:tc>
                <a:extLst>
                  <a:ext uri="{0D108BD9-81ED-4DB2-BD59-A6C34878D82A}">
                    <a16:rowId xmlns:a16="http://schemas.microsoft.com/office/drawing/2014/main" val="1543674702"/>
                  </a:ext>
                </a:extLst>
              </a:tr>
              <a:tr h="628650">
                <a:tc vMerge="1">
                  <a:txBody>
                    <a:bodyPr/>
                    <a:lstStyle/>
                    <a:p>
                      <a:endParaRPr lang="en-US"/>
                    </a:p>
                  </a:txBody>
                  <a:tcPr/>
                </a:tc>
                <a:tc>
                  <a:txBody>
                    <a:bodyPr/>
                    <a:lstStyle/>
                    <a:p>
                      <a:r>
                        <a:rPr lang="en-US" sz="1200" dirty="0"/>
                        <a:t>Burden:</a:t>
                      </a:r>
                    </a:p>
                  </a:txBody>
                  <a:tcPr/>
                </a:tc>
                <a:tc>
                  <a:txBody>
                    <a:bodyPr/>
                    <a:lstStyle/>
                    <a:p>
                      <a:endParaRPr lang="en-US" sz="1200" dirty="0"/>
                    </a:p>
                  </a:txBody>
                  <a:tcPr/>
                </a:tc>
                <a:extLst>
                  <a:ext uri="{0D108BD9-81ED-4DB2-BD59-A6C34878D82A}">
                    <a16:rowId xmlns:a16="http://schemas.microsoft.com/office/drawing/2014/main" val="2284057580"/>
                  </a:ext>
                </a:extLst>
              </a:tr>
            </a:tbl>
          </a:graphicData>
        </a:graphic>
      </p:graphicFrame>
    </p:spTree>
    <p:extLst>
      <p:ext uri="{BB962C8B-B14F-4D97-AF65-F5344CB8AC3E}">
        <p14:creationId xmlns:p14="http://schemas.microsoft.com/office/powerpoint/2010/main" val="170147154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0608F2-E290-4A47-981B-78D8AD41ACC0}"/>
              </a:ext>
            </a:extLst>
          </p:cNvPr>
          <p:cNvSpPr>
            <a:spLocks noGrp="1"/>
          </p:cNvSpPr>
          <p:nvPr>
            <p:ph type="title"/>
          </p:nvPr>
        </p:nvSpPr>
        <p:spPr>
          <a:xfrm>
            <a:off x="457200" y="2857500"/>
            <a:ext cx="8229600" cy="1143000"/>
          </a:xfrm>
        </p:spPr>
        <p:txBody>
          <a:bodyPr/>
          <a:lstStyle/>
          <a:p>
            <a:r>
              <a:rPr lang="en-US" i="1" dirty="0"/>
              <a:t>Do the recommendations promote racial equity?</a:t>
            </a:r>
          </a:p>
        </p:txBody>
      </p:sp>
      <p:sp>
        <p:nvSpPr>
          <p:cNvPr id="4" name="Slide Number Placeholder 3">
            <a:extLst>
              <a:ext uri="{FF2B5EF4-FFF2-40B4-BE49-F238E27FC236}">
                <a16:creationId xmlns:a16="http://schemas.microsoft.com/office/drawing/2014/main" id="{440E35D3-4E81-4096-861B-0041C8E038FF}"/>
              </a:ext>
            </a:extLst>
          </p:cNvPr>
          <p:cNvSpPr>
            <a:spLocks noGrp="1"/>
          </p:cNvSpPr>
          <p:nvPr>
            <p:ph type="sldNum" sz="quarter" idx="12"/>
          </p:nvPr>
        </p:nvSpPr>
        <p:spPr/>
        <p:txBody>
          <a:bodyPr/>
          <a:lstStyle/>
          <a:p>
            <a:fld id="{9BA150B5-8DFC-458F-AD8B-0D6E73DD8F1E}" type="slidenum">
              <a:rPr lang="en-US" smtClean="0"/>
              <a:t>15</a:t>
            </a:fld>
            <a:endParaRPr lang="en-US"/>
          </a:p>
        </p:txBody>
      </p:sp>
    </p:spTree>
    <p:extLst>
      <p:ext uri="{BB962C8B-B14F-4D97-AF65-F5344CB8AC3E}">
        <p14:creationId xmlns:p14="http://schemas.microsoft.com/office/powerpoint/2010/main" val="223842086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6C4788-759C-4750-9F0B-646E8A8F0737}"/>
              </a:ext>
            </a:extLst>
          </p:cNvPr>
          <p:cNvSpPr>
            <a:spLocks noGrp="1"/>
          </p:cNvSpPr>
          <p:nvPr>
            <p:ph type="title"/>
          </p:nvPr>
        </p:nvSpPr>
        <p:spPr>
          <a:xfrm>
            <a:off x="457200" y="0"/>
            <a:ext cx="8686800" cy="1143000"/>
          </a:xfrm>
        </p:spPr>
        <p:txBody>
          <a:bodyPr/>
          <a:lstStyle/>
          <a:p>
            <a:r>
              <a:rPr lang="en-US" dirty="0"/>
              <a:t>Do the recommendations promote racial equity?</a:t>
            </a:r>
            <a:br>
              <a:rPr lang="en-US" dirty="0"/>
            </a:br>
            <a:r>
              <a:rPr lang="en-US" i="1" dirty="0"/>
              <a:t>[breakout groups]</a:t>
            </a:r>
            <a:endParaRPr lang="en-US" dirty="0"/>
          </a:p>
        </p:txBody>
      </p:sp>
      <p:sp>
        <p:nvSpPr>
          <p:cNvPr id="3" name="Content Placeholder 2">
            <a:extLst>
              <a:ext uri="{FF2B5EF4-FFF2-40B4-BE49-F238E27FC236}">
                <a16:creationId xmlns:a16="http://schemas.microsoft.com/office/drawing/2014/main" id="{03F0D251-D8E1-4E1F-8501-0B87785DB9F0}"/>
              </a:ext>
            </a:extLst>
          </p:cNvPr>
          <p:cNvSpPr>
            <a:spLocks noGrp="1"/>
          </p:cNvSpPr>
          <p:nvPr>
            <p:ph idx="1"/>
          </p:nvPr>
        </p:nvSpPr>
        <p:spPr/>
        <p:txBody>
          <a:bodyPr/>
          <a:lstStyle/>
          <a:p>
            <a:r>
              <a:rPr lang="en-US" dirty="0"/>
              <a:t>In the recommendations, what are the strategies for advancing racial equity?</a:t>
            </a:r>
          </a:p>
          <a:p>
            <a:endParaRPr lang="en-US" dirty="0"/>
          </a:p>
          <a:p>
            <a:r>
              <a:rPr lang="en-US" dirty="0"/>
              <a:t>How will the recommendations impact children, families, educators, providers, and communities of color? </a:t>
            </a:r>
          </a:p>
          <a:p>
            <a:endParaRPr lang="en-US" dirty="0"/>
          </a:p>
          <a:p>
            <a:r>
              <a:rPr lang="en-US" dirty="0"/>
              <a:t>(If there’s time): What would it take to decrease the burdens and increase the benefits? What would it take to ensure that implementation of the recommendations advances racial equity?</a:t>
            </a:r>
          </a:p>
        </p:txBody>
      </p:sp>
      <p:sp>
        <p:nvSpPr>
          <p:cNvPr id="4" name="Slide Number Placeholder 3">
            <a:extLst>
              <a:ext uri="{FF2B5EF4-FFF2-40B4-BE49-F238E27FC236}">
                <a16:creationId xmlns:a16="http://schemas.microsoft.com/office/drawing/2014/main" id="{B310C788-286A-4B7D-A697-E9264E536A47}"/>
              </a:ext>
            </a:extLst>
          </p:cNvPr>
          <p:cNvSpPr>
            <a:spLocks noGrp="1"/>
          </p:cNvSpPr>
          <p:nvPr>
            <p:ph type="sldNum" sz="quarter" idx="12"/>
          </p:nvPr>
        </p:nvSpPr>
        <p:spPr/>
        <p:txBody>
          <a:bodyPr/>
          <a:lstStyle/>
          <a:p>
            <a:fld id="{9BA150B5-8DFC-458F-AD8B-0D6E73DD8F1E}" type="slidenum">
              <a:rPr lang="en-US" smtClean="0"/>
              <a:t>16</a:t>
            </a:fld>
            <a:endParaRPr lang="en-US"/>
          </a:p>
        </p:txBody>
      </p:sp>
    </p:spTree>
    <p:extLst>
      <p:ext uri="{BB962C8B-B14F-4D97-AF65-F5344CB8AC3E}">
        <p14:creationId xmlns:p14="http://schemas.microsoft.com/office/powerpoint/2010/main" val="104150422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6C4788-759C-4750-9F0B-646E8A8F0737}"/>
              </a:ext>
            </a:extLst>
          </p:cNvPr>
          <p:cNvSpPr>
            <a:spLocks noGrp="1"/>
          </p:cNvSpPr>
          <p:nvPr>
            <p:ph type="title"/>
          </p:nvPr>
        </p:nvSpPr>
        <p:spPr>
          <a:xfrm>
            <a:off x="457200" y="0"/>
            <a:ext cx="8686800" cy="1143000"/>
          </a:xfrm>
        </p:spPr>
        <p:txBody>
          <a:bodyPr/>
          <a:lstStyle/>
          <a:p>
            <a:r>
              <a:rPr lang="en-US" dirty="0"/>
              <a:t>Do the recommendations promote racial equity?</a:t>
            </a:r>
            <a:br>
              <a:rPr lang="en-US" dirty="0"/>
            </a:br>
            <a:r>
              <a:rPr lang="en-US" i="1" dirty="0"/>
              <a:t>[Notes]</a:t>
            </a:r>
            <a:endParaRPr lang="en-US" dirty="0"/>
          </a:p>
        </p:txBody>
      </p:sp>
      <p:sp>
        <p:nvSpPr>
          <p:cNvPr id="3" name="Content Placeholder 2">
            <a:extLst>
              <a:ext uri="{FF2B5EF4-FFF2-40B4-BE49-F238E27FC236}">
                <a16:creationId xmlns:a16="http://schemas.microsoft.com/office/drawing/2014/main" id="{03F0D251-D8E1-4E1F-8501-0B87785DB9F0}"/>
              </a:ext>
            </a:extLst>
          </p:cNvPr>
          <p:cNvSpPr>
            <a:spLocks noGrp="1"/>
          </p:cNvSpPr>
          <p:nvPr>
            <p:ph idx="1"/>
          </p:nvPr>
        </p:nvSpPr>
        <p:spPr/>
        <p:txBody>
          <a:bodyPr/>
          <a:lstStyle/>
          <a:p>
            <a:r>
              <a:rPr lang="en-US" sz="1800" dirty="0"/>
              <a:t>In the recommendations, what are the strategies for advancing racial equity?</a:t>
            </a:r>
          </a:p>
          <a:p>
            <a:pPr lvl="1"/>
            <a:endParaRPr lang="en-US" sz="1200" dirty="0"/>
          </a:p>
          <a:p>
            <a:r>
              <a:rPr lang="en-US" sz="1800" dirty="0"/>
              <a:t>How will the recommendations impact children, families, educators, providers, and communities of color? </a:t>
            </a:r>
          </a:p>
          <a:p>
            <a:pPr lvl="1"/>
            <a:endParaRPr lang="en-US" sz="1200" dirty="0"/>
          </a:p>
          <a:p>
            <a:r>
              <a:rPr lang="en-US" sz="1800" dirty="0"/>
              <a:t>What would it take to decrease the burdens and increase the benefits? What would it take to ensure that implementation of the recommendations advances racial equity?</a:t>
            </a:r>
          </a:p>
          <a:p>
            <a:pPr lvl="1"/>
            <a:endParaRPr lang="en-US" sz="1200" dirty="0"/>
          </a:p>
        </p:txBody>
      </p:sp>
      <p:sp>
        <p:nvSpPr>
          <p:cNvPr id="4" name="Slide Number Placeholder 3">
            <a:extLst>
              <a:ext uri="{FF2B5EF4-FFF2-40B4-BE49-F238E27FC236}">
                <a16:creationId xmlns:a16="http://schemas.microsoft.com/office/drawing/2014/main" id="{B310C788-286A-4B7D-A697-E9264E536A47}"/>
              </a:ext>
            </a:extLst>
          </p:cNvPr>
          <p:cNvSpPr>
            <a:spLocks noGrp="1"/>
          </p:cNvSpPr>
          <p:nvPr>
            <p:ph type="sldNum" sz="quarter" idx="12"/>
          </p:nvPr>
        </p:nvSpPr>
        <p:spPr/>
        <p:txBody>
          <a:bodyPr/>
          <a:lstStyle/>
          <a:p>
            <a:fld id="{9BA150B5-8DFC-458F-AD8B-0D6E73DD8F1E}" type="slidenum">
              <a:rPr lang="en-US" smtClean="0"/>
              <a:t>17</a:t>
            </a:fld>
            <a:endParaRPr lang="en-US"/>
          </a:p>
        </p:txBody>
      </p:sp>
    </p:spTree>
    <p:extLst>
      <p:ext uri="{BB962C8B-B14F-4D97-AF65-F5344CB8AC3E}">
        <p14:creationId xmlns:p14="http://schemas.microsoft.com/office/powerpoint/2010/main" val="331581363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0608F2-E290-4A47-981B-78D8AD41ACC0}"/>
              </a:ext>
            </a:extLst>
          </p:cNvPr>
          <p:cNvSpPr>
            <a:spLocks noGrp="1"/>
          </p:cNvSpPr>
          <p:nvPr>
            <p:ph type="title"/>
          </p:nvPr>
        </p:nvSpPr>
        <p:spPr>
          <a:xfrm>
            <a:off x="457200" y="2857500"/>
            <a:ext cx="8229600" cy="1143000"/>
          </a:xfrm>
        </p:spPr>
        <p:txBody>
          <a:bodyPr/>
          <a:lstStyle/>
          <a:p>
            <a:r>
              <a:rPr lang="en-US" i="1" dirty="0"/>
              <a:t>Wrap up, next steps, and timeline</a:t>
            </a:r>
          </a:p>
        </p:txBody>
      </p:sp>
      <p:sp>
        <p:nvSpPr>
          <p:cNvPr id="4" name="Slide Number Placeholder 3">
            <a:extLst>
              <a:ext uri="{FF2B5EF4-FFF2-40B4-BE49-F238E27FC236}">
                <a16:creationId xmlns:a16="http://schemas.microsoft.com/office/drawing/2014/main" id="{440E35D3-4E81-4096-861B-0041C8E038FF}"/>
              </a:ext>
            </a:extLst>
          </p:cNvPr>
          <p:cNvSpPr>
            <a:spLocks noGrp="1"/>
          </p:cNvSpPr>
          <p:nvPr>
            <p:ph type="sldNum" sz="quarter" idx="12"/>
          </p:nvPr>
        </p:nvSpPr>
        <p:spPr/>
        <p:txBody>
          <a:bodyPr/>
          <a:lstStyle/>
          <a:p>
            <a:fld id="{9BA150B5-8DFC-458F-AD8B-0D6E73DD8F1E}" type="slidenum">
              <a:rPr lang="en-US" smtClean="0"/>
              <a:t>18</a:t>
            </a:fld>
            <a:endParaRPr lang="en-US"/>
          </a:p>
        </p:txBody>
      </p:sp>
    </p:spTree>
    <p:extLst>
      <p:ext uri="{BB962C8B-B14F-4D97-AF65-F5344CB8AC3E}">
        <p14:creationId xmlns:p14="http://schemas.microsoft.com/office/powerpoint/2010/main" val="95590141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0608F2-E290-4A47-981B-78D8AD41ACC0}"/>
              </a:ext>
            </a:extLst>
          </p:cNvPr>
          <p:cNvSpPr>
            <a:spLocks noGrp="1"/>
          </p:cNvSpPr>
          <p:nvPr>
            <p:ph type="title"/>
          </p:nvPr>
        </p:nvSpPr>
        <p:spPr>
          <a:xfrm>
            <a:off x="457200" y="2857500"/>
            <a:ext cx="8229600" cy="1143000"/>
          </a:xfrm>
        </p:spPr>
        <p:txBody>
          <a:bodyPr/>
          <a:lstStyle/>
          <a:p>
            <a:r>
              <a:rPr lang="en-US" i="1" dirty="0"/>
              <a:t>Public Comment</a:t>
            </a:r>
          </a:p>
        </p:txBody>
      </p:sp>
      <p:sp>
        <p:nvSpPr>
          <p:cNvPr id="4" name="Slide Number Placeholder 3">
            <a:extLst>
              <a:ext uri="{FF2B5EF4-FFF2-40B4-BE49-F238E27FC236}">
                <a16:creationId xmlns:a16="http://schemas.microsoft.com/office/drawing/2014/main" id="{440E35D3-4E81-4096-861B-0041C8E038FF}"/>
              </a:ext>
            </a:extLst>
          </p:cNvPr>
          <p:cNvSpPr>
            <a:spLocks noGrp="1"/>
          </p:cNvSpPr>
          <p:nvPr>
            <p:ph type="sldNum" sz="quarter" idx="12"/>
          </p:nvPr>
        </p:nvSpPr>
        <p:spPr/>
        <p:txBody>
          <a:bodyPr/>
          <a:lstStyle/>
          <a:p>
            <a:fld id="{9BA150B5-8DFC-458F-AD8B-0D6E73DD8F1E}" type="slidenum">
              <a:rPr lang="en-US" smtClean="0"/>
              <a:t>19</a:t>
            </a:fld>
            <a:endParaRPr lang="en-US"/>
          </a:p>
        </p:txBody>
      </p:sp>
    </p:spTree>
    <p:extLst>
      <p:ext uri="{BB962C8B-B14F-4D97-AF65-F5344CB8AC3E}">
        <p14:creationId xmlns:p14="http://schemas.microsoft.com/office/powerpoint/2010/main" val="59741895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FEE9C6-AA4A-4AC0-B279-76DF01B73741}"/>
              </a:ext>
            </a:extLst>
          </p:cNvPr>
          <p:cNvSpPr>
            <a:spLocks noGrp="1"/>
          </p:cNvSpPr>
          <p:nvPr>
            <p:ph type="title"/>
          </p:nvPr>
        </p:nvSpPr>
        <p:spPr/>
        <p:txBody>
          <a:bodyPr/>
          <a:lstStyle/>
          <a:p>
            <a:r>
              <a:rPr lang="en-US"/>
              <a:t>Today’s Agenda</a:t>
            </a:r>
          </a:p>
        </p:txBody>
      </p:sp>
      <p:graphicFrame>
        <p:nvGraphicFramePr>
          <p:cNvPr id="5" name="Table 5">
            <a:extLst>
              <a:ext uri="{FF2B5EF4-FFF2-40B4-BE49-F238E27FC236}">
                <a16:creationId xmlns:a16="http://schemas.microsoft.com/office/drawing/2014/main" id="{73BB8BB2-38D8-444F-B899-9DD5C56A9EAF}"/>
              </a:ext>
            </a:extLst>
          </p:cNvPr>
          <p:cNvGraphicFramePr>
            <a:graphicFrameLocks noGrp="1"/>
          </p:cNvGraphicFramePr>
          <p:nvPr>
            <p:ph idx="1"/>
            <p:extLst>
              <p:ext uri="{D42A27DB-BD31-4B8C-83A1-F6EECF244321}">
                <p14:modId xmlns:p14="http://schemas.microsoft.com/office/powerpoint/2010/main" val="780793072"/>
              </p:ext>
            </p:extLst>
          </p:nvPr>
        </p:nvGraphicFramePr>
        <p:xfrm>
          <a:off x="457200" y="1580558"/>
          <a:ext cx="8123383" cy="3027234"/>
        </p:xfrm>
        <a:graphic>
          <a:graphicData uri="http://schemas.openxmlformats.org/drawingml/2006/table">
            <a:tbl>
              <a:tblPr firstRow="1" bandRow="1">
                <a:tableStyleId>{5C22544A-7EE6-4342-B048-85BDC9FD1C3A}</a:tableStyleId>
              </a:tblPr>
              <a:tblGrid>
                <a:gridCol w="6167120">
                  <a:extLst>
                    <a:ext uri="{9D8B030D-6E8A-4147-A177-3AD203B41FA5}">
                      <a16:colId xmlns:a16="http://schemas.microsoft.com/office/drawing/2014/main" val="150950192"/>
                    </a:ext>
                  </a:extLst>
                </a:gridCol>
                <a:gridCol w="1956263">
                  <a:extLst>
                    <a:ext uri="{9D8B030D-6E8A-4147-A177-3AD203B41FA5}">
                      <a16:colId xmlns:a16="http://schemas.microsoft.com/office/drawing/2014/main" val="3568611228"/>
                    </a:ext>
                  </a:extLst>
                </a:gridCol>
              </a:tblGrid>
              <a:tr h="402018">
                <a:tc>
                  <a:txBody>
                    <a:bodyPr/>
                    <a:lstStyle/>
                    <a:p>
                      <a:r>
                        <a:rPr lang="en-US" dirty="0"/>
                        <a:t>Agenda Item</a:t>
                      </a:r>
                    </a:p>
                  </a:txBody>
                  <a:tcPr anchor="ctr"/>
                </a:tc>
                <a:tc>
                  <a:txBody>
                    <a:bodyPr/>
                    <a:lstStyle/>
                    <a:p>
                      <a:r>
                        <a:rPr lang="en-US"/>
                        <a:t>Time</a:t>
                      </a:r>
                    </a:p>
                  </a:txBody>
                  <a:tcPr anchor="ctr"/>
                </a:tc>
                <a:extLst>
                  <a:ext uri="{0D108BD9-81ED-4DB2-BD59-A6C34878D82A}">
                    <a16:rowId xmlns:a16="http://schemas.microsoft.com/office/drawing/2014/main" val="2341704016"/>
                  </a:ext>
                </a:extLst>
              </a:tr>
              <a:tr h="668968">
                <a:tc>
                  <a:txBody>
                    <a:bodyPr/>
                    <a:lstStyle/>
                    <a:p>
                      <a:r>
                        <a:rPr lang="en-US" dirty="0"/>
                        <a:t>Review Monday’s meeting and timeline</a:t>
                      </a:r>
                    </a:p>
                  </a:txBody>
                  <a:tcPr anchor="ctr"/>
                </a:tc>
                <a:tc>
                  <a:txBody>
                    <a:bodyPr/>
                    <a:lstStyle/>
                    <a:p>
                      <a:r>
                        <a:rPr lang="en-US" dirty="0"/>
                        <a:t>11:00-11:30</a:t>
                      </a:r>
                    </a:p>
                  </a:txBody>
                  <a:tcPr anchor="ctr"/>
                </a:tc>
                <a:extLst>
                  <a:ext uri="{0D108BD9-81ED-4DB2-BD59-A6C34878D82A}">
                    <a16:rowId xmlns:a16="http://schemas.microsoft.com/office/drawing/2014/main" val="1259383328"/>
                  </a:ext>
                </a:extLst>
              </a:tr>
              <a:tr h="677725">
                <a:tc>
                  <a:txBody>
                    <a:bodyPr/>
                    <a:lstStyle/>
                    <a:p>
                      <a:r>
                        <a:rPr lang="en-US" dirty="0"/>
                        <a:t>Who stands to benefit or be burdened?</a:t>
                      </a:r>
                    </a:p>
                  </a:txBody>
                  <a:tcPr anchor="ctr"/>
                </a:tc>
                <a:tc>
                  <a:txBody>
                    <a:bodyPr/>
                    <a:lstStyle/>
                    <a:p>
                      <a:r>
                        <a:rPr lang="en-US" dirty="0"/>
                        <a:t>11:30-12:15</a:t>
                      </a:r>
                    </a:p>
                  </a:txBody>
                  <a:tcPr anchor="ctr"/>
                </a:tc>
                <a:extLst>
                  <a:ext uri="{0D108BD9-81ED-4DB2-BD59-A6C34878D82A}">
                    <a16:rowId xmlns:a16="http://schemas.microsoft.com/office/drawing/2014/main" val="1199349560"/>
                  </a:ext>
                </a:extLst>
              </a:tr>
              <a:tr h="677725">
                <a:tc>
                  <a:txBody>
                    <a:bodyPr/>
                    <a:lstStyle/>
                    <a:p>
                      <a:r>
                        <a:rPr lang="en-US" dirty="0"/>
                        <a:t>Do the recommendations promote racial equity?</a:t>
                      </a:r>
                    </a:p>
                  </a:txBody>
                  <a:tcPr anchor="ctr"/>
                </a:tc>
                <a:tc>
                  <a:txBody>
                    <a:bodyPr/>
                    <a:lstStyle/>
                    <a:p>
                      <a:r>
                        <a:rPr lang="en-US" dirty="0"/>
                        <a:t>12:15-12:45</a:t>
                      </a:r>
                    </a:p>
                  </a:txBody>
                  <a:tcPr anchor="ctr"/>
                </a:tc>
                <a:extLst>
                  <a:ext uri="{0D108BD9-81ED-4DB2-BD59-A6C34878D82A}">
                    <a16:rowId xmlns:a16="http://schemas.microsoft.com/office/drawing/2014/main" val="737095013"/>
                  </a:ext>
                </a:extLst>
              </a:tr>
              <a:tr h="600798">
                <a:tc>
                  <a:txBody>
                    <a:bodyPr/>
                    <a:lstStyle/>
                    <a:p>
                      <a:r>
                        <a:rPr lang="en-US" dirty="0"/>
                        <a:t>Wrap up, next steps, and timeline</a:t>
                      </a:r>
                    </a:p>
                  </a:txBody>
                  <a:tcPr anchor="ctr"/>
                </a:tc>
                <a:tc>
                  <a:txBody>
                    <a:bodyPr/>
                    <a:lstStyle/>
                    <a:p>
                      <a:r>
                        <a:rPr lang="en-US" dirty="0"/>
                        <a:t>12:45-1:00</a:t>
                      </a:r>
                    </a:p>
                  </a:txBody>
                  <a:tcPr anchor="ctr"/>
                </a:tc>
                <a:extLst>
                  <a:ext uri="{0D108BD9-81ED-4DB2-BD59-A6C34878D82A}">
                    <a16:rowId xmlns:a16="http://schemas.microsoft.com/office/drawing/2014/main" val="2760527369"/>
                  </a:ext>
                </a:extLst>
              </a:tr>
            </a:tbl>
          </a:graphicData>
        </a:graphic>
      </p:graphicFrame>
      <p:sp>
        <p:nvSpPr>
          <p:cNvPr id="4" name="Slide Number Placeholder 3">
            <a:extLst>
              <a:ext uri="{FF2B5EF4-FFF2-40B4-BE49-F238E27FC236}">
                <a16:creationId xmlns:a16="http://schemas.microsoft.com/office/drawing/2014/main" id="{7F82B938-C31A-4666-B982-D7711201C4A8}"/>
              </a:ext>
            </a:extLst>
          </p:cNvPr>
          <p:cNvSpPr>
            <a:spLocks noGrp="1"/>
          </p:cNvSpPr>
          <p:nvPr>
            <p:ph type="sldNum" sz="quarter" idx="12"/>
          </p:nvPr>
        </p:nvSpPr>
        <p:spPr/>
        <p:txBody>
          <a:bodyPr/>
          <a:lstStyle/>
          <a:p>
            <a:fld id="{9BA150B5-8DFC-458F-AD8B-0D6E73DD8F1E}" type="slidenum">
              <a:rPr lang="en-US" smtClean="0"/>
              <a:t>2</a:t>
            </a:fld>
            <a:endParaRPr lang="en-US"/>
          </a:p>
        </p:txBody>
      </p:sp>
    </p:spTree>
    <p:extLst>
      <p:ext uri="{BB962C8B-B14F-4D97-AF65-F5344CB8AC3E}">
        <p14:creationId xmlns:p14="http://schemas.microsoft.com/office/powerpoint/2010/main" val="303341995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6415CFA-C65F-984D-ADB0-2253342487D6}"/>
              </a:ext>
            </a:extLst>
          </p:cNvPr>
          <p:cNvSpPr>
            <a:spLocks noGrp="1"/>
          </p:cNvSpPr>
          <p:nvPr>
            <p:ph idx="1"/>
          </p:nvPr>
        </p:nvSpPr>
        <p:spPr/>
        <p:txBody>
          <a:bodyPr>
            <a:normAutofit/>
          </a:bodyPr>
          <a:lstStyle/>
          <a:p>
            <a:pPr marL="0" indent="0" algn="ctr">
              <a:buNone/>
            </a:pPr>
            <a:r>
              <a:rPr lang="en-US" sz="3600" b="1">
                <a:solidFill>
                  <a:schemeClr val="tx2"/>
                </a:solidFill>
              </a:rPr>
              <a:t>Thank You </a:t>
            </a:r>
          </a:p>
        </p:txBody>
      </p:sp>
      <p:sp>
        <p:nvSpPr>
          <p:cNvPr id="4" name="Slide Number Placeholder 3">
            <a:extLst>
              <a:ext uri="{FF2B5EF4-FFF2-40B4-BE49-F238E27FC236}">
                <a16:creationId xmlns:a16="http://schemas.microsoft.com/office/drawing/2014/main" id="{6353896A-8A85-034A-AEB1-213A40FB9396}"/>
              </a:ext>
            </a:extLst>
          </p:cNvPr>
          <p:cNvSpPr>
            <a:spLocks noGrp="1"/>
          </p:cNvSpPr>
          <p:nvPr>
            <p:ph type="sldNum" sz="quarter" idx="12"/>
          </p:nvPr>
        </p:nvSpPr>
        <p:spPr/>
        <p:txBody>
          <a:bodyPr/>
          <a:lstStyle/>
          <a:p>
            <a:fld id="{9BA150B5-8DFC-458F-AD8B-0D6E73DD8F1E}" type="slidenum">
              <a:rPr lang="en-US" smtClean="0"/>
              <a:t>20</a:t>
            </a:fld>
            <a:endParaRPr lang="en-US"/>
          </a:p>
        </p:txBody>
      </p:sp>
      <p:pic>
        <p:nvPicPr>
          <p:cNvPr id="5" name="Picture 4">
            <a:extLst>
              <a:ext uri="{FF2B5EF4-FFF2-40B4-BE49-F238E27FC236}">
                <a16:creationId xmlns:a16="http://schemas.microsoft.com/office/drawing/2014/main" id="{6136AF95-8723-B64A-AD01-E1F422527A84}"/>
              </a:ext>
            </a:extLst>
          </p:cNvPr>
          <p:cNvPicPr>
            <a:picLocks noChangeAspect="1"/>
          </p:cNvPicPr>
          <p:nvPr/>
        </p:nvPicPr>
        <p:blipFill rotWithShape="1">
          <a:blip r:embed="rId2">
            <a:extLst>
              <a:ext uri="{28A0092B-C50C-407E-A947-70E740481C1C}">
                <a14:useLocalDpi xmlns:a14="http://schemas.microsoft.com/office/drawing/2010/main" val="0"/>
              </a:ext>
            </a:extLst>
          </a:blip>
          <a:srcRect l="8303" r="31699"/>
          <a:stretch/>
        </p:blipFill>
        <p:spPr>
          <a:xfrm>
            <a:off x="2299855" y="2236306"/>
            <a:ext cx="4544290" cy="4529619"/>
          </a:xfrm>
          <a:prstGeom prst="rect">
            <a:avLst/>
          </a:prstGeom>
        </p:spPr>
      </p:pic>
    </p:spTree>
    <p:extLst>
      <p:ext uri="{BB962C8B-B14F-4D97-AF65-F5344CB8AC3E}">
        <p14:creationId xmlns:p14="http://schemas.microsoft.com/office/powerpoint/2010/main" val="63641380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0608F2-E290-4A47-981B-78D8AD41ACC0}"/>
              </a:ext>
            </a:extLst>
          </p:cNvPr>
          <p:cNvSpPr>
            <a:spLocks noGrp="1"/>
          </p:cNvSpPr>
          <p:nvPr>
            <p:ph type="title"/>
          </p:nvPr>
        </p:nvSpPr>
        <p:spPr>
          <a:xfrm>
            <a:off x="457200" y="2857500"/>
            <a:ext cx="8229600" cy="1143000"/>
          </a:xfrm>
        </p:spPr>
        <p:txBody>
          <a:bodyPr/>
          <a:lstStyle/>
          <a:p>
            <a:r>
              <a:rPr lang="en-US" i="1" dirty="0"/>
              <a:t>Appendix</a:t>
            </a:r>
          </a:p>
        </p:txBody>
      </p:sp>
      <p:sp>
        <p:nvSpPr>
          <p:cNvPr id="4" name="Slide Number Placeholder 3">
            <a:extLst>
              <a:ext uri="{FF2B5EF4-FFF2-40B4-BE49-F238E27FC236}">
                <a16:creationId xmlns:a16="http://schemas.microsoft.com/office/drawing/2014/main" id="{440E35D3-4E81-4096-861B-0041C8E038FF}"/>
              </a:ext>
            </a:extLst>
          </p:cNvPr>
          <p:cNvSpPr>
            <a:spLocks noGrp="1"/>
          </p:cNvSpPr>
          <p:nvPr>
            <p:ph type="sldNum" sz="quarter" idx="12"/>
          </p:nvPr>
        </p:nvSpPr>
        <p:spPr/>
        <p:txBody>
          <a:bodyPr/>
          <a:lstStyle/>
          <a:p>
            <a:fld id="{9BA150B5-8DFC-458F-AD8B-0D6E73DD8F1E}" type="slidenum">
              <a:rPr lang="en-US" smtClean="0"/>
              <a:t>21</a:t>
            </a:fld>
            <a:endParaRPr lang="en-US"/>
          </a:p>
        </p:txBody>
      </p:sp>
    </p:spTree>
    <p:extLst>
      <p:ext uri="{BB962C8B-B14F-4D97-AF65-F5344CB8AC3E}">
        <p14:creationId xmlns:p14="http://schemas.microsoft.com/office/powerpoint/2010/main" val="41238490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0608F2-E290-4A47-981B-78D8AD41ACC0}"/>
              </a:ext>
            </a:extLst>
          </p:cNvPr>
          <p:cNvSpPr>
            <a:spLocks noGrp="1"/>
          </p:cNvSpPr>
          <p:nvPr>
            <p:ph type="title"/>
          </p:nvPr>
        </p:nvSpPr>
        <p:spPr>
          <a:xfrm>
            <a:off x="457200" y="2857500"/>
            <a:ext cx="8229600" cy="1143000"/>
          </a:xfrm>
        </p:spPr>
        <p:txBody>
          <a:bodyPr/>
          <a:lstStyle/>
          <a:p>
            <a:r>
              <a:rPr lang="en-US" i="1" dirty="0"/>
              <a:t>Overview: </a:t>
            </a:r>
            <a:br>
              <a:rPr lang="en-US" i="1" dirty="0"/>
            </a:br>
            <a:r>
              <a:rPr lang="en-US" i="1" dirty="0"/>
              <a:t>Commission recommendations</a:t>
            </a:r>
          </a:p>
        </p:txBody>
      </p:sp>
      <p:sp>
        <p:nvSpPr>
          <p:cNvPr id="4" name="Slide Number Placeholder 3">
            <a:extLst>
              <a:ext uri="{FF2B5EF4-FFF2-40B4-BE49-F238E27FC236}">
                <a16:creationId xmlns:a16="http://schemas.microsoft.com/office/drawing/2014/main" id="{440E35D3-4E81-4096-861B-0041C8E038FF}"/>
              </a:ext>
            </a:extLst>
          </p:cNvPr>
          <p:cNvSpPr>
            <a:spLocks noGrp="1"/>
          </p:cNvSpPr>
          <p:nvPr>
            <p:ph type="sldNum" sz="quarter" idx="12"/>
          </p:nvPr>
        </p:nvSpPr>
        <p:spPr/>
        <p:txBody>
          <a:bodyPr/>
          <a:lstStyle/>
          <a:p>
            <a:fld id="{9BA150B5-8DFC-458F-AD8B-0D6E73DD8F1E}" type="slidenum">
              <a:rPr lang="en-US" smtClean="0"/>
              <a:t>22</a:t>
            </a:fld>
            <a:endParaRPr lang="en-US"/>
          </a:p>
        </p:txBody>
      </p:sp>
    </p:spTree>
    <p:extLst>
      <p:ext uri="{BB962C8B-B14F-4D97-AF65-F5344CB8AC3E}">
        <p14:creationId xmlns:p14="http://schemas.microsoft.com/office/powerpoint/2010/main" val="81892516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92BA1D3-7A5A-480E-97E3-8379395D547C}"/>
              </a:ext>
            </a:extLst>
          </p:cNvPr>
          <p:cNvSpPr>
            <a:spLocks noGrp="1"/>
          </p:cNvSpPr>
          <p:nvPr>
            <p:ph sz="half" idx="1"/>
          </p:nvPr>
        </p:nvSpPr>
        <p:spPr>
          <a:xfrm>
            <a:off x="222739" y="1594338"/>
            <a:ext cx="3850497" cy="4525963"/>
          </a:xfrm>
        </p:spPr>
        <p:txBody>
          <a:bodyPr anchor="ctr">
            <a:normAutofit lnSpcReduction="10000"/>
          </a:bodyPr>
          <a:lstStyle/>
          <a:p>
            <a:pPr marL="0" indent="0" algn="ctr">
              <a:lnSpc>
                <a:spcPct val="150000"/>
              </a:lnSpc>
              <a:buNone/>
            </a:pPr>
            <a:r>
              <a:rPr lang="en-US" sz="1800"/>
              <a:t>“The Commission shall study and </a:t>
            </a:r>
            <a:r>
              <a:rPr lang="en-US" sz="1800" b="1">
                <a:solidFill>
                  <a:schemeClr val="accent1"/>
                </a:solidFill>
              </a:rPr>
              <a:t>make recommendations</a:t>
            </a:r>
            <a:r>
              <a:rPr lang="en-US" sz="1800">
                <a:solidFill>
                  <a:schemeClr val="accent1"/>
                </a:solidFill>
              </a:rPr>
              <a:t> </a:t>
            </a:r>
            <a:r>
              <a:rPr lang="en-US" sz="1800"/>
              <a:t>to establish </a:t>
            </a:r>
            <a:r>
              <a:rPr lang="en-US" sz="1800" b="1">
                <a:solidFill>
                  <a:schemeClr val="accent1"/>
                </a:solidFill>
              </a:rPr>
              <a:t>funding goals and funding mechanisms</a:t>
            </a:r>
            <a:r>
              <a:rPr lang="en-US" sz="1800">
                <a:solidFill>
                  <a:schemeClr val="accent1"/>
                </a:solidFill>
              </a:rPr>
              <a:t> </a:t>
            </a:r>
            <a:r>
              <a:rPr lang="en-US" sz="1800"/>
              <a:t>to provide equitable access to high-quality early childhood education and care services for all children birth to age five and </a:t>
            </a:r>
            <a:r>
              <a:rPr lang="en-US" sz="1800" b="1">
                <a:solidFill>
                  <a:schemeClr val="accent1"/>
                </a:solidFill>
              </a:rPr>
              <a:t>advise the Governor</a:t>
            </a:r>
            <a:r>
              <a:rPr lang="en-US" sz="1800">
                <a:solidFill>
                  <a:schemeClr val="accent1"/>
                </a:solidFill>
              </a:rPr>
              <a:t> </a:t>
            </a:r>
            <a:r>
              <a:rPr lang="en-US" sz="1800" b="1">
                <a:solidFill>
                  <a:schemeClr val="accent1"/>
                </a:solidFill>
              </a:rPr>
              <a:t>in planning and implementing</a:t>
            </a:r>
            <a:r>
              <a:rPr lang="en-US" sz="1800">
                <a:solidFill>
                  <a:schemeClr val="accent1"/>
                </a:solidFill>
              </a:rPr>
              <a:t> </a:t>
            </a:r>
            <a:r>
              <a:rPr lang="en-US" sz="1800"/>
              <a:t>these recommendations.”</a:t>
            </a:r>
          </a:p>
        </p:txBody>
      </p:sp>
      <p:sp>
        <p:nvSpPr>
          <p:cNvPr id="3" name="Content Placeholder 2">
            <a:extLst>
              <a:ext uri="{FF2B5EF4-FFF2-40B4-BE49-F238E27FC236}">
                <a16:creationId xmlns:a16="http://schemas.microsoft.com/office/drawing/2014/main" id="{99FC6A60-6B5B-42BC-BC5F-E02E3811108B}"/>
              </a:ext>
            </a:extLst>
          </p:cNvPr>
          <p:cNvSpPr>
            <a:spLocks noGrp="1"/>
          </p:cNvSpPr>
          <p:nvPr>
            <p:ph sz="half" idx="2"/>
          </p:nvPr>
        </p:nvSpPr>
        <p:spPr>
          <a:xfrm>
            <a:off x="4924226" y="1874837"/>
            <a:ext cx="4038600" cy="4525963"/>
          </a:xfrm>
        </p:spPr>
        <p:txBody>
          <a:bodyPr anchor="ctr">
            <a:normAutofit lnSpcReduction="10000"/>
          </a:bodyPr>
          <a:lstStyle/>
          <a:p>
            <a:pPr marL="457200" indent="-457200">
              <a:lnSpc>
                <a:spcPct val="90000"/>
              </a:lnSpc>
              <a:spcBef>
                <a:spcPts val="2376"/>
              </a:spcBef>
              <a:buFont typeface="+mj-lt"/>
              <a:buAutoNum type="arabicPeriod"/>
            </a:pPr>
            <a:r>
              <a:rPr lang="en-US" sz="1800" u="sng"/>
              <a:t>Funding Goals</a:t>
            </a:r>
            <a:r>
              <a:rPr lang="en-US" sz="1800"/>
              <a:t>: How much </a:t>
            </a:r>
            <a:r>
              <a:rPr lang="en-US" sz="1800" b="1">
                <a:solidFill>
                  <a:schemeClr val="accent1"/>
                </a:solidFill>
              </a:rPr>
              <a:t>increased investment </a:t>
            </a:r>
            <a:r>
              <a:rPr lang="en-US" sz="1800"/>
              <a:t>is required to reach </a:t>
            </a:r>
            <a:r>
              <a:rPr lang="en-US" sz="1800" b="1">
                <a:solidFill>
                  <a:schemeClr val="accent1"/>
                </a:solidFill>
              </a:rPr>
              <a:t>funding adequacy</a:t>
            </a:r>
            <a:r>
              <a:rPr lang="en-US" sz="1800">
                <a:solidFill>
                  <a:schemeClr val="accent1"/>
                </a:solidFill>
              </a:rPr>
              <a:t> </a:t>
            </a:r>
            <a:r>
              <a:rPr lang="en-US" sz="1800"/>
              <a:t>across the state for early childhood education and care</a:t>
            </a:r>
            <a:endParaRPr lang="en-US" sz="1800" u="sng"/>
          </a:p>
          <a:p>
            <a:pPr marL="457200" indent="-457200">
              <a:lnSpc>
                <a:spcPct val="90000"/>
              </a:lnSpc>
              <a:spcBef>
                <a:spcPts val="2376"/>
              </a:spcBef>
              <a:buFont typeface="+mj-lt"/>
              <a:buAutoNum type="arabicPeriod"/>
            </a:pPr>
            <a:r>
              <a:rPr lang="en-US" sz="1800" u="sng"/>
              <a:t>Funding Mechanism</a:t>
            </a:r>
            <a:r>
              <a:rPr lang="en-US" sz="1800"/>
              <a:t>: How the </a:t>
            </a:r>
            <a:r>
              <a:rPr lang="en-US" sz="1800" b="1">
                <a:solidFill>
                  <a:schemeClr val="accent1"/>
                </a:solidFill>
              </a:rPr>
              <a:t>system of funding </a:t>
            </a:r>
            <a:r>
              <a:rPr lang="en-US" sz="1800"/>
              <a:t>should be redesigned to promote the Commission’s Guiding Principles</a:t>
            </a:r>
          </a:p>
          <a:p>
            <a:pPr marL="457200" lvl="0" indent="-457200">
              <a:lnSpc>
                <a:spcPct val="90000"/>
              </a:lnSpc>
              <a:spcBef>
                <a:spcPts val="2376"/>
              </a:spcBef>
              <a:buFont typeface="+mj-lt"/>
              <a:buAutoNum type="arabicPeriod"/>
            </a:pPr>
            <a:r>
              <a:rPr lang="en-US" sz="1800" u="sng"/>
              <a:t>Implementation</a:t>
            </a:r>
            <a:r>
              <a:rPr lang="en-US" sz="1800"/>
              <a:t>: How </a:t>
            </a:r>
            <a:r>
              <a:rPr lang="en-US" sz="1800" b="1">
                <a:solidFill>
                  <a:schemeClr val="accent1"/>
                </a:solidFill>
              </a:rPr>
              <a:t>management &amp; oversight</a:t>
            </a:r>
            <a:r>
              <a:rPr lang="en-US" sz="1800" b="1"/>
              <a:t> </a:t>
            </a:r>
            <a:r>
              <a:rPr lang="en-US" sz="1800"/>
              <a:t>should be structured to implement the new system of funding</a:t>
            </a:r>
          </a:p>
          <a:p>
            <a:pPr marL="457200" indent="-457200">
              <a:lnSpc>
                <a:spcPct val="90000"/>
              </a:lnSpc>
              <a:spcBef>
                <a:spcPts val="2376"/>
              </a:spcBef>
              <a:buFont typeface="+mj-lt"/>
              <a:buAutoNum type="arabicPeriod"/>
            </a:pPr>
            <a:endParaRPr lang="en-US" sz="1800"/>
          </a:p>
        </p:txBody>
      </p:sp>
      <p:sp>
        <p:nvSpPr>
          <p:cNvPr id="4" name="Slide Number Placeholder 3">
            <a:extLst>
              <a:ext uri="{FF2B5EF4-FFF2-40B4-BE49-F238E27FC236}">
                <a16:creationId xmlns:a16="http://schemas.microsoft.com/office/drawing/2014/main" id="{B3BC67B5-0C2F-48A0-A26D-C4DBDB3005F5}"/>
              </a:ext>
            </a:extLst>
          </p:cNvPr>
          <p:cNvSpPr>
            <a:spLocks noGrp="1"/>
          </p:cNvSpPr>
          <p:nvPr>
            <p:ph type="sldNum" sz="quarter" idx="12"/>
          </p:nvPr>
        </p:nvSpPr>
        <p:spPr/>
        <p:txBody>
          <a:bodyPr/>
          <a:lstStyle/>
          <a:p>
            <a:fld id="{9BA150B5-8DFC-458F-AD8B-0D6E73DD8F1E}" type="slidenum">
              <a:rPr lang="en-US" smtClean="0"/>
              <a:t>23</a:t>
            </a:fld>
            <a:endParaRPr lang="en-US"/>
          </a:p>
        </p:txBody>
      </p:sp>
      <p:sp>
        <p:nvSpPr>
          <p:cNvPr id="5" name="Title 4">
            <a:extLst>
              <a:ext uri="{FF2B5EF4-FFF2-40B4-BE49-F238E27FC236}">
                <a16:creationId xmlns:a16="http://schemas.microsoft.com/office/drawing/2014/main" id="{1BEBBD7E-7907-4E71-A19D-1FD7FB385A1A}"/>
              </a:ext>
            </a:extLst>
          </p:cNvPr>
          <p:cNvSpPr>
            <a:spLocks noGrp="1"/>
          </p:cNvSpPr>
          <p:nvPr>
            <p:ph type="title"/>
          </p:nvPr>
        </p:nvSpPr>
        <p:spPr/>
        <p:txBody>
          <a:bodyPr/>
          <a:lstStyle/>
          <a:p>
            <a:r>
              <a:rPr lang="en-US" dirty="0"/>
              <a:t>Commission’s Charge</a:t>
            </a:r>
          </a:p>
        </p:txBody>
      </p:sp>
      <p:sp>
        <p:nvSpPr>
          <p:cNvPr id="6" name="Arrow: Right 5">
            <a:extLst>
              <a:ext uri="{FF2B5EF4-FFF2-40B4-BE49-F238E27FC236}">
                <a16:creationId xmlns:a16="http://schemas.microsoft.com/office/drawing/2014/main" id="{7E978E07-C6AF-4F8D-BE9A-FFF06DA98A0F}"/>
              </a:ext>
            </a:extLst>
          </p:cNvPr>
          <p:cNvSpPr/>
          <p:nvPr/>
        </p:nvSpPr>
        <p:spPr>
          <a:xfrm>
            <a:off x="4073236" y="2901461"/>
            <a:ext cx="850990" cy="1268757"/>
          </a:xfrm>
          <a:prstGeom prst="rightArrow">
            <a:avLst>
              <a:gd name="adj1" fmla="val 50000"/>
              <a:gd name="adj2" fmla="val 46744"/>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07046009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F308F9-0968-47F4-935B-816FC4CF5CAF}"/>
              </a:ext>
            </a:extLst>
          </p:cNvPr>
          <p:cNvSpPr>
            <a:spLocks noGrp="1"/>
          </p:cNvSpPr>
          <p:nvPr>
            <p:ph type="title"/>
          </p:nvPr>
        </p:nvSpPr>
        <p:spPr>
          <a:xfrm>
            <a:off x="157992" y="132854"/>
            <a:ext cx="8785151" cy="857250"/>
          </a:xfrm>
        </p:spPr>
        <p:txBody>
          <a:bodyPr anchor="ctr">
            <a:normAutofit fontScale="90000"/>
          </a:bodyPr>
          <a:lstStyle/>
          <a:p>
            <a:r>
              <a:rPr lang="en-US" dirty="0"/>
              <a:t>The Commission is </a:t>
            </a:r>
            <a:r>
              <a:rPr lang="en-US" b="1" dirty="0"/>
              <a:t>focusing</a:t>
            </a:r>
            <a:r>
              <a:rPr lang="en-US" dirty="0"/>
              <a:t> specifically on the Early Childhood Education &amp; Care system</a:t>
            </a:r>
          </a:p>
        </p:txBody>
      </p:sp>
      <p:grpSp>
        <p:nvGrpSpPr>
          <p:cNvPr id="150" name="Group 149">
            <a:extLst>
              <a:ext uri="{FF2B5EF4-FFF2-40B4-BE49-F238E27FC236}">
                <a16:creationId xmlns:a16="http://schemas.microsoft.com/office/drawing/2014/main" id="{726FC669-043E-4AFD-B73A-26A96BD84D22}"/>
              </a:ext>
            </a:extLst>
          </p:cNvPr>
          <p:cNvGrpSpPr>
            <a:grpSpLocks noChangeAspect="1"/>
          </p:cNvGrpSpPr>
          <p:nvPr/>
        </p:nvGrpSpPr>
        <p:grpSpPr bwMode="auto">
          <a:xfrm>
            <a:off x="497680" y="1985466"/>
            <a:ext cx="6367463" cy="3880247"/>
            <a:chOff x="418" y="606"/>
            <a:chExt cx="5348" cy="3259"/>
          </a:xfrm>
        </p:grpSpPr>
        <p:sp>
          <p:nvSpPr>
            <p:cNvPr id="151" name="AutoShape 3">
              <a:extLst>
                <a:ext uri="{FF2B5EF4-FFF2-40B4-BE49-F238E27FC236}">
                  <a16:creationId xmlns:a16="http://schemas.microsoft.com/office/drawing/2014/main" id="{9EA6ED62-7B6B-454D-B15B-5151B36F5296}"/>
                </a:ext>
              </a:extLst>
            </p:cNvPr>
            <p:cNvSpPr>
              <a:spLocks noChangeAspect="1" noChangeArrowheads="1" noTextEdit="1"/>
            </p:cNvSpPr>
            <p:nvPr/>
          </p:nvSpPr>
          <p:spPr bwMode="auto">
            <a:xfrm>
              <a:off x="418" y="606"/>
              <a:ext cx="5348" cy="32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en-US" sz="1350" kern="0">
                <a:solidFill>
                  <a:prstClr val="black"/>
                </a:solidFill>
                <a:latin typeface="Calibri" panose="020F0502020204030204"/>
              </a:endParaRPr>
            </a:p>
          </p:txBody>
        </p:sp>
        <p:sp>
          <p:nvSpPr>
            <p:cNvPr id="152" name="Oval 5">
              <a:extLst>
                <a:ext uri="{FF2B5EF4-FFF2-40B4-BE49-F238E27FC236}">
                  <a16:creationId xmlns:a16="http://schemas.microsoft.com/office/drawing/2014/main" id="{14F9E509-B8D9-4034-A9A4-34E9F7862D58}"/>
                </a:ext>
              </a:extLst>
            </p:cNvPr>
            <p:cNvSpPr>
              <a:spLocks noChangeArrowheads="1"/>
            </p:cNvSpPr>
            <p:nvPr/>
          </p:nvSpPr>
          <p:spPr bwMode="auto">
            <a:xfrm>
              <a:off x="418" y="1517"/>
              <a:ext cx="1258" cy="936"/>
            </a:xfrm>
            <a:prstGeom prst="ellipse">
              <a:avLst/>
            </a:prstGeom>
            <a:solidFill>
              <a:srgbClr val="9DC3E6"/>
            </a:solidFill>
            <a:ln w="0">
              <a:solidFill>
                <a:srgbClr val="000000"/>
              </a:solidFill>
              <a:prstDash val="solid"/>
              <a:round/>
              <a:headEnd/>
              <a:tailEnd/>
            </a:ln>
          </p:spPr>
          <p:txBody>
            <a:bodyPr vert="horz" wrap="square" lIns="68580" tIns="34290" rIns="68580" bIns="34290" numCol="1" anchor="t" anchorCtr="0" compatLnSpc="1">
              <a:prstTxWarp prst="textNoShape">
                <a:avLst/>
              </a:prstTxWarp>
            </a:bodyPr>
            <a:lstStyle/>
            <a:p>
              <a:endParaRPr lang="en-US" sz="1350" kern="0">
                <a:solidFill>
                  <a:prstClr val="black"/>
                </a:solidFill>
                <a:latin typeface="Calibri" panose="020F0502020204030204"/>
              </a:endParaRPr>
            </a:p>
          </p:txBody>
        </p:sp>
        <p:sp>
          <p:nvSpPr>
            <p:cNvPr id="153" name="Oval 6">
              <a:extLst>
                <a:ext uri="{FF2B5EF4-FFF2-40B4-BE49-F238E27FC236}">
                  <a16:creationId xmlns:a16="http://schemas.microsoft.com/office/drawing/2014/main" id="{680EC5EB-2C67-4E44-867F-A421E3DDD0FE}"/>
                </a:ext>
              </a:extLst>
            </p:cNvPr>
            <p:cNvSpPr>
              <a:spLocks noChangeArrowheads="1"/>
            </p:cNvSpPr>
            <p:nvPr/>
          </p:nvSpPr>
          <p:spPr bwMode="auto">
            <a:xfrm>
              <a:off x="418" y="1517"/>
              <a:ext cx="1258" cy="936"/>
            </a:xfrm>
            <a:prstGeom prst="ellipse">
              <a:avLst/>
            </a:prstGeom>
            <a:noFill/>
            <a:ln w="7938" cap="flat">
              <a:solidFill>
                <a:srgbClr val="2F528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en-US" sz="1350" kern="0">
                <a:solidFill>
                  <a:prstClr val="black"/>
                </a:solidFill>
                <a:latin typeface="Calibri" panose="020F0502020204030204"/>
              </a:endParaRPr>
            </a:p>
          </p:txBody>
        </p:sp>
        <p:sp>
          <p:nvSpPr>
            <p:cNvPr id="154" name="Oval 7">
              <a:extLst>
                <a:ext uri="{FF2B5EF4-FFF2-40B4-BE49-F238E27FC236}">
                  <a16:creationId xmlns:a16="http://schemas.microsoft.com/office/drawing/2014/main" id="{E759EEAE-D40A-4C9B-AE84-8FC25D2A3E72}"/>
                </a:ext>
              </a:extLst>
            </p:cNvPr>
            <p:cNvSpPr>
              <a:spLocks noChangeArrowheads="1"/>
            </p:cNvSpPr>
            <p:nvPr/>
          </p:nvSpPr>
          <p:spPr bwMode="auto">
            <a:xfrm>
              <a:off x="2473" y="1757"/>
              <a:ext cx="1258" cy="936"/>
            </a:xfrm>
            <a:prstGeom prst="ellipse">
              <a:avLst/>
            </a:prstGeom>
            <a:solidFill>
              <a:srgbClr val="00B050"/>
            </a:solidFill>
            <a:ln w="0">
              <a:solidFill>
                <a:srgbClr val="000000"/>
              </a:solidFill>
              <a:prstDash val="solid"/>
              <a:round/>
              <a:headEnd/>
              <a:tailEnd/>
            </a:ln>
          </p:spPr>
          <p:txBody>
            <a:bodyPr vert="horz" wrap="square" lIns="68580" tIns="34290" rIns="68580" bIns="34290" numCol="1" anchor="t" anchorCtr="0" compatLnSpc="1">
              <a:prstTxWarp prst="textNoShape">
                <a:avLst/>
              </a:prstTxWarp>
            </a:bodyPr>
            <a:lstStyle/>
            <a:p>
              <a:endParaRPr lang="en-US" sz="1350" kern="0">
                <a:solidFill>
                  <a:prstClr val="black"/>
                </a:solidFill>
                <a:latin typeface="Calibri" panose="020F0502020204030204"/>
              </a:endParaRPr>
            </a:p>
          </p:txBody>
        </p:sp>
        <p:sp>
          <p:nvSpPr>
            <p:cNvPr id="155" name="Oval 8">
              <a:extLst>
                <a:ext uri="{FF2B5EF4-FFF2-40B4-BE49-F238E27FC236}">
                  <a16:creationId xmlns:a16="http://schemas.microsoft.com/office/drawing/2014/main" id="{4A7F390C-64E7-487F-94EF-C4F3021187AB}"/>
                </a:ext>
              </a:extLst>
            </p:cNvPr>
            <p:cNvSpPr>
              <a:spLocks noChangeArrowheads="1"/>
            </p:cNvSpPr>
            <p:nvPr/>
          </p:nvSpPr>
          <p:spPr bwMode="auto">
            <a:xfrm>
              <a:off x="2473" y="1757"/>
              <a:ext cx="1258" cy="936"/>
            </a:xfrm>
            <a:prstGeom prst="ellipse">
              <a:avLst/>
            </a:prstGeom>
            <a:noFill/>
            <a:ln w="7938" cap="flat">
              <a:solidFill>
                <a:srgbClr val="2F528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en-US" sz="1350" kern="0">
                <a:solidFill>
                  <a:prstClr val="black"/>
                </a:solidFill>
                <a:latin typeface="Calibri" panose="020F0502020204030204"/>
              </a:endParaRPr>
            </a:p>
          </p:txBody>
        </p:sp>
        <p:sp>
          <p:nvSpPr>
            <p:cNvPr id="156" name="Oval 9">
              <a:extLst>
                <a:ext uri="{FF2B5EF4-FFF2-40B4-BE49-F238E27FC236}">
                  <a16:creationId xmlns:a16="http://schemas.microsoft.com/office/drawing/2014/main" id="{9C7655D0-4A67-4A93-AB1B-003800581820}"/>
                </a:ext>
              </a:extLst>
            </p:cNvPr>
            <p:cNvSpPr>
              <a:spLocks noChangeArrowheads="1"/>
            </p:cNvSpPr>
            <p:nvPr/>
          </p:nvSpPr>
          <p:spPr bwMode="auto">
            <a:xfrm>
              <a:off x="1078" y="2765"/>
              <a:ext cx="1252" cy="936"/>
            </a:xfrm>
            <a:prstGeom prst="ellipse">
              <a:avLst/>
            </a:prstGeom>
            <a:solidFill>
              <a:srgbClr val="9DC3E6"/>
            </a:solidFill>
            <a:ln w="0">
              <a:solidFill>
                <a:srgbClr val="000000"/>
              </a:solidFill>
              <a:prstDash val="solid"/>
              <a:round/>
              <a:headEnd/>
              <a:tailEnd/>
            </a:ln>
          </p:spPr>
          <p:txBody>
            <a:bodyPr vert="horz" wrap="square" lIns="68580" tIns="34290" rIns="68580" bIns="34290" numCol="1" anchor="t" anchorCtr="0" compatLnSpc="1">
              <a:prstTxWarp prst="textNoShape">
                <a:avLst/>
              </a:prstTxWarp>
            </a:bodyPr>
            <a:lstStyle/>
            <a:p>
              <a:endParaRPr lang="en-US" sz="1350" kern="0">
                <a:solidFill>
                  <a:prstClr val="black"/>
                </a:solidFill>
                <a:latin typeface="Calibri" panose="020F0502020204030204"/>
              </a:endParaRPr>
            </a:p>
          </p:txBody>
        </p:sp>
        <p:sp>
          <p:nvSpPr>
            <p:cNvPr id="157" name="Oval 10">
              <a:extLst>
                <a:ext uri="{FF2B5EF4-FFF2-40B4-BE49-F238E27FC236}">
                  <a16:creationId xmlns:a16="http://schemas.microsoft.com/office/drawing/2014/main" id="{55797145-83A7-4AC1-9E16-B4D1C526D97B}"/>
                </a:ext>
              </a:extLst>
            </p:cNvPr>
            <p:cNvSpPr>
              <a:spLocks noChangeArrowheads="1"/>
            </p:cNvSpPr>
            <p:nvPr/>
          </p:nvSpPr>
          <p:spPr bwMode="auto">
            <a:xfrm>
              <a:off x="1078" y="2765"/>
              <a:ext cx="1252" cy="936"/>
            </a:xfrm>
            <a:prstGeom prst="ellipse">
              <a:avLst/>
            </a:prstGeom>
            <a:noFill/>
            <a:ln w="7938" cap="flat">
              <a:solidFill>
                <a:srgbClr val="2F528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en-US" sz="1350" kern="0">
                <a:solidFill>
                  <a:prstClr val="black"/>
                </a:solidFill>
                <a:latin typeface="Calibri" panose="020F0502020204030204"/>
              </a:endParaRPr>
            </a:p>
          </p:txBody>
        </p:sp>
        <p:sp>
          <p:nvSpPr>
            <p:cNvPr id="158" name="Oval 11">
              <a:extLst>
                <a:ext uri="{FF2B5EF4-FFF2-40B4-BE49-F238E27FC236}">
                  <a16:creationId xmlns:a16="http://schemas.microsoft.com/office/drawing/2014/main" id="{1B64B999-1282-4A2D-973E-B1DE50212067}"/>
                </a:ext>
              </a:extLst>
            </p:cNvPr>
            <p:cNvSpPr>
              <a:spLocks noChangeArrowheads="1"/>
            </p:cNvSpPr>
            <p:nvPr/>
          </p:nvSpPr>
          <p:spPr bwMode="auto">
            <a:xfrm>
              <a:off x="3199" y="2929"/>
              <a:ext cx="1253" cy="936"/>
            </a:xfrm>
            <a:prstGeom prst="ellipse">
              <a:avLst/>
            </a:prstGeom>
            <a:solidFill>
              <a:srgbClr val="9DC3E6"/>
            </a:solidFill>
            <a:ln w="0">
              <a:solidFill>
                <a:srgbClr val="000000"/>
              </a:solidFill>
              <a:prstDash val="solid"/>
              <a:round/>
              <a:headEnd/>
              <a:tailEnd/>
            </a:ln>
          </p:spPr>
          <p:txBody>
            <a:bodyPr vert="horz" wrap="square" lIns="68580" tIns="34290" rIns="68580" bIns="34290" numCol="1" anchor="t" anchorCtr="0" compatLnSpc="1">
              <a:prstTxWarp prst="textNoShape">
                <a:avLst/>
              </a:prstTxWarp>
            </a:bodyPr>
            <a:lstStyle/>
            <a:p>
              <a:endParaRPr lang="en-US" sz="1350" kern="0">
                <a:solidFill>
                  <a:prstClr val="black"/>
                </a:solidFill>
                <a:latin typeface="Calibri" panose="020F0502020204030204"/>
              </a:endParaRPr>
            </a:p>
          </p:txBody>
        </p:sp>
        <p:sp>
          <p:nvSpPr>
            <p:cNvPr id="159" name="Oval 12">
              <a:extLst>
                <a:ext uri="{FF2B5EF4-FFF2-40B4-BE49-F238E27FC236}">
                  <a16:creationId xmlns:a16="http://schemas.microsoft.com/office/drawing/2014/main" id="{24FE96EE-60D9-41C7-8F1B-09A870C8133E}"/>
                </a:ext>
              </a:extLst>
            </p:cNvPr>
            <p:cNvSpPr>
              <a:spLocks noChangeArrowheads="1"/>
            </p:cNvSpPr>
            <p:nvPr/>
          </p:nvSpPr>
          <p:spPr bwMode="auto">
            <a:xfrm>
              <a:off x="3199" y="2929"/>
              <a:ext cx="1253" cy="936"/>
            </a:xfrm>
            <a:prstGeom prst="ellipse">
              <a:avLst/>
            </a:prstGeom>
            <a:noFill/>
            <a:ln w="7938" cap="flat">
              <a:solidFill>
                <a:srgbClr val="2F528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en-US" sz="1350" kern="0">
                <a:solidFill>
                  <a:prstClr val="black"/>
                </a:solidFill>
                <a:latin typeface="Calibri" panose="020F0502020204030204"/>
              </a:endParaRPr>
            </a:p>
          </p:txBody>
        </p:sp>
        <p:sp>
          <p:nvSpPr>
            <p:cNvPr id="160" name="Oval 15">
              <a:extLst>
                <a:ext uri="{FF2B5EF4-FFF2-40B4-BE49-F238E27FC236}">
                  <a16:creationId xmlns:a16="http://schemas.microsoft.com/office/drawing/2014/main" id="{6788528C-1A0A-4CED-B29D-EB8D518D3C02}"/>
                </a:ext>
              </a:extLst>
            </p:cNvPr>
            <p:cNvSpPr>
              <a:spLocks noChangeArrowheads="1"/>
            </p:cNvSpPr>
            <p:nvPr/>
          </p:nvSpPr>
          <p:spPr bwMode="auto">
            <a:xfrm>
              <a:off x="3690" y="739"/>
              <a:ext cx="1253" cy="936"/>
            </a:xfrm>
            <a:prstGeom prst="ellipse">
              <a:avLst/>
            </a:prstGeom>
            <a:solidFill>
              <a:srgbClr val="9DC3E6"/>
            </a:solidFill>
            <a:ln w="0">
              <a:solidFill>
                <a:srgbClr val="000000"/>
              </a:solidFill>
              <a:prstDash val="solid"/>
              <a:round/>
              <a:headEnd/>
              <a:tailEnd/>
            </a:ln>
          </p:spPr>
          <p:txBody>
            <a:bodyPr vert="horz" wrap="square" lIns="68580" tIns="34290" rIns="68580" bIns="34290" numCol="1" anchor="t" anchorCtr="0" compatLnSpc="1">
              <a:prstTxWarp prst="textNoShape">
                <a:avLst/>
              </a:prstTxWarp>
            </a:bodyPr>
            <a:lstStyle/>
            <a:p>
              <a:endParaRPr lang="en-US" sz="1350" kern="0">
                <a:solidFill>
                  <a:prstClr val="black"/>
                </a:solidFill>
                <a:latin typeface="Calibri" panose="020F0502020204030204"/>
              </a:endParaRPr>
            </a:p>
          </p:txBody>
        </p:sp>
        <p:sp>
          <p:nvSpPr>
            <p:cNvPr id="161" name="Freeform 16">
              <a:extLst>
                <a:ext uri="{FF2B5EF4-FFF2-40B4-BE49-F238E27FC236}">
                  <a16:creationId xmlns:a16="http://schemas.microsoft.com/office/drawing/2014/main" id="{AF8C1049-6B51-498A-AA70-FC2F44B756E4}"/>
                </a:ext>
              </a:extLst>
            </p:cNvPr>
            <p:cNvSpPr>
              <a:spLocks/>
            </p:cNvSpPr>
            <p:nvPr/>
          </p:nvSpPr>
          <p:spPr bwMode="auto">
            <a:xfrm>
              <a:off x="3690" y="739"/>
              <a:ext cx="1253" cy="936"/>
            </a:xfrm>
            <a:custGeom>
              <a:avLst/>
              <a:gdLst>
                <a:gd name="T0" fmla="*/ 0 w 1253"/>
                <a:gd name="T1" fmla="*/ 468 h 936"/>
                <a:gd name="T2" fmla="*/ 626 w 1253"/>
                <a:gd name="T3" fmla="*/ 0 h 936"/>
                <a:gd name="T4" fmla="*/ 1253 w 1253"/>
                <a:gd name="T5" fmla="*/ 468 h 936"/>
                <a:gd name="T6" fmla="*/ 626 w 1253"/>
                <a:gd name="T7" fmla="*/ 936 h 936"/>
                <a:gd name="T8" fmla="*/ 0 w 1253"/>
                <a:gd name="T9" fmla="*/ 468 h 936"/>
              </a:gdLst>
              <a:ahLst/>
              <a:cxnLst>
                <a:cxn ang="0">
                  <a:pos x="T0" y="T1"/>
                </a:cxn>
                <a:cxn ang="0">
                  <a:pos x="T2" y="T3"/>
                </a:cxn>
                <a:cxn ang="0">
                  <a:pos x="T4" y="T5"/>
                </a:cxn>
                <a:cxn ang="0">
                  <a:pos x="T6" y="T7"/>
                </a:cxn>
                <a:cxn ang="0">
                  <a:pos x="T8" y="T9"/>
                </a:cxn>
              </a:cxnLst>
              <a:rect l="0" t="0" r="r" b="b"/>
              <a:pathLst>
                <a:path w="1253" h="936">
                  <a:moveTo>
                    <a:pt x="0" y="468"/>
                  </a:moveTo>
                  <a:cubicBezTo>
                    <a:pt x="0" y="210"/>
                    <a:pt x="281" y="0"/>
                    <a:pt x="626" y="0"/>
                  </a:cubicBezTo>
                  <a:cubicBezTo>
                    <a:pt x="973" y="0"/>
                    <a:pt x="1253" y="210"/>
                    <a:pt x="1253" y="468"/>
                  </a:cubicBezTo>
                  <a:cubicBezTo>
                    <a:pt x="1253" y="727"/>
                    <a:pt x="973" y="936"/>
                    <a:pt x="626" y="936"/>
                  </a:cubicBezTo>
                  <a:cubicBezTo>
                    <a:pt x="281" y="936"/>
                    <a:pt x="0" y="727"/>
                    <a:pt x="0" y="468"/>
                  </a:cubicBezTo>
                </a:path>
              </a:pathLst>
            </a:custGeom>
            <a:noFill/>
            <a:ln w="7938" cap="flat">
              <a:solidFill>
                <a:srgbClr val="2F528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en-US" sz="1350" kern="0">
                <a:solidFill>
                  <a:prstClr val="black"/>
                </a:solidFill>
                <a:latin typeface="Calibri" panose="020F0502020204030204"/>
              </a:endParaRPr>
            </a:p>
          </p:txBody>
        </p:sp>
        <p:sp>
          <p:nvSpPr>
            <p:cNvPr id="162" name="Oval 17">
              <a:extLst>
                <a:ext uri="{FF2B5EF4-FFF2-40B4-BE49-F238E27FC236}">
                  <a16:creationId xmlns:a16="http://schemas.microsoft.com/office/drawing/2014/main" id="{30B2BC0B-AE8E-46AC-8DAD-C2B9D44C29CC}"/>
                </a:ext>
              </a:extLst>
            </p:cNvPr>
            <p:cNvSpPr>
              <a:spLocks noChangeArrowheads="1"/>
            </p:cNvSpPr>
            <p:nvPr/>
          </p:nvSpPr>
          <p:spPr bwMode="auto">
            <a:xfrm>
              <a:off x="1691" y="606"/>
              <a:ext cx="1253" cy="936"/>
            </a:xfrm>
            <a:prstGeom prst="ellipse">
              <a:avLst/>
            </a:prstGeom>
            <a:solidFill>
              <a:srgbClr val="9DC3E6"/>
            </a:solidFill>
            <a:ln w="0">
              <a:solidFill>
                <a:srgbClr val="000000"/>
              </a:solidFill>
              <a:prstDash val="solid"/>
              <a:round/>
              <a:headEnd/>
              <a:tailEnd/>
            </a:ln>
          </p:spPr>
          <p:txBody>
            <a:bodyPr vert="horz" wrap="square" lIns="68580" tIns="34290" rIns="68580" bIns="34290" numCol="1" anchor="t" anchorCtr="0" compatLnSpc="1">
              <a:prstTxWarp prst="textNoShape">
                <a:avLst/>
              </a:prstTxWarp>
            </a:bodyPr>
            <a:lstStyle/>
            <a:p>
              <a:endParaRPr lang="en-US" sz="1350" kern="0">
                <a:solidFill>
                  <a:prstClr val="black"/>
                </a:solidFill>
                <a:latin typeface="Calibri" panose="020F0502020204030204"/>
              </a:endParaRPr>
            </a:p>
          </p:txBody>
        </p:sp>
        <p:sp>
          <p:nvSpPr>
            <p:cNvPr id="163" name="Oval 18">
              <a:extLst>
                <a:ext uri="{FF2B5EF4-FFF2-40B4-BE49-F238E27FC236}">
                  <a16:creationId xmlns:a16="http://schemas.microsoft.com/office/drawing/2014/main" id="{11A65E75-A99C-4272-B8D0-C4FF8021CFE6}"/>
                </a:ext>
              </a:extLst>
            </p:cNvPr>
            <p:cNvSpPr>
              <a:spLocks noChangeArrowheads="1"/>
            </p:cNvSpPr>
            <p:nvPr/>
          </p:nvSpPr>
          <p:spPr bwMode="auto">
            <a:xfrm>
              <a:off x="1691" y="606"/>
              <a:ext cx="1253" cy="936"/>
            </a:xfrm>
            <a:prstGeom prst="ellipse">
              <a:avLst/>
            </a:prstGeom>
            <a:noFill/>
            <a:ln w="7938" cap="flat">
              <a:solidFill>
                <a:srgbClr val="2F528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en-US" sz="1350" kern="0">
                <a:solidFill>
                  <a:prstClr val="black"/>
                </a:solidFill>
                <a:latin typeface="Calibri" panose="020F0502020204030204"/>
              </a:endParaRPr>
            </a:p>
          </p:txBody>
        </p:sp>
        <p:sp>
          <p:nvSpPr>
            <p:cNvPr id="164" name="Freeform 19">
              <a:extLst>
                <a:ext uri="{FF2B5EF4-FFF2-40B4-BE49-F238E27FC236}">
                  <a16:creationId xmlns:a16="http://schemas.microsoft.com/office/drawing/2014/main" id="{5B8E8FDD-EF60-448D-B920-B622D5844DB0}"/>
                </a:ext>
              </a:extLst>
            </p:cNvPr>
            <p:cNvSpPr>
              <a:spLocks noEditPoints="1"/>
            </p:cNvSpPr>
            <p:nvPr/>
          </p:nvSpPr>
          <p:spPr bwMode="auto">
            <a:xfrm>
              <a:off x="1075" y="1206"/>
              <a:ext cx="627" cy="290"/>
            </a:xfrm>
            <a:custGeom>
              <a:avLst/>
              <a:gdLst>
                <a:gd name="T0" fmla="*/ 33 w 627"/>
                <a:gd name="T1" fmla="*/ 278 h 290"/>
                <a:gd name="T2" fmla="*/ 598 w 627"/>
                <a:gd name="T3" fmla="*/ 20 h 290"/>
                <a:gd name="T4" fmla="*/ 594 w 627"/>
                <a:gd name="T5" fmla="*/ 11 h 290"/>
                <a:gd name="T6" fmla="*/ 29 w 627"/>
                <a:gd name="T7" fmla="*/ 269 h 290"/>
                <a:gd name="T8" fmla="*/ 33 w 627"/>
                <a:gd name="T9" fmla="*/ 278 h 290"/>
                <a:gd name="T10" fmla="*/ 29 w 627"/>
                <a:gd name="T11" fmla="*/ 252 h 290"/>
                <a:gd name="T12" fmla="*/ 0 w 627"/>
                <a:gd name="T13" fmla="*/ 288 h 290"/>
                <a:gd name="T14" fmla="*/ 46 w 627"/>
                <a:gd name="T15" fmla="*/ 290 h 290"/>
                <a:gd name="T16" fmla="*/ 29 w 627"/>
                <a:gd name="T17" fmla="*/ 252 h 290"/>
                <a:gd name="T18" fmla="*/ 598 w 627"/>
                <a:gd name="T19" fmla="*/ 37 h 290"/>
                <a:gd name="T20" fmla="*/ 627 w 627"/>
                <a:gd name="T21" fmla="*/ 1 h 290"/>
                <a:gd name="T22" fmla="*/ 582 w 627"/>
                <a:gd name="T23" fmla="*/ 0 h 290"/>
                <a:gd name="T24" fmla="*/ 598 w 627"/>
                <a:gd name="T25" fmla="*/ 37 h 2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27" h="290">
                  <a:moveTo>
                    <a:pt x="33" y="278"/>
                  </a:moveTo>
                  <a:lnTo>
                    <a:pt x="598" y="20"/>
                  </a:lnTo>
                  <a:lnTo>
                    <a:pt x="594" y="11"/>
                  </a:lnTo>
                  <a:lnTo>
                    <a:pt x="29" y="269"/>
                  </a:lnTo>
                  <a:lnTo>
                    <a:pt x="33" y="278"/>
                  </a:lnTo>
                  <a:close/>
                  <a:moveTo>
                    <a:pt x="29" y="252"/>
                  </a:moveTo>
                  <a:lnTo>
                    <a:pt x="0" y="288"/>
                  </a:lnTo>
                  <a:lnTo>
                    <a:pt x="46" y="290"/>
                  </a:lnTo>
                  <a:lnTo>
                    <a:pt x="29" y="252"/>
                  </a:lnTo>
                  <a:close/>
                  <a:moveTo>
                    <a:pt x="598" y="37"/>
                  </a:moveTo>
                  <a:lnTo>
                    <a:pt x="627" y="1"/>
                  </a:lnTo>
                  <a:lnTo>
                    <a:pt x="582" y="0"/>
                  </a:lnTo>
                  <a:lnTo>
                    <a:pt x="598" y="37"/>
                  </a:lnTo>
                  <a:close/>
                </a:path>
              </a:pathLst>
            </a:custGeom>
            <a:solidFill>
              <a:srgbClr val="4472C4"/>
            </a:solidFill>
            <a:ln w="0" cap="flat">
              <a:solidFill>
                <a:srgbClr val="4472C4"/>
              </a:solidFill>
              <a:prstDash val="solid"/>
              <a:round/>
              <a:headEnd/>
              <a:tailEnd/>
            </a:ln>
          </p:spPr>
          <p:txBody>
            <a:bodyPr vert="horz" wrap="square" lIns="68580" tIns="34290" rIns="68580" bIns="34290" numCol="1" anchor="t" anchorCtr="0" compatLnSpc="1">
              <a:prstTxWarp prst="textNoShape">
                <a:avLst/>
              </a:prstTxWarp>
            </a:bodyPr>
            <a:lstStyle/>
            <a:p>
              <a:endParaRPr lang="en-US" sz="1350" kern="0">
                <a:solidFill>
                  <a:prstClr val="black"/>
                </a:solidFill>
                <a:latin typeface="Calibri" panose="020F0502020204030204"/>
              </a:endParaRPr>
            </a:p>
          </p:txBody>
        </p:sp>
        <p:sp>
          <p:nvSpPr>
            <p:cNvPr id="165" name="Freeform 20">
              <a:extLst>
                <a:ext uri="{FF2B5EF4-FFF2-40B4-BE49-F238E27FC236}">
                  <a16:creationId xmlns:a16="http://schemas.microsoft.com/office/drawing/2014/main" id="{42ECC393-2563-4D17-8AF7-E749E339B7B5}"/>
                </a:ext>
              </a:extLst>
            </p:cNvPr>
            <p:cNvSpPr>
              <a:spLocks noEditPoints="1"/>
            </p:cNvSpPr>
            <p:nvPr/>
          </p:nvSpPr>
          <p:spPr bwMode="auto">
            <a:xfrm>
              <a:off x="2941" y="1060"/>
              <a:ext cx="731" cy="130"/>
            </a:xfrm>
            <a:custGeom>
              <a:avLst/>
              <a:gdLst>
                <a:gd name="T0" fmla="*/ 35 w 731"/>
                <a:gd name="T1" fmla="*/ 14 h 130"/>
                <a:gd name="T2" fmla="*/ 698 w 731"/>
                <a:gd name="T3" fmla="*/ 106 h 130"/>
                <a:gd name="T4" fmla="*/ 697 w 731"/>
                <a:gd name="T5" fmla="*/ 115 h 130"/>
                <a:gd name="T6" fmla="*/ 33 w 731"/>
                <a:gd name="T7" fmla="*/ 24 h 130"/>
                <a:gd name="T8" fmla="*/ 35 w 731"/>
                <a:gd name="T9" fmla="*/ 14 h 130"/>
                <a:gd name="T10" fmla="*/ 38 w 731"/>
                <a:gd name="T11" fmla="*/ 40 h 130"/>
                <a:gd name="T12" fmla="*/ 0 w 731"/>
                <a:gd name="T13" fmla="*/ 14 h 130"/>
                <a:gd name="T14" fmla="*/ 44 w 731"/>
                <a:gd name="T15" fmla="*/ 0 h 130"/>
                <a:gd name="T16" fmla="*/ 38 w 731"/>
                <a:gd name="T17" fmla="*/ 40 h 130"/>
                <a:gd name="T18" fmla="*/ 693 w 731"/>
                <a:gd name="T19" fmla="*/ 89 h 130"/>
                <a:gd name="T20" fmla="*/ 731 w 731"/>
                <a:gd name="T21" fmla="*/ 115 h 130"/>
                <a:gd name="T22" fmla="*/ 688 w 731"/>
                <a:gd name="T23" fmla="*/ 130 h 130"/>
                <a:gd name="T24" fmla="*/ 693 w 731"/>
                <a:gd name="T25" fmla="*/ 89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31" h="130">
                  <a:moveTo>
                    <a:pt x="35" y="14"/>
                  </a:moveTo>
                  <a:lnTo>
                    <a:pt x="698" y="106"/>
                  </a:lnTo>
                  <a:lnTo>
                    <a:pt x="697" y="115"/>
                  </a:lnTo>
                  <a:lnTo>
                    <a:pt x="33" y="24"/>
                  </a:lnTo>
                  <a:lnTo>
                    <a:pt x="35" y="14"/>
                  </a:lnTo>
                  <a:close/>
                  <a:moveTo>
                    <a:pt x="38" y="40"/>
                  </a:moveTo>
                  <a:lnTo>
                    <a:pt x="0" y="14"/>
                  </a:lnTo>
                  <a:lnTo>
                    <a:pt x="44" y="0"/>
                  </a:lnTo>
                  <a:lnTo>
                    <a:pt x="38" y="40"/>
                  </a:lnTo>
                  <a:close/>
                  <a:moveTo>
                    <a:pt x="693" y="89"/>
                  </a:moveTo>
                  <a:lnTo>
                    <a:pt x="731" y="115"/>
                  </a:lnTo>
                  <a:lnTo>
                    <a:pt x="688" y="130"/>
                  </a:lnTo>
                  <a:lnTo>
                    <a:pt x="693" y="89"/>
                  </a:lnTo>
                  <a:close/>
                </a:path>
              </a:pathLst>
            </a:custGeom>
            <a:solidFill>
              <a:srgbClr val="4472C4"/>
            </a:solidFill>
            <a:ln w="0" cap="flat">
              <a:solidFill>
                <a:srgbClr val="4472C4"/>
              </a:solidFill>
              <a:prstDash val="solid"/>
              <a:round/>
              <a:headEnd/>
              <a:tailEnd/>
            </a:ln>
          </p:spPr>
          <p:txBody>
            <a:bodyPr vert="horz" wrap="square" lIns="68580" tIns="34290" rIns="68580" bIns="34290" numCol="1" anchor="t" anchorCtr="0" compatLnSpc="1">
              <a:prstTxWarp prst="textNoShape">
                <a:avLst/>
              </a:prstTxWarp>
            </a:bodyPr>
            <a:lstStyle/>
            <a:p>
              <a:endParaRPr lang="en-US" sz="1350" kern="0">
                <a:solidFill>
                  <a:prstClr val="black"/>
                </a:solidFill>
                <a:latin typeface="Calibri" panose="020F0502020204030204"/>
              </a:endParaRPr>
            </a:p>
          </p:txBody>
        </p:sp>
        <p:sp>
          <p:nvSpPr>
            <p:cNvPr id="166" name="Freeform 21">
              <a:extLst>
                <a:ext uri="{FF2B5EF4-FFF2-40B4-BE49-F238E27FC236}">
                  <a16:creationId xmlns:a16="http://schemas.microsoft.com/office/drawing/2014/main" id="{64704946-1146-4D26-A9D8-2122C46AF69E}"/>
                </a:ext>
              </a:extLst>
            </p:cNvPr>
            <p:cNvSpPr>
              <a:spLocks noEditPoints="1"/>
            </p:cNvSpPr>
            <p:nvPr/>
          </p:nvSpPr>
          <p:spPr bwMode="auto">
            <a:xfrm>
              <a:off x="2399" y="3331"/>
              <a:ext cx="731" cy="130"/>
            </a:xfrm>
            <a:custGeom>
              <a:avLst/>
              <a:gdLst>
                <a:gd name="T0" fmla="*/ 35 w 731"/>
                <a:gd name="T1" fmla="*/ 14 h 130"/>
                <a:gd name="T2" fmla="*/ 698 w 731"/>
                <a:gd name="T3" fmla="*/ 106 h 130"/>
                <a:gd name="T4" fmla="*/ 697 w 731"/>
                <a:gd name="T5" fmla="*/ 116 h 130"/>
                <a:gd name="T6" fmla="*/ 33 w 731"/>
                <a:gd name="T7" fmla="*/ 25 h 130"/>
                <a:gd name="T8" fmla="*/ 35 w 731"/>
                <a:gd name="T9" fmla="*/ 14 h 130"/>
                <a:gd name="T10" fmla="*/ 38 w 731"/>
                <a:gd name="T11" fmla="*/ 41 h 130"/>
                <a:gd name="T12" fmla="*/ 0 w 731"/>
                <a:gd name="T13" fmla="*/ 15 h 130"/>
                <a:gd name="T14" fmla="*/ 44 w 731"/>
                <a:gd name="T15" fmla="*/ 0 h 130"/>
                <a:gd name="T16" fmla="*/ 38 w 731"/>
                <a:gd name="T17" fmla="*/ 41 h 130"/>
                <a:gd name="T18" fmla="*/ 693 w 731"/>
                <a:gd name="T19" fmla="*/ 90 h 130"/>
                <a:gd name="T20" fmla="*/ 731 w 731"/>
                <a:gd name="T21" fmla="*/ 116 h 130"/>
                <a:gd name="T22" fmla="*/ 688 w 731"/>
                <a:gd name="T23" fmla="*/ 130 h 130"/>
                <a:gd name="T24" fmla="*/ 693 w 731"/>
                <a:gd name="T25" fmla="*/ 9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31" h="130">
                  <a:moveTo>
                    <a:pt x="35" y="14"/>
                  </a:moveTo>
                  <a:lnTo>
                    <a:pt x="698" y="106"/>
                  </a:lnTo>
                  <a:lnTo>
                    <a:pt x="697" y="116"/>
                  </a:lnTo>
                  <a:lnTo>
                    <a:pt x="33" y="25"/>
                  </a:lnTo>
                  <a:lnTo>
                    <a:pt x="35" y="14"/>
                  </a:lnTo>
                  <a:close/>
                  <a:moveTo>
                    <a:pt x="38" y="41"/>
                  </a:moveTo>
                  <a:lnTo>
                    <a:pt x="0" y="15"/>
                  </a:lnTo>
                  <a:lnTo>
                    <a:pt x="44" y="0"/>
                  </a:lnTo>
                  <a:lnTo>
                    <a:pt x="38" y="41"/>
                  </a:lnTo>
                  <a:close/>
                  <a:moveTo>
                    <a:pt x="693" y="90"/>
                  </a:moveTo>
                  <a:lnTo>
                    <a:pt x="731" y="116"/>
                  </a:lnTo>
                  <a:lnTo>
                    <a:pt x="688" y="130"/>
                  </a:lnTo>
                  <a:lnTo>
                    <a:pt x="693" y="90"/>
                  </a:lnTo>
                  <a:close/>
                </a:path>
              </a:pathLst>
            </a:custGeom>
            <a:solidFill>
              <a:srgbClr val="4472C4"/>
            </a:solidFill>
            <a:ln w="0" cap="flat">
              <a:solidFill>
                <a:srgbClr val="4472C4"/>
              </a:solidFill>
              <a:prstDash val="solid"/>
              <a:round/>
              <a:headEnd/>
              <a:tailEnd/>
            </a:ln>
          </p:spPr>
          <p:txBody>
            <a:bodyPr vert="horz" wrap="square" lIns="68580" tIns="34290" rIns="68580" bIns="34290" numCol="1" anchor="t" anchorCtr="0" compatLnSpc="1">
              <a:prstTxWarp prst="textNoShape">
                <a:avLst/>
              </a:prstTxWarp>
            </a:bodyPr>
            <a:lstStyle/>
            <a:p>
              <a:endParaRPr lang="en-US" sz="1350" kern="0">
                <a:solidFill>
                  <a:prstClr val="black"/>
                </a:solidFill>
                <a:latin typeface="Calibri" panose="020F0502020204030204"/>
              </a:endParaRPr>
            </a:p>
          </p:txBody>
        </p:sp>
        <p:sp>
          <p:nvSpPr>
            <p:cNvPr id="167" name="Freeform 22">
              <a:extLst>
                <a:ext uri="{FF2B5EF4-FFF2-40B4-BE49-F238E27FC236}">
                  <a16:creationId xmlns:a16="http://schemas.microsoft.com/office/drawing/2014/main" id="{168FF965-576B-495F-BFD6-8DC4FAD0F6BF}"/>
                </a:ext>
              </a:extLst>
            </p:cNvPr>
            <p:cNvSpPr>
              <a:spLocks noEditPoints="1"/>
            </p:cNvSpPr>
            <p:nvPr/>
          </p:nvSpPr>
          <p:spPr bwMode="auto">
            <a:xfrm>
              <a:off x="4679" y="1673"/>
              <a:ext cx="170" cy="308"/>
            </a:xfrm>
            <a:custGeom>
              <a:avLst/>
              <a:gdLst>
                <a:gd name="T0" fmla="*/ 22 w 170"/>
                <a:gd name="T1" fmla="*/ 27 h 308"/>
                <a:gd name="T2" fmla="*/ 158 w 170"/>
                <a:gd name="T3" fmla="*/ 276 h 308"/>
                <a:gd name="T4" fmla="*/ 149 w 170"/>
                <a:gd name="T5" fmla="*/ 281 h 308"/>
                <a:gd name="T6" fmla="*/ 13 w 170"/>
                <a:gd name="T7" fmla="*/ 32 h 308"/>
                <a:gd name="T8" fmla="*/ 22 w 170"/>
                <a:gd name="T9" fmla="*/ 27 h 308"/>
                <a:gd name="T10" fmla="*/ 2 w 170"/>
                <a:gd name="T11" fmla="*/ 45 h 308"/>
                <a:gd name="T12" fmla="*/ 0 w 170"/>
                <a:gd name="T13" fmla="*/ 0 h 308"/>
                <a:gd name="T14" fmla="*/ 38 w 170"/>
                <a:gd name="T15" fmla="*/ 26 h 308"/>
                <a:gd name="T16" fmla="*/ 2 w 170"/>
                <a:gd name="T17" fmla="*/ 45 h 308"/>
                <a:gd name="T18" fmla="*/ 168 w 170"/>
                <a:gd name="T19" fmla="*/ 263 h 308"/>
                <a:gd name="T20" fmla="*/ 170 w 170"/>
                <a:gd name="T21" fmla="*/ 308 h 308"/>
                <a:gd name="T22" fmla="*/ 132 w 170"/>
                <a:gd name="T23" fmla="*/ 282 h 308"/>
                <a:gd name="T24" fmla="*/ 168 w 170"/>
                <a:gd name="T25" fmla="*/ 263 h 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0" h="308">
                  <a:moveTo>
                    <a:pt x="22" y="27"/>
                  </a:moveTo>
                  <a:lnTo>
                    <a:pt x="158" y="276"/>
                  </a:lnTo>
                  <a:lnTo>
                    <a:pt x="149" y="281"/>
                  </a:lnTo>
                  <a:lnTo>
                    <a:pt x="13" y="32"/>
                  </a:lnTo>
                  <a:lnTo>
                    <a:pt x="22" y="27"/>
                  </a:lnTo>
                  <a:close/>
                  <a:moveTo>
                    <a:pt x="2" y="45"/>
                  </a:moveTo>
                  <a:lnTo>
                    <a:pt x="0" y="0"/>
                  </a:lnTo>
                  <a:lnTo>
                    <a:pt x="38" y="26"/>
                  </a:lnTo>
                  <a:lnTo>
                    <a:pt x="2" y="45"/>
                  </a:lnTo>
                  <a:close/>
                  <a:moveTo>
                    <a:pt x="168" y="263"/>
                  </a:moveTo>
                  <a:lnTo>
                    <a:pt x="170" y="308"/>
                  </a:lnTo>
                  <a:lnTo>
                    <a:pt x="132" y="282"/>
                  </a:lnTo>
                  <a:lnTo>
                    <a:pt x="168" y="263"/>
                  </a:lnTo>
                  <a:close/>
                </a:path>
              </a:pathLst>
            </a:custGeom>
            <a:solidFill>
              <a:srgbClr val="4472C4"/>
            </a:solidFill>
            <a:ln w="0" cap="flat">
              <a:solidFill>
                <a:srgbClr val="4472C4"/>
              </a:solidFill>
              <a:prstDash val="solid"/>
              <a:round/>
              <a:headEnd/>
              <a:tailEnd/>
            </a:ln>
          </p:spPr>
          <p:txBody>
            <a:bodyPr vert="horz" wrap="square" lIns="68580" tIns="34290" rIns="68580" bIns="34290" numCol="1" anchor="t" anchorCtr="0" compatLnSpc="1">
              <a:prstTxWarp prst="textNoShape">
                <a:avLst/>
              </a:prstTxWarp>
            </a:bodyPr>
            <a:lstStyle/>
            <a:p>
              <a:endParaRPr lang="en-US" sz="1350" kern="0">
                <a:solidFill>
                  <a:prstClr val="black"/>
                </a:solidFill>
                <a:latin typeface="Calibri" panose="020F0502020204030204"/>
              </a:endParaRPr>
            </a:p>
          </p:txBody>
        </p:sp>
        <p:sp>
          <p:nvSpPr>
            <p:cNvPr id="168" name="Freeform 23">
              <a:extLst>
                <a:ext uri="{FF2B5EF4-FFF2-40B4-BE49-F238E27FC236}">
                  <a16:creationId xmlns:a16="http://schemas.microsoft.com/office/drawing/2014/main" id="{2537D336-B73C-4AEB-8A17-349E08B77990}"/>
                </a:ext>
              </a:extLst>
            </p:cNvPr>
            <p:cNvSpPr>
              <a:spLocks noEditPoints="1"/>
            </p:cNvSpPr>
            <p:nvPr/>
          </p:nvSpPr>
          <p:spPr bwMode="auto">
            <a:xfrm>
              <a:off x="1172" y="2476"/>
              <a:ext cx="169" cy="308"/>
            </a:xfrm>
            <a:custGeom>
              <a:avLst/>
              <a:gdLst>
                <a:gd name="T0" fmla="*/ 21 w 169"/>
                <a:gd name="T1" fmla="*/ 27 h 308"/>
                <a:gd name="T2" fmla="*/ 157 w 169"/>
                <a:gd name="T3" fmla="*/ 276 h 308"/>
                <a:gd name="T4" fmla="*/ 148 w 169"/>
                <a:gd name="T5" fmla="*/ 281 h 308"/>
                <a:gd name="T6" fmla="*/ 12 w 169"/>
                <a:gd name="T7" fmla="*/ 33 h 308"/>
                <a:gd name="T8" fmla="*/ 21 w 169"/>
                <a:gd name="T9" fmla="*/ 27 h 308"/>
                <a:gd name="T10" fmla="*/ 2 w 169"/>
                <a:gd name="T11" fmla="*/ 46 h 308"/>
                <a:gd name="T12" fmla="*/ 0 w 169"/>
                <a:gd name="T13" fmla="*/ 0 h 308"/>
                <a:gd name="T14" fmla="*/ 38 w 169"/>
                <a:gd name="T15" fmla="*/ 26 h 308"/>
                <a:gd name="T16" fmla="*/ 2 w 169"/>
                <a:gd name="T17" fmla="*/ 46 h 308"/>
                <a:gd name="T18" fmla="*/ 168 w 169"/>
                <a:gd name="T19" fmla="*/ 263 h 308"/>
                <a:gd name="T20" fmla="*/ 169 w 169"/>
                <a:gd name="T21" fmla="*/ 308 h 308"/>
                <a:gd name="T22" fmla="*/ 132 w 169"/>
                <a:gd name="T23" fmla="*/ 282 h 308"/>
                <a:gd name="T24" fmla="*/ 168 w 169"/>
                <a:gd name="T25" fmla="*/ 263 h 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9" h="308">
                  <a:moveTo>
                    <a:pt x="21" y="27"/>
                  </a:moveTo>
                  <a:lnTo>
                    <a:pt x="157" y="276"/>
                  </a:lnTo>
                  <a:lnTo>
                    <a:pt x="148" y="281"/>
                  </a:lnTo>
                  <a:lnTo>
                    <a:pt x="12" y="33"/>
                  </a:lnTo>
                  <a:lnTo>
                    <a:pt x="21" y="27"/>
                  </a:lnTo>
                  <a:close/>
                  <a:moveTo>
                    <a:pt x="2" y="46"/>
                  </a:moveTo>
                  <a:lnTo>
                    <a:pt x="0" y="0"/>
                  </a:lnTo>
                  <a:lnTo>
                    <a:pt x="38" y="26"/>
                  </a:lnTo>
                  <a:lnTo>
                    <a:pt x="2" y="46"/>
                  </a:lnTo>
                  <a:close/>
                  <a:moveTo>
                    <a:pt x="168" y="263"/>
                  </a:moveTo>
                  <a:lnTo>
                    <a:pt x="169" y="308"/>
                  </a:lnTo>
                  <a:lnTo>
                    <a:pt x="132" y="282"/>
                  </a:lnTo>
                  <a:lnTo>
                    <a:pt x="168" y="263"/>
                  </a:lnTo>
                  <a:close/>
                </a:path>
              </a:pathLst>
            </a:custGeom>
            <a:solidFill>
              <a:srgbClr val="4472C4"/>
            </a:solidFill>
            <a:ln w="0" cap="flat">
              <a:solidFill>
                <a:srgbClr val="4472C4"/>
              </a:solidFill>
              <a:prstDash val="solid"/>
              <a:round/>
              <a:headEnd/>
              <a:tailEnd/>
            </a:ln>
          </p:spPr>
          <p:txBody>
            <a:bodyPr vert="horz" wrap="square" lIns="68580" tIns="34290" rIns="68580" bIns="34290" numCol="1" anchor="t" anchorCtr="0" compatLnSpc="1">
              <a:prstTxWarp prst="textNoShape">
                <a:avLst/>
              </a:prstTxWarp>
            </a:bodyPr>
            <a:lstStyle/>
            <a:p>
              <a:endParaRPr lang="en-US" sz="1350" kern="0">
                <a:solidFill>
                  <a:prstClr val="black"/>
                </a:solidFill>
                <a:latin typeface="Calibri" panose="020F0502020204030204"/>
              </a:endParaRPr>
            </a:p>
          </p:txBody>
        </p:sp>
        <p:sp>
          <p:nvSpPr>
            <p:cNvPr id="169" name="Freeform 24">
              <a:extLst>
                <a:ext uri="{FF2B5EF4-FFF2-40B4-BE49-F238E27FC236}">
                  <a16:creationId xmlns:a16="http://schemas.microsoft.com/office/drawing/2014/main" id="{9D70E0A8-3925-4CF0-A48B-249C5C99DBDE}"/>
                </a:ext>
              </a:extLst>
            </p:cNvPr>
            <p:cNvSpPr>
              <a:spLocks noEditPoints="1"/>
            </p:cNvSpPr>
            <p:nvPr/>
          </p:nvSpPr>
          <p:spPr bwMode="auto">
            <a:xfrm>
              <a:off x="4419" y="2926"/>
              <a:ext cx="345" cy="197"/>
            </a:xfrm>
            <a:custGeom>
              <a:avLst/>
              <a:gdLst>
                <a:gd name="T0" fmla="*/ 313 w 345"/>
                <a:gd name="T1" fmla="*/ 13 h 197"/>
                <a:gd name="T2" fmla="*/ 27 w 345"/>
                <a:gd name="T3" fmla="*/ 175 h 197"/>
                <a:gd name="T4" fmla="*/ 32 w 345"/>
                <a:gd name="T5" fmla="*/ 184 h 197"/>
                <a:gd name="T6" fmla="*/ 318 w 345"/>
                <a:gd name="T7" fmla="*/ 22 h 197"/>
                <a:gd name="T8" fmla="*/ 313 w 345"/>
                <a:gd name="T9" fmla="*/ 13 h 197"/>
                <a:gd name="T10" fmla="*/ 319 w 345"/>
                <a:gd name="T11" fmla="*/ 38 h 197"/>
                <a:gd name="T12" fmla="*/ 345 w 345"/>
                <a:gd name="T13" fmla="*/ 0 h 197"/>
                <a:gd name="T14" fmla="*/ 299 w 345"/>
                <a:gd name="T15" fmla="*/ 3 h 197"/>
                <a:gd name="T16" fmla="*/ 319 w 345"/>
                <a:gd name="T17" fmla="*/ 38 h 197"/>
                <a:gd name="T18" fmla="*/ 25 w 345"/>
                <a:gd name="T19" fmla="*/ 159 h 197"/>
                <a:gd name="T20" fmla="*/ 0 w 345"/>
                <a:gd name="T21" fmla="*/ 197 h 197"/>
                <a:gd name="T22" fmla="*/ 45 w 345"/>
                <a:gd name="T23" fmla="*/ 194 h 197"/>
                <a:gd name="T24" fmla="*/ 25 w 345"/>
                <a:gd name="T25" fmla="*/ 159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5" h="197">
                  <a:moveTo>
                    <a:pt x="313" y="13"/>
                  </a:moveTo>
                  <a:lnTo>
                    <a:pt x="27" y="175"/>
                  </a:lnTo>
                  <a:lnTo>
                    <a:pt x="32" y="184"/>
                  </a:lnTo>
                  <a:lnTo>
                    <a:pt x="318" y="22"/>
                  </a:lnTo>
                  <a:lnTo>
                    <a:pt x="313" y="13"/>
                  </a:lnTo>
                  <a:close/>
                  <a:moveTo>
                    <a:pt x="319" y="38"/>
                  </a:moveTo>
                  <a:lnTo>
                    <a:pt x="345" y="0"/>
                  </a:lnTo>
                  <a:lnTo>
                    <a:pt x="299" y="3"/>
                  </a:lnTo>
                  <a:lnTo>
                    <a:pt x="319" y="38"/>
                  </a:lnTo>
                  <a:close/>
                  <a:moveTo>
                    <a:pt x="25" y="159"/>
                  </a:moveTo>
                  <a:lnTo>
                    <a:pt x="0" y="197"/>
                  </a:lnTo>
                  <a:lnTo>
                    <a:pt x="45" y="194"/>
                  </a:lnTo>
                  <a:lnTo>
                    <a:pt x="25" y="159"/>
                  </a:lnTo>
                  <a:close/>
                </a:path>
              </a:pathLst>
            </a:custGeom>
            <a:solidFill>
              <a:srgbClr val="4472C4"/>
            </a:solidFill>
            <a:ln w="0" cap="flat">
              <a:solidFill>
                <a:srgbClr val="4472C4"/>
              </a:solidFill>
              <a:prstDash val="solid"/>
              <a:round/>
              <a:headEnd/>
              <a:tailEnd/>
            </a:ln>
          </p:spPr>
          <p:txBody>
            <a:bodyPr vert="horz" wrap="square" lIns="68580" tIns="34290" rIns="68580" bIns="34290" numCol="1" anchor="t" anchorCtr="0" compatLnSpc="1">
              <a:prstTxWarp prst="textNoShape">
                <a:avLst/>
              </a:prstTxWarp>
            </a:bodyPr>
            <a:lstStyle/>
            <a:p>
              <a:endParaRPr lang="en-US" sz="1350" kern="0">
                <a:solidFill>
                  <a:prstClr val="black"/>
                </a:solidFill>
                <a:latin typeface="Calibri" panose="020F0502020204030204"/>
              </a:endParaRPr>
            </a:p>
          </p:txBody>
        </p:sp>
        <p:sp>
          <p:nvSpPr>
            <p:cNvPr id="170" name="Freeform 25">
              <a:extLst>
                <a:ext uri="{FF2B5EF4-FFF2-40B4-BE49-F238E27FC236}">
                  <a16:creationId xmlns:a16="http://schemas.microsoft.com/office/drawing/2014/main" id="{0B229488-B409-43E2-9466-9B2D2E66C1D6}"/>
                </a:ext>
              </a:extLst>
            </p:cNvPr>
            <p:cNvSpPr>
              <a:spLocks noEditPoints="1"/>
            </p:cNvSpPr>
            <p:nvPr/>
          </p:nvSpPr>
          <p:spPr bwMode="auto">
            <a:xfrm>
              <a:off x="3723" y="2310"/>
              <a:ext cx="725" cy="154"/>
            </a:xfrm>
            <a:custGeom>
              <a:avLst/>
              <a:gdLst>
                <a:gd name="T0" fmla="*/ 35 w 725"/>
                <a:gd name="T1" fmla="*/ 13 h 154"/>
                <a:gd name="T2" fmla="*/ 692 w 725"/>
                <a:gd name="T3" fmla="*/ 130 h 154"/>
                <a:gd name="T4" fmla="*/ 691 w 725"/>
                <a:gd name="T5" fmla="*/ 140 h 154"/>
                <a:gd name="T6" fmla="*/ 33 w 725"/>
                <a:gd name="T7" fmla="*/ 24 h 154"/>
                <a:gd name="T8" fmla="*/ 35 w 725"/>
                <a:gd name="T9" fmla="*/ 13 h 154"/>
                <a:gd name="T10" fmla="*/ 37 w 725"/>
                <a:gd name="T11" fmla="*/ 40 h 154"/>
                <a:gd name="T12" fmla="*/ 0 w 725"/>
                <a:gd name="T13" fmla="*/ 12 h 154"/>
                <a:gd name="T14" fmla="*/ 44 w 725"/>
                <a:gd name="T15" fmla="*/ 0 h 154"/>
                <a:gd name="T16" fmla="*/ 37 w 725"/>
                <a:gd name="T17" fmla="*/ 40 h 154"/>
                <a:gd name="T18" fmla="*/ 688 w 725"/>
                <a:gd name="T19" fmla="*/ 113 h 154"/>
                <a:gd name="T20" fmla="*/ 725 w 725"/>
                <a:gd name="T21" fmla="*/ 141 h 154"/>
                <a:gd name="T22" fmla="*/ 681 w 725"/>
                <a:gd name="T23" fmla="*/ 154 h 154"/>
                <a:gd name="T24" fmla="*/ 688 w 725"/>
                <a:gd name="T25" fmla="*/ 113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25" h="154">
                  <a:moveTo>
                    <a:pt x="35" y="13"/>
                  </a:moveTo>
                  <a:lnTo>
                    <a:pt x="692" y="130"/>
                  </a:lnTo>
                  <a:lnTo>
                    <a:pt x="691" y="140"/>
                  </a:lnTo>
                  <a:lnTo>
                    <a:pt x="33" y="24"/>
                  </a:lnTo>
                  <a:lnTo>
                    <a:pt x="35" y="13"/>
                  </a:lnTo>
                  <a:close/>
                  <a:moveTo>
                    <a:pt x="37" y="40"/>
                  </a:moveTo>
                  <a:lnTo>
                    <a:pt x="0" y="12"/>
                  </a:lnTo>
                  <a:lnTo>
                    <a:pt x="44" y="0"/>
                  </a:lnTo>
                  <a:lnTo>
                    <a:pt x="37" y="40"/>
                  </a:lnTo>
                  <a:close/>
                  <a:moveTo>
                    <a:pt x="688" y="113"/>
                  </a:moveTo>
                  <a:lnTo>
                    <a:pt x="725" y="141"/>
                  </a:lnTo>
                  <a:lnTo>
                    <a:pt x="681" y="154"/>
                  </a:lnTo>
                  <a:lnTo>
                    <a:pt x="688" y="113"/>
                  </a:lnTo>
                  <a:close/>
                </a:path>
              </a:pathLst>
            </a:custGeom>
            <a:solidFill>
              <a:srgbClr val="4472C4"/>
            </a:solidFill>
            <a:ln w="0" cap="flat">
              <a:solidFill>
                <a:srgbClr val="4472C4"/>
              </a:solidFill>
              <a:prstDash val="solid"/>
              <a:round/>
              <a:headEnd/>
              <a:tailEnd/>
            </a:ln>
          </p:spPr>
          <p:txBody>
            <a:bodyPr vert="horz" wrap="square" lIns="68580" tIns="34290" rIns="68580" bIns="34290" numCol="1" anchor="t" anchorCtr="0" compatLnSpc="1">
              <a:prstTxWarp prst="textNoShape">
                <a:avLst/>
              </a:prstTxWarp>
            </a:bodyPr>
            <a:lstStyle/>
            <a:p>
              <a:endParaRPr lang="en-US" sz="1350" kern="0">
                <a:solidFill>
                  <a:prstClr val="black"/>
                </a:solidFill>
                <a:latin typeface="Calibri" panose="020F0502020204030204"/>
              </a:endParaRPr>
            </a:p>
          </p:txBody>
        </p:sp>
        <p:sp>
          <p:nvSpPr>
            <p:cNvPr id="171" name="Freeform 26">
              <a:extLst>
                <a:ext uri="{FF2B5EF4-FFF2-40B4-BE49-F238E27FC236}">
                  <a16:creationId xmlns:a16="http://schemas.microsoft.com/office/drawing/2014/main" id="{DCE6A15D-1532-4652-9B50-F472EF8A079F}"/>
                </a:ext>
              </a:extLst>
            </p:cNvPr>
            <p:cNvSpPr>
              <a:spLocks noEditPoints="1"/>
            </p:cNvSpPr>
            <p:nvPr/>
          </p:nvSpPr>
          <p:spPr bwMode="auto">
            <a:xfrm>
              <a:off x="3575" y="1535"/>
              <a:ext cx="295" cy="358"/>
            </a:xfrm>
            <a:custGeom>
              <a:avLst/>
              <a:gdLst>
                <a:gd name="T0" fmla="*/ 269 w 295"/>
                <a:gd name="T1" fmla="*/ 23 h 358"/>
                <a:gd name="T2" fmla="*/ 18 w 295"/>
                <a:gd name="T3" fmla="*/ 329 h 358"/>
                <a:gd name="T4" fmla="*/ 26 w 295"/>
                <a:gd name="T5" fmla="*/ 335 h 358"/>
                <a:gd name="T6" fmla="*/ 277 w 295"/>
                <a:gd name="T7" fmla="*/ 29 h 358"/>
                <a:gd name="T8" fmla="*/ 269 w 295"/>
                <a:gd name="T9" fmla="*/ 23 h 358"/>
                <a:gd name="T10" fmla="*/ 285 w 295"/>
                <a:gd name="T11" fmla="*/ 44 h 358"/>
                <a:gd name="T12" fmla="*/ 295 w 295"/>
                <a:gd name="T13" fmla="*/ 0 h 358"/>
                <a:gd name="T14" fmla="*/ 253 w 295"/>
                <a:gd name="T15" fmla="*/ 18 h 358"/>
                <a:gd name="T16" fmla="*/ 285 w 295"/>
                <a:gd name="T17" fmla="*/ 44 h 358"/>
                <a:gd name="T18" fmla="*/ 10 w 295"/>
                <a:gd name="T19" fmla="*/ 314 h 358"/>
                <a:gd name="T20" fmla="*/ 0 w 295"/>
                <a:gd name="T21" fmla="*/ 358 h 358"/>
                <a:gd name="T22" fmla="*/ 42 w 295"/>
                <a:gd name="T23" fmla="*/ 339 h 358"/>
                <a:gd name="T24" fmla="*/ 10 w 295"/>
                <a:gd name="T25" fmla="*/ 31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95" h="358">
                  <a:moveTo>
                    <a:pt x="269" y="23"/>
                  </a:moveTo>
                  <a:lnTo>
                    <a:pt x="18" y="329"/>
                  </a:lnTo>
                  <a:lnTo>
                    <a:pt x="26" y="335"/>
                  </a:lnTo>
                  <a:lnTo>
                    <a:pt x="277" y="29"/>
                  </a:lnTo>
                  <a:lnTo>
                    <a:pt x="269" y="23"/>
                  </a:lnTo>
                  <a:close/>
                  <a:moveTo>
                    <a:pt x="285" y="44"/>
                  </a:moveTo>
                  <a:lnTo>
                    <a:pt x="295" y="0"/>
                  </a:lnTo>
                  <a:lnTo>
                    <a:pt x="253" y="18"/>
                  </a:lnTo>
                  <a:lnTo>
                    <a:pt x="285" y="44"/>
                  </a:lnTo>
                  <a:close/>
                  <a:moveTo>
                    <a:pt x="10" y="314"/>
                  </a:moveTo>
                  <a:lnTo>
                    <a:pt x="0" y="358"/>
                  </a:lnTo>
                  <a:lnTo>
                    <a:pt x="42" y="339"/>
                  </a:lnTo>
                  <a:lnTo>
                    <a:pt x="10" y="314"/>
                  </a:lnTo>
                  <a:close/>
                </a:path>
              </a:pathLst>
            </a:custGeom>
            <a:solidFill>
              <a:srgbClr val="4472C4"/>
            </a:solidFill>
            <a:ln w="0" cap="flat">
              <a:solidFill>
                <a:srgbClr val="4472C4"/>
              </a:solidFill>
              <a:prstDash val="solid"/>
              <a:round/>
              <a:headEnd/>
              <a:tailEnd/>
            </a:ln>
          </p:spPr>
          <p:txBody>
            <a:bodyPr vert="horz" wrap="square" lIns="68580" tIns="34290" rIns="68580" bIns="34290" numCol="1" anchor="t" anchorCtr="0" compatLnSpc="1">
              <a:prstTxWarp prst="textNoShape">
                <a:avLst/>
              </a:prstTxWarp>
            </a:bodyPr>
            <a:lstStyle/>
            <a:p>
              <a:endParaRPr lang="en-US" sz="1350" kern="0">
                <a:solidFill>
                  <a:prstClr val="black"/>
                </a:solidFill>
                <a:latin typeface="Calibri" panose="020F0502020204030204"/>
              </a:endParaRPr>
            </a:p>
          </p:txBody>
        </p:sp>
        <p:sp>
          <p:nvSpPr>
            <p:cNvPr id="172" name="Freeform 27">
              <a:extLst>
                <a:ext uri="{FF2B5EF4-FFF2-40B4-BE49-F238E27FC236}">
                  <a16:creationId xmlns:a16="http://schemas.microsoft.com/office/drawing/2014/main" id="{32F2AF63-D891-4820-8D93-722F4CED1452}"/>
                </a:ext>
              </a:extLst>
            </p:cNvPr>
            <p:cNvSpPr>
              <a:spLocks noEditPoints="1"/>
            </p:cNvSpPr>
            <p:nvPr/>
          </p:nvSpPr>
          <p:spPr bwMode="auto">
            <a:xfrm>
              <a:off x="3355" y="2665"/>
              <a:ext cx="170" cy="309"/>
            </a:xfrm>
            <a:custGeom>
              <a:avLst/>
              <a:gdLst>
                <a:gd name="T0" fmla="*/ 21 w 170"/>
                <a:gd name="T1" fmla="*/ 28 h 309"/>
                <a:gd name="T2" fmla="*/ 157 w 170"/>
                <a:gd name="T3" fmla="*/ 276 h 309"/>
                <a:gd name="T4" fmla="*/ 149 w 170"/>
                <a:gd name="T5" fmla="*/ 281 h 309"/>
                <a:gd name="T6" fmla="*/ 12 w 170"/>
                <a:gd name="T7" fmla="*/ 33 h 309"/>
                <a:gd name="T8" fmla="*/ 21 w 170"/>
                <a:gd name="T9" fmla="*/ 28 h 309"/>
                <a:gd name="T10" fmla="*/ 2 w 170"/>
                <a:gd name="T11" fmla="*/ 46 h 309"/>
                <a:gd name="T12" fmla="*/ 0 w 170"/>
                <a:gd name="T13" fmla="*/ 0 h 309"/>
                <a:gd name="T14" fmla="*/ 38 w 170"/>
                <a:gd name="T15" fmla="*/ 26 h 309"/>
                <a:gd name="T16" fmla="*/ 2 w 170"/>
                <a:gd name="T17" fmla="*/ 46 h 309"/>
                <a:gd name="T18" fmla="*/ 168 w 170"/>
                <a:gd name="T19" fmla="*/ 263 h 309"/>
                <a:gd name="T20" fmla="*/ 170 w 170"/>
                <a:gd name="T21" fmla="*/ 309 h 309"/>
                <a:gd name="T22" fmla="*/ 132 w 170"/>
                <a:gd name="T23" fmla="*/ 283 h 309"/>
                <a:gd name="T24" fmla="*/ 168 w 170"/>
                <a:gd name="T25" fmla="*/ 263 h 3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0" h="309">
                  <a:moveTo>
                    <a:pt x="21" y="28"/>
                  </a:moveTo>
                  <a:lnTo>
                    <a:pt x="157" y="276"/>
                  </a:lnTo>
                  <a:lnTo>
                    <a:pt x="149" y="281"/>
                  </a:lnTo>
                  <a:lnTo>
                    <a:pt x="12" y="33"/>
                  </a:lnTo>
                  <a:lnTo>
                    <a:pt x="21" y="28"/>
                  </a:lnTo>
                  <a:close/>
                  <a:moveTo>
                    <a:pt x="2" y="46"/>
                  </a:moveTo>
                  <a:lnTo>
                    <a:pt x="0" y="0"/>
                  </a:lnTo>
                  <a:lnTo>
                    <a:pt x="38" y="26"/>
                  </a:lnTo>
                  <a:lnTo>
                    <a:pt x="2" y="46"/>
                  </a:lnTo>
                  <a:close/>
                  <a:moveTo>
                    <a:pt x="168" y="263"/>
                  </a:moveTo>
                  <a:lnTo>
                    <a:pt x="170" y="309"/>
                  </a:lnTo>
                  <a:lnTo>
                    <a:pt x="132" y="283"/>
                  </a:lnTo>
                  <a:lnTo>
                    <a:pt x="168" y="263"/>
                  </a:lnTo>
                  <a:close/>
                </a:path>
              </a:pathLst>
            </a:custGeom>
            <a:solidFill>
              <a:srgbClr val="4472C4"/>
            </a:solidFill>
            <a:ln w="0" cap="flat">
              <a:solidFill>
                <a:srgbClr val="4472C4"/>
              </a:solidFill>
              <a:prstDash val="solid"/>
              <a:round/>
              <a:headEnd/>
              <a:tailEnd/>
            </a:ln>
          </p:spPr>
          <p:txBody>
            <a:bodyPr vert="horz" wrap="square" lIns="68580" tIns="34290" rIns="68580" bIns="34290" numCol="1" anchor="t" anchorCtr="0" compatLnSpc="1">
              <a:prstTxWarp prst="textNoShape">
                <a:avLst/>
              </a:prstTxWarp>
            </a:bodyPr>
            <a:lstStyle/>
            <a:p>
              <a:endParaRPr lang="en-US" sz="1350" kern="0">
                <a:solidFill>
                  <a:prstClr val="black"/>
                </a:solidFill>
                <a:latin typeface="Calibri" panose="020F0502020204030204"/>
              </a:endParaRPr>
            </a:p>
          </p:txBody>
        </p:sp>
        <p:sp>
          <p:nvSpPr>
            <p:cNvPr id="173" name="Freeform 28">
              <a:extLst>
                <a:ext uri="{FF2B5EF4-FFF2-40B4-BE49-F238E27FC236}">
                  <a16:creationId xmlns:a16="http://schemas.microsoft.com/office/drawing/2014/main" id="{6234D22F-E02C-40B6-8FF5-12CA4F692D6E}"/>
                </a:ext>
              </a:extLst>
            </p:cNvPr>
            <p:cNvSpPr>
              <a:spLocks noEditPoints="1"/>
            </p:cNvSpPr>
            <p:nvPr/>
          </p:nvSpPr>
          <p:spPr bwMode="auto">
            <a:xfrm>
              <a:off x="2527" y="1519"/>
              <a:ext cx="169" cy="309"/>
            </a:xfrm>
            <a:custGeom>
              <a:avLst/>
              <a:gdLst>
                <a:gd name="T0" fmla="*/ 21 w 169"/>
                <a:gd name="T1" fmla="*/ 28 h 309"/>
                <a:gd name="T2" fmla="*/ 157 w 169"/>
                <a:gd name="T3" fmla="*/ 276 h 309"/>
                <a:gd name="T4" fmla="*/ 148 w 169"/>
                <a:gd name="T5" fmla="*/ 281 h 309"/>
                <a:gd name="T6" fmla="*/ 12 w 169"/>
                <a:gd name="T7" fmla="*/ 33 h 309"/>
                <a:gd name="T8" fmla="*/ 21 w 169"/>
                <a:gd name="T9" fmla="*/ 28 h 309"/>
                <a:gd name="T10" fmla="*/ 2 w 169"/>
                <a:gd name="T11" fmla="*/ 46 h 309"/>
                <a:gd name="T12" fmla="*/ 0 w 169"/>
                <a:gd name="T13" fmla="*/ 0 h 309"/>
                <a:gd name="T14" fmla="*/ 38 w 169"/>
                <a:gd name="T15" fmla="*/ 26 h 309"/>
                <a:gd name="T16" fmla="*/ 2 w 169"/>
                <a:gd name="T17" fmla="*/ 46 h 309"/>
                <a:gd name="T18" fmla="*/ 167 w 169"/>
                <a:gd name="T19" fmla="*/ 263 h 309"/>
                <a:gd name="T20" fmla="*/ 169 w 169"/>
                <a:gd name="T21" fmla="*/ 309 h 309"/>
                <a:gd name="T22" fmla="*/ 132 w 169"/>
                <a:gd name="T23" fmla="*/ 283 h 309"/>
                <a:gd name="T24" fmla="*/ 167 w 169"/>
                <a:gd name="T25" fmla="*/ 263 h 3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9" h="309">
                  <a:moveTo>
                    <a:pt x="21" y="28"/>
                  </a:moveTo>
                  <a:lnTo>
                    <a:pt x="157" y="276"/>
                  </a:lnTo>
                  <a:lnTo>
                    <a:pt x="148" y="281"/>
                  </a:lnTo>
                  <a:lnTo>
                    <a:pt x="12" y="33"/>
                  </a:lnTo>
                  <a:lnTo>
                    <a:pt x="21" y="28"/>
                  </a:lnTo>
                  <a:close/>
                  <a:moveTo>
                    <a:pt x="2" y="46"/>
                  </a:moveTo>
                  <a:lnTo>
                    <a:pt x="0" y="0"/>
                  </a:lnTo>
                  <a:lnTo>
                    <a:pt x="38" y="26"/>
                  </a:lnTo>
                  <a:lnTo>
                    <a:pt x="2" y="46"/>
                  </a:lnTo>
                  <a:close/>
                  <a:moveTo>
                    <a:pt x="167" y="263"/>
                  </a:moveTo>
                  <a:lnTo>
                    <a:pt x="169" y="309"/>
                  </a:lnTo>
                  <a:lnTo>
                    <a:pt x="132" y="283"/>
                  </a:lnTo>
                  <a:lnTo>
                    <a:pt x="167" y="263"/>
                  </a:lnTo>
                  <a:close/>
                </a:path>
              </a:pathLst>
            </a:custGeom>
            <a:solidFill>
              <a:srgbClr val="4472C4"/>
            </a:solidFill>
            <a:ln w="0" cap="flat">
              <a:solidFill>
                <a:srgbClr val="4472C4"/>
              </a:solidFill>
              <a:prstDash val="solid"/>
              <a:round/>
              <a:headEnd/>
              <a:tailEnd/>
            </a:ln>
          </p:spPr>
          <p:txBody>
            <a:bodyPr vert="horz" wrap="square" lIns="68580" tIns="34290" rIns="68580" bIns="34290" numCol="1" anchor="t" anchorCtr="0" compatLnSpc="1">
              <a:prstTxWarp prst="textNoShape">
                <a:avLst/>
              </a:prstTxWarp>
            </a:bodyPr>
            <a:lstStyle/>
            <a:p>
              <a:endParaRPr lang="en-US" sz="1350" kern="0">
                <a:solidFill>
                  <a:prstClr val="black"/>
                </a:solidFill>
                <a:latin typeface="Calibri" panose="020F0502020204030204"/>
              </a:endParaRPr>
            </a:p>
          </p:txBody>
        </p:sp>
        <p:sp>
          <p:nvSpPr>
            <p:cNvPr id="174" name="Freeform 29">
              <a:extLst>
                <a:ext uri="{FF2B5EF4-FFF2-40B4-BE49-F238E27FC236}">
                  <a16:creationId xmlns:a16="http://schemas.microsoft.com/office/drawing/2014/main" id="{7B51698C-6350-406E-A459-F18A4BB7CB00}"/>
                </a:ext>
              </a:extLst>
            </p:cNvPr>
            <p:cNvSpPr>
              <a:spLocks noEditPoints="1"/>
            </p:cNvSpPr>
            <p:nvPr/>
          </p:nvSpPr>
          <p:spPr bwMode="auto">
            <a:xfrm>
              <a:off x="1673" y="2044"/>
              <a:ext cx="725" cy="154"/>
            </a:xfrm>
            <a:custGeom>
              <a:avLst/>
              <a:gdLst>
                <a:gd name="T0" fmla="*/ 35 w 725"/>
                <a:gd name="T1" fmla="*/ 13 h 154"/>
                <a:gd name="T2" fmla="*/ 692 w 725"/>
                <a:gd name="T3" fmla="*/ 130 h 154"/>
                <a:gd name="T4" fmla="*/ 690 w 725"/>
                <a:gd name="T5" fmla="*/ 140 h 154"/>
                <a:gd name="T6" fmla="*/ 33 w 725"/>
                <a:gd name="T7" fmla="*/ 24 h 154"/>
                <a:gd name="T8" fmla="*/ 35 w 725"/>
                <a:gd name="T9" fmla="*/ 13 h 154"/>
                <a:gd name="T10" fmla="*/ 37 w 725"/>
                <a:gd name="T11" fmla="*/ 40 h 154"/>
                <a:gd name="T12" fmla="*/ 0 w 725"/>
                <a:gd name="T13" fmla="*/ 12 h 154"/>
                <a:gd name="T14" fmla="*/ 44 w 725"/>
                <a:gd name="T15" fmla="*/ 0 h 154"/>
                <a:gd name="T16" fmla="*/ 37 w 725"/>
                <a:gd name="T17" fmla="*/ 40 h 154"/>
                <a:gd name="T18" fmla="*/ 688 w 725"/>
                <a:gd name="T19" fmla="*/ 113 h 154"/>
                <a:gd name="T20" fmla="*/ 725 w 725"/>
                <a:gd name="T21" fmla="*/ 141 h 154"/>
                <a:gd name="T22" fmla="*/ 681 w 725"/>
                <a:gd name="T23" fmla="*/ 154 h 154"/>
                <a:gd name="T24" fmla="*/ 688 w 725"/>
                <a:gd name="T25" fmla="*/ 113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25" h="154">
                  <a:moveTo>
                    <a:pt x="35" y="13"/>
                  </a:moveTo>
                  <a:lnTo>
                    <a:pt x="692" y="130"/>
                  </a:lnTo>
                  <a:lnTo>
                    <a:pt x="690" y="140"/>
                  </a:lnTo>
                  <a:lnTo>
                    <a:pt x="33" y="24"/>
                  </a:lnTo>
                  <a:lnTo>
                    <a:pt x="35" y="13"/>
                  </a:lnTo>
                  <a:close/>
                  <a:moveTo>
                    <a:pt x="37" y="40"/>
                  </a:moveTo>
                  <a:lnTo>
                    <a:pt x="0" y="12"/>
                  </a:lnTo>
                  <a:lnTo>
                    <a:pt x="44" y="0"/>
                  </a:lnTo>
                  <a:lnTo>
                    <a:pt x="37" y="40"/>
                  </a:lnTo>
                  <a:close/>
                  <a:moveTo>
                    <a:pt x="688" y="113"/>
                  </a:moveTo>
                  <a:lnTo>
                    <a:pt x="725" y="141"/>
                  </a:lnTo>
                  <a:lnTo>
                    <a:pt x="681" y="154"/>
                  </a:lnTo>
                  <a:lnTo>
                    <a:pt x="688" y="113"/>
                  </a:lnTo>
                  <a:close/>
                </a:path>
              </a:pathLst>
            </a:custGeom>
            <a:solidFill>
              <a:srgbClr val="4472C4"/>
            </a:solidFill>
            <a:ln w="0" cap="flat">
              <a:solidFill>
                <a:srgbClr val="4472C4"/>
              </a:solidFill>
              <a:prstDash val="solid"/>
              <a:round/>
              <a:headEnd/>
              <a:tailEnd/>
            </a:ln>
          </p:spPr>
          <p:txBody>
            <a:bodyPr vert="horz" wrap="square" lIns="68580" tIns="34290" rIns="68580" bIns="34290" numCol="1" anchor="t" anchorCtr="0" compatLnSpc="1">
              <a:prstTxWarp prst="textNoShape">
                <a:avLst/>
              </a:prstTxWarp>
            </a:bodyPr>
            <a:lstStyle/>
            <a:p>
              <a:endParaRPr lang="en-US" sz="1350" kern="0">
                <a:solidFill>
                  <a:prstClr val="black"/>
                </a:solidFill>
                <a:latin typeface="Calibri" panose="020F0502020204030204"/>
              </a:endParaRPr>
            </a:p>
          </p:txBody>
        </p:sp>
        <p:sp>
          <p:nvSpPr>
            <p:cNvPr id="175" name="Freeform 30">
              <a:extLst>
                <a:ext uri="{FF2B5EF4-FFF2-40B4-BE49-F238E27FC236}">
                  <a16:creationId xmlns:a16="http://schemas.microsoft.com/office/drawing/2014/main" id="{7130134F-4974-4483-A2A2-DAD9F7DEB027}"/>
                </a:ext>
              </a:extLst>
            </p:cNvPr>
            <p:cNvSpPr>
              <a:spLocks noEditPoints="1"/>
            </p:cNvSpPr>
            <p:nvPr/>
          </p:nvSpPr>
          <p:spPr bwMode="auto">
            <a:xfrm>
              <a:off x="2164" y="2594"/>
              <a:ext cx="441" cy="284"/>
            </a:xfrm>
            <a:custGeom>
              <a:avLst/>
              <a:gdLst>
                <a:gd name="T0" fmla="*/ 32 w 441"/>
                <a:gd name="T1" fmla="*/ 269 h 284"/>
                <a:gd name="T2" fmla="*/ 415 w 441"/>
                <a:gd name="T3" fmla="*/ 23 h 284"/>
                <a:gd name="T4" fmla="*/ 409 w 441"/>
                <a:gd name="T5" fmla="*/ 14 h 284"/>
                <a:gd name="T6" fmla="*/ 26 w 441"/>
                <a:gd name="T7" fmla="*/ 261 h 284"/>
                <a:gd name="T8" fmla="*/ 32 w 441"/>
                <a:gd name="T9" fmla="*/ 269 h 284"/>
                <a:gd name="T10" fmla="*/ 23 w 441"/>
                <a:gd name="T11" fmla="*/ 244 h 284"/>
                <a:gd name="T12" fmla="*/ 0 w 441"/>
                <a:gd name="T13" fmla="*/ 284 h 284"/>
                <a:gd name="T14" fmla="*/ 46 w 441"/>
                <a:gd name="T15" fmla="*/ 278 h 284"/>
                <a:gd name="T16" fmla="*/ 23 w 441"/>
                <a:gd name="T17" fmla="*/ 244 h 284"/>
                <a:gd name="T18" fmla="*/ 417 w 441"/>
                <a:gd name="T19" fmla="*/ 39 h 284"/>
                <a:gd name="T20" fmla="*/ 441 w 441"/>
                <a:gd name="T21" fmla="*/ 0 h 284"/>
                <a:gd name="T22" fmla="*/ 395 w 441"/>
                <a:gd name="T23" fmla="*/ 5 h 284"/>
                <a:gd name="T24" fmla="*/ 417 w 441"/>
                <a:gd name="T25" fmla="*/ 39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1" h="284">
                  <a:moveTo>
                    <a:pt x="32" y="269"/>
                  </a:moveTo>
                  <a:lnTo>
                    <a:pt x="415" y="23"/>
                  </a:lnTo>
                  <a:lnTo>
                    <a:pt x="409" y="14"/>
                  </a:lnTo>
                  <a:lnTo>
                    <a:pt x="26" y="261"/>
                  </a:lnTo>
                  <a:lnTo>
                    <a:pt x="32" y="269"/>
                  </a:lnTo>
                  <a:close/>
                  <a:moveTo>
                    <a:pt x="23" y="244"/>
                  </a:moveTo>
                  <a:lnTo>
                    <a:pt x="0" y="284"/>
                  </a:lnTo>
                  <a:lnTo>
                    <a:pt x="46" y="278"/>
                  </a:lnTo>
                  <a:lnTo>
                    <a:pt x="23" y="244"/>
                  </a:lnTo>
                  <a:close/>
                  <a:moveTo>
                    <a:pt x="417" y="39"/>
                  </a:moveTo>
                  <a:lnTo>
                    <a:pt x="441" y="0"/>
                  </a:lnTo>
                  <a:lnTo>
                    <a:pt x="395" y="5"/>
                  </a:lnTo>
                  <a:lnTo>
                    <a:pt x="417" y="39"/>
                  </a:lnTo>
                  <a:close/>
                </a:path>
              </a:pathLst>
            </a:custGeom>
            <a:solidFill>
              <a:srgbClr val="4472C4"/>
            </a:solidFill>
            <a:ln w="0" cap="flat">
              <a:solidFill>
                <a:srgbClr val="4472C4"/>
              </a:solidFill>
              <a:prstDash val="solid"/>
              <a:round/>
              <a:headEnd/>
              <a:tailEnd/>
            </a:ln>
          </p:spPr>
          <p:txBody>
            <a:bodyPr vert="horz" wrap="square" lIns="68580" tIns="34290" rIns="68580" bIns="34290" numCol="1" anchor="t" anchorCtr="0" compatLnSpc="1">
              <a:prstTxWarp prst="textNoShape">
                <a:avLst/>
              </a:prstTxWarp>
            </a:bodyPr>
            <a:lstStyle/>
            <a:p>
              <a:endParaRPr lang="en-US" sz="1350" kern="0">
                <a:solidFill>
                  <a:prstClr val="black"/>
                </a:solidFill>
                <a:latin typeface="Calibri" panose="020F0502020204030204"/>
              </a:endParaRPr>
            </a:p>
          </p:txBody>
        </p:sp>
        <p:sp>
          <p:nvSpPr>
            <p:cNvPr id="176" name="Rectangle 31">
              <a:extLst>
                <a:ext uri="{FF2B5EF4-FFF2-40B4-BE49-F238E27FC236}">
                  <a16:creationId xmlns:a16="http://schemas.microsoft.com/office/drawing/2014/main" id="{C2652566-C565-4E58-A4C4-F6D8000D99B7}"/>
                </a:ext>
              </a:extLst>
            </p:cNvPr>
            <p:cNvSpPr>
              <a:spLocks noChangeArrowheads="1"/>
            </p:cNvSpPr>
            <p:nvPr/>
          </p:nvSpPr>
          <p:spPr bwMode="auto">
            <a:xfrm>
              <a:off x="2918" y="1885"/>
              <a:ext cx="438" cy="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altLang="en-US" sz="1125" kern="0">
                  <a:solidFill>
                    <a:srgbClr val="000000"/>
                  </a:solidFill>
                  <a:latin typeface="Calibri" panose="020F0502020204030204" pitchFamily="34" charset="0"/>
                </a:rPr>
                <a:t>Healthy, </a:t>
              </a:r>
              <a:endParaRPr lang="en-US" altLang="en-US" sz="1350" kern="0">
                <a:solidFill>
                  <a:prstClr val="black"/>
                </a:solidFill>
              </a:endParaRPr>
            </a:p>
          </p:txBody>
        </p:sp>
        <p:sp>
          <p:nvSpPr>
            <p:cNvPr id="177" name="Rectangle 32">
              <a:extLst>
                <a:ext uri="{FF2B5EF4-FFF2-40B4-BE49-F238E27FC236}">
                  <a16:creationId xmlns:a16="http://schemas.microsoft.com/office/drawing/2014/main" id="{5D017CDA-9E2E-4B2A-99A0-208CCD3C2372}"/>
                </a:ext>
              </a:extLst>
            </p:cNvPr>
            <p:cNvSpPr>
              <a:spLocks noChangeArrowheads="1"/>
            </p:cNvSpPr>
            <p:nvPr/>
          </p:nvSpPr>
          <p:spPr bwMode="auto">
            <a:xfrm>
              <a:off x="2734" y="2032"/>
              <a:ext cx="800" cy="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altLang="en-US" sz="1125" kern="0">
                  <a:solidFill>
                    <a:srgbClr val="000000"/>
                  </a:solidFill>
                  <a:latin typeface="Calibri" panose="020F0502020204030204" pitchFamily="34" charset="0"/>
                </a:rPr>
                <a:t>Successful Early </a:t>
              </a:r>
              <a:endParaRPr lang="en-US" altLang="en-US" sz="1350" kern="0">
                <a:solidFill>
                  <a:prstClr val="black"/>
                </a:solidFill>
              </a:endParaRPr>
            </a:p>
          </p:txBody>
        </p:sp>
        <p:sp>
          <p:nvSpPr>
            <p:cNvPr id="178" name="Rectangle 33">
              <a:extLst>
                <a:ext uri="{FF2B5EF4-FFF2-40B4-BE49-F238E27FC236}">
                  <a16:creationId xmlns:a16="http://schemas.microsoft.com/office/drawing/2014/main" id="{67CF8FC8-C935-4DBA-8CC0-3F0028312899}"/>
                </a:ext>
              </a:extLst>
            </p:cNvPr>
            <p:cNvSpPr>
              <a:spLocks noChangeArrowheads="1"/>
            </p:cNvSpPr>
            <p:nvPr/>
          </p:nvSpPr>
          <p:spPr bwMode="auto">
            <a:xfrm>
              <a:off x="2861" y="2180"/>
              <a:ext cx="528" cy="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altLang="en-US" sz="1125" kern="0">
                  <a:solidFill>
                    <a:srgbClr val="000000"/>
                  </a:solidFill>
                  <a:latin typeface="Calibri" panose="020F0502020204030204" pitchFamily="34" charset="0"/>
                </a:rPr>
                <a:t>Childhood </a:t>
              </a:r>
              <a:endParaRPr lang="en-US" altLang="en-US" sz="1350" kern="0">
                <a:solidFill>
                  <a:prstClr val="black"/>
                </a:solidFill>
              </a:endParaRPr>
            </a:p>
          </p:txBody>
        </p:sp>
        <p:sp>
          <p:nvSpPr>
            <p:cNvPr id="179" name="Rectangle 34">
              <a:extLst>
                <a:ext uri="{FF2B5EF4-FFF2-40B4-BE49-F238E27FC236}">
                  <a16:creationId xmlns:a16="http://schemas.microsoft.com/office/drawing/2014/main" id="{890A15BE-3F38-4CA1-A131-8D88DFEDF9D7}"/>
                </a:ext>
              </a:extLst>
            </p:cNvPr>
            <p:cNvSpPr>
              <a:spLocks noChangeArrowheads="1"/>
            </p:cNvSpPr>
            <p:nvPr/>
          </p:nvSpPr>
          <p:spPr bwMode="auto">
            <a:xfrm>
              <a:off x="2785" y="2330"/>
              <a:ext cx="666" cy="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altLang="en-US" sz="1125" kern="0">
                  <a:solidFill>
                    <a:srgbClr val="000000"/>
                  </a:solidFill>
                  <a:latin typeface="Calibri" panose="020F0502020204030204" pitchFamily="34" charset="0"/>
                </a:rPr>
                <a:t>Development</a:t>
              </a:r>
              <a:endParaRPr lang="en-US" altLang="en-US" sz="1350" kern="0">
                <a:solidFill>
                  <a:prstClr val="black"/>
                </a:solidFill>
              </a:endParaRPr>
            </a:p>
          </p:txBody>
        </p:sp>
        <p:sp>
          <p:nvSpPr>
            <p:cNvPr id="180" name="Rectangle 35">
              <a:extLst>
                <a:ext uri="{FF2B5EF4-FFF2-40B4-BE49-F238E27FC236}">
                  <a16:creationId xmlns:a16="http://schemas.microsoft.com/office/drawing/2014/main" id="{58A58315-D5BD-4326-A961-194DDB00317E}"/>
                </a:ext>
              </a:extLst>
            </p:cNvPr>
            <p:cNvSpPr>
              <a:spLocks noChangeArrowheads="1"/>
            </p:cNvSpPr>
            <p:nvPr/>
          </p:nvSpPr>
          <p:spPr bwMode="auto">
            <a:xfrm>
              <a:off x="2005" y="757"/>
              <a:ext cx="637" cy="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altLang="en-US" sz="1125" kern="0">
                  <a:solidFill>
                    <a:srgbClr val="000000"/>
                  </a:solidFill>
                  <a:latin typeface="Calibri" panose="020F0502020204030204" pitchFamily="34" charset="0"/>
                </a:rPr>
                <a:t>Health Care: </a:t>
              </a:r>
              <a:endParaRPr lang="en-US" altLang="en-US" sz="1350" kern="0">
                <a:solidFill>
                  <a:prstClr val="black"/>
                </a:solidFill>
              </a:endParaRPr>
            </a:p>
          </p:txBody>
        </p:sp>
        <p:sp>
          <p:nvSpPr>
            <p:cNvPr id="181" name="Rectangle 36">
              <a:extLst>
                <a:ext uri="{FF2B5EF4-FFF2-40B4-BE49-F238E27FC236}">
                  <a16:creationId xmlns:a16="http://schemas.microsoft.com/office/drawing/2014/main" id="{14247F8A-C195-4CE7-BB74-40B618C297B9}"/>
                </a:ext>
              </a:extLst>
            </p:cNvPr>
            <p:cNvSpPr>
              <a:spLocks noChangeArrowheads="1"/>
            </p:cNvSpPr>
            <p:nvPr/>
          </p:nvSpPr>
          <p:spPr bwMode="auto">
            <a:xfrm>
              <a:off x="2102" y="905"/>
              <a:ext cx="164" cy="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altLang="en-US" sz="1125" kern="0">
                  <a:solidFill>
                    <a:srgbClr val="000000"/>
                  </a:solidFill>
                  <a:latin typeface="Calibri" panose="020F0502020204030204" pitchFamily="34" charset="0"/>
                </a:rPr>
                <a:t>Pre</a:t>
              </a:r>
              <a:endParaRPr lang="en-US" altLang="en-US" sz="1350" kern="0">
                <a:solidFill>
                  <a:prstClr val="black"/>
                </a:solidFill>
              </a:endParaRPr>
            </a:p>
          </p:txBody>
        </p:sp>
        <p:sp>
          <p:nvSpPr>
            <p:cNvPr id="182" name="Rectangle 37">
              <a:extLst>
                <a:ext uri="{FF2B5EF4-FFF2-40B4-BE49-F238E27FC236}">
                  <a16:creationId xmlns:a16="http://schemas.microsoft.com/office/drawing/2014/main" id="{B42270CF-10FC-4ED3-B6BC-3F57F5B60488}"/>
                </a:ext>
              </a:extLst>
            </p:cNvPr>
            <p:cNvSpPr>
              <a:spLocks noChangeArrowheads="1"/>
            </p:cNvSpPr>
            <p:nvPr/>
          </p:nvSpPr>
          <p:spPr bwMode="auto">
            <a:xfrm>
              <a:off x="2266" y="905"/>
              <a:ext cx="38" cy="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altLang="en-US" sz="1125" kern="0">
                  <a:solidFill>
                    <a:srgbClr val="000000"/>
                  </a:solidFill>
                  <a:latin typeface="Calibri" panose="020F0502020204030204" pitchFamily="34" charset="0"/>
                </a:rPr>
                <a:t>-</a:t>
              </a:r>
              <a:endParaRPr lang="en-US" altLang="en-US" sz="1350" kern="0">
                <a:solidFill>
                  <a:prstClr val="black"/>
                </a:solidFill>
              </a:endParaRPr>
            </a:p>
          </p:txBody>
        </p:sp>
        <p:sp>
          <p:nvSpPr>
            <p:cNvPr id="183" name="Rectangle 38">
              <a:extLst>
                <a:ext uri="{FF2B5EF4-FFF2-40B4-BE49-F238E27FC236}">
                  <a16:creationId xmlns:a16="http://schemas.microsoft.com/office/drawing/2014/main" id="{098980C0-AC32-4578-AFED-A54DC4CDFC3B}"/>
                </a:ext>
              </a:extLst>
            </p:cNvPr>
            <p:cNvSpPr>
              <a:spLocks noChangeArrowheads="1"/>
            </p:cNvSpPr>
            <p:nvPr/>
          </p:nvSpPr>
          <p:spPr bwMode="auto">
            <a:xfrm>
              <a:off x="2332" y="905"/>
              <a:ext cx="211" cy="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altLang="en-US" sz="1125" kern="0">
                  <a:solidFill>
                    <a:srgbClr val="000000"/>
                  </a:solidFill>
                  <a:latin typeface="Calibri" panose="020F0502020204030204" pitchFamily="34" charset="0"/>
                </a:rPr>
                <a:t>and </a:t>
              </a:r>
              <a:endParaRPr lang="en-US" altLang="en-US" sz="1350" kern="0">
                <a:solidFill>
                  <a:prstClr val="black"/>
                </a:solidFill>
              </a:endParaRPr>
            </a:p>
          </p:txBody>
        </p:sp>
        <p:sp>
          <p:nvSpPr>
            <p:cNvPr id="184" name="Rectangle 39">
              <a:extLst>
                <a:ext uri="{FF2B5EF4-FFF2-40B4-BE49-F238E27FC236}">
                  <a16:creationId xmlns:a16="http://schemas.microsoft.com/office/drawing/2014/main" id="{0C3340C2-99BE-4FFB-906E-08D2B374502C}"/>
                </a:ext>
              </a:extLst>
            </p:cNvPr>
            <p:cNvSpPr>
              <a:spLocks noChangeArrowheads="1"/>
            </p:cNvSpPr>
            <p:nvPr/>
          </p:nvSpPr>
          <p:spPr bwMode="auto">
            <a:xfrm>
              <a:off x="2041" y="1055"/>
              <a:ext cx="576" cy="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altLang="en-US" sz="1125" kern="0">
                  <a:solidFill>
                    <a:srgbClr val="000000"/>
                  </a:solidFill>
                  <a:latin typeface="Calibri" panose="020F0502020204030204" pitchFamily="34" charset="0"/>
                </a:rPr>
                <a:t>Perinatal &amp; </a:t>
              </a:r>
              <a:endParaRPr lang="en-US" altLang="en-US" sz="1350" kern="0">
                <a:solidFill>
                  <a:prstClr val="black"/>
                </a:solidFill>
              </a:endParaRPr>
            </a:p>
          </p:txBody>
        </p:sp>
        <p:sp>
          <p:nvSpPr>
            <p:cNvPr id="185" name="Rectangle 40">
              <a:extLst>
                <a:ext uri="{FF2B5EF4-FFF2-40B4-BE49-F238E27FC236}">
                  <a16:creationId xmlns:a16="http://schemas.microsoft.com/office/drawing/2014/main" id="{831E91D3-C0A9-47E0-A650-3449DBB9B6C8}"/>
                </a:ext>
              </a:extLst>
            </p:cNvPr>
            <p:cNvSpPr>
              <a:spLocks noChangeArrowheads="1"/>
            </p:cNvSpPr>
            <p:nvPr/>
          </p:nvSpPr>
          <p:spPr bwMode="auto">
            <a:xfrm>
              <a:off x="2092" y="1202"/>
              <a:ext cx="434" cy="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altLang="en-US" sz="1125" kern="0">
                  <a:solidFill>
                    <a:srgbClr val="000000"/>
                  </a:solidFill>
                  <a:latin typeface="Calibri" panose="020F0502020204030204" pitchFamily="34" charset="0"/>
                </a:rPr>
                <a:t>Pediatric</a:t>
              </a:r>
              <a:endParaRPr lang="en-US" altLang="en-US" sz="1350" kern="0">
                <a:solidFill>
                  <a:prstClr val="black"/>
                </a:solidFill>
              </a:endParaRPr>
            </a:p>
          </p:txBody>
        </p:sp>
        <p:sp>
          <p:nvSpPr>
            <p:cNvPr id="186" name="Rectangle 41">
              <a:extLst>
                <a:ext uri="{FF2B5EF4-FFF2-40B4-BE49-F238E27FC236}">
                  <a16:creationId xmlns:a16="http://schemas.microsoft.com/office/drawing/2014/main" id="{97DCD6AC-04B1-483B-91D0-86159E5B712F}"/>
                </a:ext>
              </a:extLst>
            </p:cNvPr>
            <p:cNvSpPr>
              <a:spLocks noChangeArrowheads="1"/>
            </p:cNvSpPr>
            <p:nvPr/>
          </p:nvSpPr>
          <p:spPr bwMode="auto">
            <a:xfrm>
              <a:off x="679" y="1654"/>
              <a:ext cx="734" cy="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altLang="en-US" sz="1125" kern="0">
                  <a:solidFill>
                    <a:srgbClr val="000000"/>
                  </a:solidFill>
                  <a:latin typeface="Calibri" panose="020F0502020204030204" pitchFamily="34" charset="0"/>
                </a:rPr>
                <a:t>Mental Health </a:t>
              </a:r>
              <a:endParaRPr lang="en-US" altLang="en-US" sz="1350" kern="0">
                <a:solidFill>
                  <a:prstClr val="black"/>
                </a:solidFill>
              </a:endParaRPr>
            </a:p>
          </p:txBody>
        </p:sp>
        <p:sp>
          <p:nvSpPr>
            <p:cNvPr id="187" name="Rectangle 42">
              <a:extLst>
                <a:ext uri="{FF2B5EF4-FFF2-40B4-BE49-F238E27FC236}">
                  <a16:creationId xmlns:a16="http://schemas.microsoft.com/office/drawing/2014/main" id="{8FDC48C0-F542-4CCE-8384-1B998064A313}"/>
                </a:ext>
              </a:extLst>
            </p:cNvPr>
            <p:cNvSpPr>
              <a:spLocks noChangeArrowheads="1"/>
            </p:cNvSpPr>
            <p:nvPr/>
          </p:nvSpPr>
          <p:spPr bwMode="auto">
            <a:xfrm>
              <a:off x="755" y="1802"/>
              <a:ext cx="595" cy="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altLang="en-US" sz="1125" kern="0">
                  <a:solidFill>
                    <a:srgbClr val="000000"/>
                  </a:solidFill>
                  <a:latin typeface="Calibri" panose="020F0502020204030204" pitchFamily="34" charset="0"/>
                </a:rPr>
                <a:t>Services for </a:t>
              </a:r>
              <a:endParaRPr lang="en-US" altLang="en-US" sz="1350" kern="0">
                <a:solidFill>
                  <a:prstClr val="black"/>
                </a:solidFill>
              </a:endParaRPr>
            </a:p>
          </p:txBody>
        </p:sp>
        <p:sp>
          <p:nvSpPr>
            <p:cNvPr id="188" name="Rectangle 43">
              <a:extLst>
                <a:ext uri="{FF2B5EF4-FFF2-40B4-BE49-F238E27FC236}">
                  <a16:creationId xmlns:a16="http://schemas.microsoft.com/office/drawing/2014/main" id="{76DAB3AD-17D6-44CA-9EDA-17D832B8B43C}"/>
                </a:ext>
              </a:extLst>
            </p:cNvPr>
            <p:cNvSpPr>
              <a:spLocks noChangeArrowheads="1"/>
            </p:cNvSpPr>
            <p:nvPr/>
          </p:nvSpPr>
          <p:spPr bwMode="auto">
            <a:xfrm>
              <a:off x="796" y="1952"/>
              <a:ext cx="509" cy="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altLang="en-US" sz="1125" kern="0">
                  <a:solidFill>
                    <a:srgbClr val="000000"/>
                  </a:solidFill>
                  <a:latin typeface="Calibri" panose="020F0502020204030204" pitchFamily="34" charset="0"/>
                </a:rPr>
                <a:t>Parents &amp; </a:t>
              </a:r>
              <a:endParaRPr lang="en-US" altLang="en-US" sz="1350" kern="0">
                <a:solidFill>
                  <a:prstClr val="black"/>
                </a:solidFill>
              </a:endParaRPr>
            </a:p>
          </p:txBody>
        </p:sp>
        <p:sp>
          <p:nvSpPr>
            <p:cNvPr id="189" name="Rectangle 44">
              <a:extLst>
                <a:ext uri="{FF2B5EF4-FFF2-40B4-BE49-F238E27FC236}">
                  <a16:creationId xmlns:a16="http://schemas.microsoft.com/office/drawing/2014/main" id="{B42DEC53-1281-47A0-8EA6-07718DF80DDD}"/>
                </a:ext>
              </a:extLst>
            </p:cNvPr>
            <p:cNvSpPr>
              <a:spLocks noChangeArrowheads="1"/>
            </p:cNvSpPr>
            <p:nvPr/>
          </p:nvSpPr>
          <p:spPr bwMode="auto">
            <a:xfrm>
              <a:off x="827" y="2099"/>
              <a:ext cx="413" cy="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altLang="en-US" sz="1125" kern="0">
                  <a:solidFill>
                    <a:srgbClr val="000000"/>
                  </a:solidFill>
                  <a:latin typeface="Calibri" panose="020F0502020204030204" pitchFamily="34" charset="0"/>
                </a:rPr>
                <a:t>Children</a:t>
              </a:r>
              <a:endParaRPr lang="en-US" altLang="en-US" sz="1350" kern="0">
                <a:solidFill>
                  <a:prstClr val="black"/>
                </a:solidFill>
              </a:endParaRPr>
            </a:p>
          </p:txBody>
        </p:sp>
        <p:sp>
          <p:nvSpPr>
            <p:cNvPr id="190" name="Rectangle 45">
              <a:extLst>
                <a:ext uri="{FF2B5EF4-FFF2-40B4-BE49-F238E27FC236}">
                  <a16:creationId xmlns:a16="http://schemas.microsoft.com/office/drawing/2014/main" id="{58D70A91-0113-492D-8B1E-59878A194372}"/>
                </a:ext>
              </a:extLst>
            </p:cNvPr>
            <p:cNvSpPr>
              <a:spLocks noChangeArrowheads="1"/>
            </p:cNvSpPr>
            <p:nvPr/>
          </p:nvSpPr>
          <p:spPr bwMode="auto">
            <a:xfrm>
              <a:off x="4072" y="958"/>
              <a:ext cx="504" cy="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altLang="en-US" sz="1125" kern="0">
                  <a:solidFill>
                    <a:srgbClr val="000000"/>
                  </a:solidFill>
                  <a:latin typeface="Calibri" panose="020F0502020204030204" pitchFamily="34" charset="0"/>
                </a:rPr>
                <a:t>Economic </a:t>
              </a:r>
              <a:endParaRPr lang="en-US" altLang="en-US" sz="1350" kern="0">
                <a:solidFill>
                  <a:prstClr val="black"/>
                </a:solidFill>
              </a:endParaRPr>
            </a:p>
          </p:txBody>
        </p:sp>
        <p:sp>
          <p:nvSpPr>
            <p:cNvPr id="191" name="Rectangle 46">
              <a:extLst>
                <a:ext uri="{FF2B5EF4-FFF2-40B4-BE49-F238E27FC236}">
                  <a16:creationId xmlns:a16="http://schemas.microsoft.com/office/drawing/2014/main" id="{C3B9692A-ACAB-42F0-B064-6EC325909AEE}"/>
                </a:ext>
              </a:extLst>
            </p:cNvPr>
            <p:cNvSpPr>
              <a:spLocks noChangeArrowheads="1"/>
            </p:cNvSpPr>
            <p:nvPr/>
          </p:nvSpPr>
          <p:spPr bwMode="auto">
            <a:xfrm>
              <a:off x="4010" y="1108"/>
              <a:ext cx="633" cy="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altLang="en-US" sz="1125" kern="0">
                  <a:solidFill>
                    <a:srgbClr val="000000"/>
                  </a:solidFill>
                  <a:latin typeface="Calibri" panose="020F0502020204030204" pitchFamily="34" charset="0"/>
                </a:rPr>
                <a:t>Supports for </a:t>
              </a:r>
              <a:endParaRPr lang="en-US" altLang="en-US" sz="1350" kern="0">
                <a:solidFill>
                  <a:prstClr val="black"/>
                </a:solidFill>
              </a:endParaRPr>
            </a:p>
          </p:txBody>
        </p:sp>
        <p:sp>
          <p:nvSpPr>
            <p:cNvPr id="192" name="Rectangle 47">
              <a:extLst>
                <a:ext uri="{FF2B5EF4-FFF2-40B4-BE49-F238E27FC236}">
                  <a16:creationId xmlns:a16="http://schemas.microsoft.com/office/drawing/2014/main" id="{0E94949A-6C00-4470-8BD9-94CE4BA7A94A}"/>
                </a:ext>
              </a:extLst>
            </p:cNvPr>
            <p:cNvSpPr>
              <a:spLocks noChangeArrowheads="1"/>
            </p:cNvSpPr>
            <p:nvPr/>
          </p:nvSpPr>
          <p:spPr bwMode="auto">
            <a:xfrm>
              <a:off x="4113" y="1255"/>
              <a:ext cx="403" cy="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altLang="en-US" sz="1125" kern="0">
                  <a:solidFill>
                    <a:srgbClr val="000000"/>
                  </a:solidFill>
                  <a:latin typeface="Calibri" panose="020F0502020204030204" pitchFamily="34" charset="0"/>
                </a:rPr>
                <a:t>Families</a:t>
              </a:r>
              <a:endParaRPr lang="en-US" altLang="en-US" sz="1350" kern="0">
                <a:solidFill>
                  <a:prstClr val="black"/>
                </a:solidFill>
              </a:endParaRPr>
            </a:p>
          </p:txBody>
        </p:sp>
        <p:sp>
          <p:nvSpPr>
            <p:cNvPr id="193" name="Rectangle 48">
              <a:extLst>
                <a:ext uri="{FF2B5EF4-FFF2-40B4-BE49-F238E27FC236}">
                  <a16:creationId xmlns:a16="http://schemas.microsoft.com/office/drawing/2014/main" id="{D21217B0-E92A-4888-9254-618F751E0983}"/>
                </a:ext>
              </a:extLst>
            </p:cNvPr>
            <p:cNvSpPr>
              <a:spLocks noChangeArrowheads="1"/>
            </p:cNvSpPr>
            <p:nvPr/>
          </p:nvSpPr>
          <p:spPr bwMode="auto">
            <a:xfrm>
              <a:off x="5013" y="2123"/>
              <a:ext cx="269" cy="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altLang="en-US" sz="1125" kern="0" dirty="0">
                  <a:solidFill>
                    <a:srgbClr val="FFFFFF"/>
                  </a:solidFill>
                  <a:latin typeface="Calibri" panose="020F0502020204030204" pitchFamily="34" charset="0"/>
                </a:rPr>
                <a:t>Early </a:t>
              </a:r>
              <a:endParaRPr lang="en-US" altLang="en-US" sz="1350" kern="0" dirty="0">
                <a:solidFill>
                  <a:prstClr val="black"/>
                </a:solidFill>
              </a:endParaRPr>
            </a:p>
          </p:txBody>
        </p:sp>
        <p:sp>
          <p:nvSpPr>
            <p:cNvPr id="194" name="Rectangle 49">
              <a:extLst>
                <a:ext uri="{FF2B5EF4-FFF2-40B4-BE49-F238E27FC236}">
                  <a16:creationId xmlns:a16="http://schemas.microsoft.com/office/drawing/2014/main" id="{5FB0A60B-8089-414D-8D45-E00E58A2543D}"/>
                </a:ext>
              </a:extLst>
            </p:cNvPr>
            <p:cNvSpPr>
              <a:spLocks noChangeArrowheads="1"/>
            </p:cNvSpPr>
            <p:nvPr/>
          </p:nvSpPr>
          <p:spPr bwMode="auto">
            <a:xfrm>
              <a:off x="4875" y="2270"/>
              <a:ext cx="528" cy="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altLang="en-US" sz="1125" kern="0" dirty="0">
                  <a:solidFill>
                    <a:srgbClr val="FFFFFF"/>
                  </a:solidFill>
                  <a:latin typeface="Calibri" panose="020F0502020204030204" pitchFamily="34" charset="0"/>
                </a:rPr>
                <a:t>Childhood </a:t>
              </a:r>
              <a:endParaRPr lang="en-US" altLang="en-US" sz="1350" kern="0" dirty="0">
                <a:solidFill>
                  <a:prstClr val="black"/>
                </a:solidFill>
              </a:endParaRPr>
            </a:p>
          </p:txBody>
        </p:sp>
        <p:sp>
          <p:nvSpPr>
            <p:cNvPr id="195" name="Rectangle 50">
              <a:extLst>
                <a:ext uri="{FF2B5EF4-FFF2-40B4-BE49-F238E27FC236}">
                  <a16:creationId xmlns:a16="http://schemas.microsoft.com/office/drawing/2014/main" id="{11C1060F-4FAF-4DA6-9F1C-C19B9E013ABB}"/>
                </a:ext>
              </a:extLst>
            </p:cNvPr>
            <p:cNvSpPr>
              <a:spLocks noChangeArrowheads="1"/>
            </p:cNvSpPr>
            <p:nvPr/>
          </p:nvSpPr>
          <p:spPr bwMode="auto">
            <a:xfrm>
              <a:off x="4834" y="2418"/>
              <a:ext cx="626" cy="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altLang="en-US" sz="1125" kern="0">
                  <a:solidFill>
                    <a:srgbClr val="FFFFFF"/>
                  </a:solidFill>
                  <a:latin typeface="Calibri" panose="020F0502020204030204" pitchFamily="34" charset="0"/>
                </a:rPr>
                <a:t>Education &amp; </a:t>
              </a:r>
              <a:endParaRPr lang="en-US" altLang="en-US" sz="1350" kern="0">
                <a:solidFill>
                  <a:prstClr val="black"/>
                </a:solidFill>
              </a:endParaRPr>
            </a:p>
          </p:txBody>
        </p:sp>
        <p:sp>
          <p:nvSpPr>
            <p:cNvPr id="196" name="Rectangle 51">
              <a:extLst>
                <a:ext uri="{FF2B5EF4-FFF2-40B4-BE49-F238E27FC236}">
                  <a16:creationId xmlns:a16="http://schemas.microsoft.com/office/drawing/2014/main" id="{48AFB565-BC6A-4F4B-8D24-6EE20A6949A4}"/>
                </a:ext>
              </a:extLst>
            </p:cNvPr>
            <p:cNvSpPr>
              <a:spLocks noChangeArrowheads="1"/>
            </p:cNvSpPr>
            <p:nvPr/>
          </p:nvSpPr>
          <p:spPr bwMode="auto">
            <a:xfrm>
              <a:off x="5023" y="2568"/>
              <a:ext cx="225" cy="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altLang="en-US" sz="1125" kern="0">
                  <a:solidFill>
                    <a:srgbClr val="FFFFFF"/>
                  </a:solidFill>
                  <a:latin typeface="Calibri" panose="020F0502020204030204" pitchFamily="34" charset="0"/>
                </a:rPr>
                <a:t>Care</a:t>
              </a:r>
              <a:endParaRPr lang="en-US" altLang="en-US" sz="1350" kern="0">
                <a:solidFill>
                  <a:prstClr val="black"/>
                </a:solidFill>
              </a:endParaRPr>
            </a:p>
          </p:txBody>
        </p:sp>
        <p:sp>
          <p:nvSpPr>
            <p:cNvPr id="197" name="Rectangle 52">
              <a:extLst>
                <a:ext uri="{FF2B5EF4-FFF2-40B4-BE49-F238E27FC236}">
                  <a16:creationId xmlns:a16="http://schemas.microsoft.com/office/drawing/2014/main" id="{0A747989-DCCF-4BA8-A93D-B143C5E00D2B}"/>
                </a:ext>
              </a:extLst>
            </p:cNvPr>
            <p:cNvSpPr>
              <a:spLocks noChangeArrowheads="1"/>
            </p:cNvSpPr>
            <p:nvPr/>
          </p:nvSpPr>
          <p:spPr bwMode="auto">
            <a:xfrm>
              <a:off x="3489" y="3256"/>
              <a:ext cx="695" cy="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altLang="en-US" sz="1125" kern="0">
                  <a:solidFill>
                    <a:srgbClr val="000000"/>
                  </a:solidFill>
                  <a:latin typeface="Calibri" panose="020F0502020204030204" pitchFamily="34" charset="0"/>
                </a:rPr>
                <a:t>Child Welfare </a:t>
              </a:r>
              <a:endParaRPr lang="en-US" altLang="en-US" sz="1350" kern="0">
                <a:solidFill>
                  <a:prstClr val="black"/>
                </a:solidFill>
              </a:endParaRPr>
            </a:p>
          </p:txBody>
        </p:sp>
        <p:sp>
          <p:nvSpPr>
            <p:cNvPr id="198" name="Rectangle 53">
              <a:extLst>
                <a:ext uri="{FF2B5EF4-FFF2-40B4-BE49-F238E27FC236}">
                  <a16:creationId xmlns:a16="http://schemas.microsoft.com/office/drawing/2014/main" id="{15D6D304-7419-4320-AA29-032294991735}"/>
                </a:ext>
              </a:extLst>
            </p:cNvPr>
            <p:cNvSpPr>
              <a:spLocks noChangeArrowheads="1"/>
            </p:cNvSpPr>
            <p:nvPr/>
          </p:nvSpPr>
          <p:spPr bwMode="auto">
            <a:xfrm>
              <a:off x="3622" y="3406"/>
              <a:ext cx="400" cy="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altLang="en-US" sz="1125" kern="0">
                  <a:solidFill>
                    <a:srgbClr val="000000"/>
                  </a:solidFill>
                  <a:latin typeface="Calibri" panose="020F0502020204030204" pitchFamily="34" charset="0"/>
                </a:rPr>
                <a:t>Services</a:t>
              </a:r>
              <a:endParaRPr lang="en-US" altLang="en-US" sz="1350" kern="0">
                <a:solidFill>
                  <a:prstClr val="black"/>
                </a:solidFill>
              </a:endParaRPr>
            </a:p>
          </p:txBody>
        </p:sp>
        <p:sp>
          <p:nvSpPr>
            <p:cNvPr id="199" name="Rectangle 54">
              <a:extLst>
                <a:ext uri="{FF2B5EF4-FFF2-40B4-BE49-F238E27FC236}">
                  <a16:creationId xmlns:a16="http://schemas.microsoft.com/office/drawing/2014/main" id="{3CD077CB-EF1F-4650-ADAF-2BA96246A6EB}"/>
                </a:ext>
              </a:extLst>
            </p:cNvPr>
            <p:cNvSpPr>
              <a:spLocks noChangeArrowheads="1"/>
            </p:cNvSpPr>
            <p:nvPr/>
          </p:nvSpPr>
          <p:spPr bwMode="auto">
            <a:xfrm>
              <a:off x="1332" y="2930"/>
              <a:ext cx="767" cy="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altLang="en-US" sz="1125" kern="0">
                  <a:solidFill>
                    <a:srgbClr val="000000"/>
                  </a:solidFill>
                  <a:latin typeface="Calibri" panose="020F0502020204030204" pitchFamily="34" charset="0"/>
                </a:rPr>
                <a:t>Parks, Libraries </a:t>
              </a:r>
              <a:endParaRPr lang="en-US" altLang="en-US" sz="1350" kern="0">
                <a:solidFill>
                  <a:prstClr val="black"/>
                </a:solidFill>
              </a:endParaRPr>
            </a:p>
          </p:txBody>
        </p:sp>
        <p:sp>
          <p:nvSpPr>
            <p:cNvPr id="200" name="Rectangle 55">
              <a:extLst>
                <a:ext uri="{FF2B5EF4-FFF2-40B4-BE49-F238E27FC236}">
                  <a16:creationId xmlns:a16="http://schemas.microsoft.com/office/drawing/2014/main" id="{416D7B0A-0368-4B20-ABF5-AC525EB30FD6}"/>
                </a:ext>
              </a:extLst>
            </p:cNvPr>
            <p:cNvSpPr>
              <a:spLocks noChangeArrowheads="1"/>
            </p:cNvSpPr>
            <p:nvPr/>
          </p:nvSpPr>
          <p:spPr bwMode="auto">
            <a:xfrm>
              <a:off x="1521" y="3077"/>
              <a:ext cx="386" cy="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altLang="en-US" sz="1125" kern="0">
                  <a:solidFill>
                    <a:srgbClr val="000000"/>
                  </a:solidFill>
                  <a:latin typeface="Calibri" panose="020F0502020204030204" pitchFamily="34" charset="0"/>
                </a:rPr>
                <a:t>&amp; Basic </a:t>
              </a:r>
              <a:endParaRPr lang="en-US" altLang="en-US" sz="1350" kern="0">
                <a:solidFill>
                  <a:prstClr val="black"/>
                </a:solidFill>
              </a:endParaRPr>
            </a:p>
          </p:txBody>
        </p:sp>
        <p:sp>
          <p:nvSpPr>
            <p:cNvPr id="201" name="Rectangle 56">
              <a:extLst>
                <a:ext uri="{FF2B5EF4-FFF2-40B4-BE49-F238E27FC236}">
                  <a16:creationId xmlns:a16="http://schemas.microsoft.com/office/drawing/2014/main" id="{6B813746-C30D-4BAA-A6DD-47B5E91A252B}"/>
                </a:ext>
              </a:extLst>
            </p:cNvPr>
            <p:cNvSpPr>
              <a:spLocks noChangeArrowheads="1"/>
            </p:cNvSpPr>
            <p:nvPr/>
          </p:nvSpPr>
          <p:spPr bwMode="auto">
            <a:xfrm>
              <a:off x="1408" y="3225"/>
              <a:ext cx="599" cy="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altLang="en-US" sz="1125" kern="0">
                  <a:solidFill>
                    <a:srgbClr val="000000"/>
                  </a:solidFill>
                  <a:latin typeface="Calibri" panose="020F0502020204030204" pitchFamily="34" charset="0"/>
                </a:rPr>
                <a:t>Community </a:t>
              </a:r>
              <a:endParaRPr lang="en-US" altLang="en-US" sz="1350" kern="0">
                <a:solidFill>
                  <a:prstClr val="black"/>
                </a:solidFill>
              </a:endParaRPr>
            </a:p>
          </p:txBody>
        </p:sp>
        <p:sp>
          <p:nvSpPr>
            <p:cNvPr id="202" name="Rectangle 57">
              <a:extLst>
                <a:ext uri="{FF2B5EF4-FFF2-40B4-BE49-F238E27FC236}">
                  <a16:creationId xmlns:a16="http://schemas.microsoft.com/office/drawing/2014/main" id="{CC557045-63DC-431C-B170-1F3AA930294E}"/>
                </a:ext>
              </a:extLst>
            </p:cNvPr>
            <p:cNvSpPr>
              <a:spLocks noChangeArrowheads="1"/>
            </p:cNvSpPr>
            <p:nvPr/>
          </p:nvSpPr>
          <p:spPr bwMode="auto">
            <a:xfrm>
              <a:off x="1500" y="3375"/>
              <a:ext cx="400" cy="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altLang="en-US" sz="1125" kern="0">
                  <a:solidFill>
                    <a:srgbClr val="000000"/>
                  </a:solidFill>
                  <a:latin typeface="Calibri" panose="020F0502020204030204" pitchFamily="34" charset="0"/>
                </a:rPr>
                <a:t>Services</a:t>
              </a:r>
              <a:endParaRPr lang="en-US" altLang="en-US" sz="1350" kern="0">
                <a:solidFill>
                  <a:prstClr val="black"/>
                </a:solidFill>
              </a:endParaRPr>
            </a:p>
          </p:txBody>
        </p:sp>
      </p:grpSp>
      <p:sp>
        <p:nvSpPr>
          <p:cNvPr id="203" name="Oval 202">
            <a:extLst>
              <a:ext uri="{FF2B5EF4-FFF2-40B4-BE49-F238E27FC236}">
                <a16:creationId xmlns:a16="http://schemas.microsoft.com/office/drawing/2014/main" id="{CD13CA69-5167-4CDF-B2AF-FCD72B83406B}"/>
              </a:ext>
            </a:extLst>
          </p:cNvPr>
          <p:cNvSpPr/>
          <p:nvPr/>
        </p:nvSpPr>
        <p:spPr>
          <a:xfrm>
            <a:off x="6131647" y="3182509"/>
            <a:ext cx="1273637" cy="894866"/>
          </a:xfrm>
          <a:prstGeom prst="ellipse">
            <a:avLst/>
          </a:prstGeom>
          <a:noFill/>
          <a:ln w="12700" cap="flat" cmpd="sng" algn="ctr">
            <a:solidFill>
              <a:srgbClr val="7030A0"/>
            </a:solidFill>
            <a:prstDash val="solid"/>
            <a:miter lim="800000"/>
          </a:ln>
          <a:effectLst/>
        </p:spPr>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r>
              <a:rPr lang="en-US" sz="1050" kern="0" dirty="0">
                <a:solidFill>
                  <a:sysClr val="windowText" lastClr="000000"/>
                </a:solidFill>
                <a:latin typeface="Calibri" panose="020F0502020204030204"/>
              </a:rPr>
              <a:t>Birth to five services funded through ISBE</a:t>
            </a:r>
          </a:p>
        </p:txBody>
      </p:sp>
      <p:sp>
        <p:nvSpPr>
          <p:cNvPr id="204" name="Oval 203">
            <a:extLst>
              <a:ext uri="{FF2B5EF4-FFF2-40B4-BE49-F238E27FC236}">
                <a16:creationId xmlns:a16="http://schemas.microsoft.com/office/drawing/2014/main" id="{82156AEA-99ED-4C8D-90A3-04F428D523D2}"/>
              </a:ext>
            </a:extLst>
          </p:cNvPr>
          <p:cNvSpPr/>
          <p:nvPr/>
        </p:nvSpPr>
        <p:spPr>
          <a:xfrm>
            <a:off x="5343499" y="3789264"/>
            <a:ext cx="1273637" cy="894866"/>
          </a:xfrm>
          <a:prstGeom prst="ellipse">
            <a:avLst/>
          </a:prstGeom>
          <a:noFill/>
          <a:ln w="12700" cap="flat" cmpd="sng" algn="ctr">
            <a:solidFill>
              <a:srgbClr val="7030A0"/>
            </a:solidFill>
            <a:prstDash val="solid"/>
            <a:miter lim="800000"/>
          </a:ln>
          <a:effectLst/>
        </p:spPr>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r>
              <a:rPr lang="en-US" sz="1050" kern="0" dirty="0">
                <a:solidFill>
                  <a:sysClr val="windowText" lastClr="000000"/>
                </a:solidFill>
                <a:latin typeface="Calibri" panose="020F0502020204030204"/>
              </a:rPr>
              <a:t>Birth to 12 services funded through IDHS</a:t>
            </a:r>
          </a:p>
        </p:txBody>
      </p:sp>
      <p:sp>
        <p:nvSpPr>
          <p:cNvPr id="205" name="Oval 204">
            <a:extLst>
              <a:ext uri="{FF2B5EF4-FFF2-40B4-BE49-F238E27FC236}">
                <a16:creationId xmlns:a16="http://schemas.microsoft.com/office/drawing/2014/main" id="{4A414A4F-5340-42AC-86B1-24697E70B83D}"/>
              </a:ext>
            </a:extLst>
          </p:cNvPr>
          <p:cNvSpPr/>
          <p:nvPr/>
        </p:nvSpPr>
        <p:spPr>
          <a:xfrm>
            <a:off x="6550963" y="3982840"/>
            <a:ext cx="1273637" cy="894866"/>
          </a:xfrm>
          <a:prstGeom prst="ellipse">
            <a:avLst/>
          </a:prstGeom>
          <a:noFill/>
          <a:ln w="12700" cap="flat" cmpd="sng" algn="ctr">
            <a:solidFill>
              <a:srgbClr val="7030A0"/>
            </a:solidFill>
            <a:prstDash val="solid"/>
            <a:miter lim="800000"/>
          </a:ln>
          <a:effectLst/>
        </p:spPr>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400" kern="0" dirty="0">
              <a:solidFill>
                <a:sysClr val="windowText" lastClr="000000"/>
              </a:solidFill>
              <a:latin typeface="Calibri" panose="020F0502020204030204"/>
            </a:endParaRPr>
          </a:p>
          <a:p>
            <a:pPr algn="ctr"/>
            <a:r>
              <a:rPr lang="en-US" sz="1050" kern="0" dirty="0">
                <a:solidFill>
                  <a:sysClr val="windowText" lastClr="000000"/>
                </a:solidFill>
                <a:latin typeface="Calibri" panose="020F0502020204030204"/>
              </a:rPr>
              <a:t>Home visiting services administered through GOECD</a:t>
            </a:r>
          </a:p>
        </p:txBody>
      </p:sp>
      <p:sp>
        <p:nvSpPr>
          <p:cNvPr id="206" name="Oval 205">
            <a:extLst>
              <a:ext uri="{FF2B5EF4-FFF2-40B4-BE49-F238E27FC236}">
                <a16:creationId xmlns:a16="http://schemas.microsoft.com/office/drawing/2014/main" id="{C6152EEA-33AF-41CA-BDC8-A80EAAAAAD1A}"/>
              </a:ext>
            </a:extLst>
          </p:cNvPr>
          <p:cNvSpPr/>
          <p:nvPr/>
        </p:nvSpPr>
        <p:spPr>
          <a:xfrm>
            <a:off x="5572858" y="4601209"/>
            <a:ext cx="1273637" cy="894866"/>
          </a:xfrm>
          <a:prstGeom prst="ellipse">
            <a:avLst/>
          </a:prstGeom>
          <a:noFill/>
          <a:ln w="12700" cap="flat" cmpd="sng" algn="ctr">
            <a:solidFill>
              <a:srgbClr val="7030A0"/>
            </a:solidFill>
            <a:prstDash val="solid"/>
            <a:miter lim="800000"/>
          </a:ln>
          <a:effectLst/>
        </p:spPr>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r>
              <a:rPr lang="en-US" sz="1050" kern="0" dirty="0">
                <a:solidFill>
                  <a:sysClr val="windowText" lastClr="000000"/>
                </a:solidFill>
                <a:latin typeface="Calibri" panose="020F0502020204030204"/>
              </a:rPr>
              <a:t>Licensing services funded (in part) through IDHS via DCFS</a:t>
            </a:r>
          </a:p>
        </p:txBody>
      </p:sp>
      <p:sp>
        <p:nvSpPr>
          <p:cNvPr id="207" name="Right Brace 206">
            <a:extLst>
              <a:ext uri="{FF2B5EF4-FFF2-40B4-BE49-F238E27FC236}">
                <a16:creationId xmlns:a16="http://schemas.microsoft.com/office/drawing/2014/main" id="{58D47AF9-7841-4CB0-B051-48861C948991}"/>
              </a:ext>
            </a:extLst>
          </p:cNvPr>
          <p:cNvSpPr/>
          <p:nvPr/>
        </p:nvSpPr>
        <p:spPr>
          <a:xfrm>
            <a:off x="7772038" y="2974709"/>
            <a:ext cx="367793" cy="2624138"/>
          </a:xfrm>
          <a:prstGeom prst="rightBrace">
            <a:avLst/>
          </a:prstGeom>
          <a:noFill/>
          <a:ln w="6350" cap="flat" cmpd="sng" algn="ctr">
            <a:solidFill>
              <a:srgbClr val="7030A0"/>
            </a:solidFill>
            <a:prstDash val="solid"/>
            <a:miter lim="800000"/>
          </a:ln>
          <a:effectLst/>
        </p:spPr>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kern="0">
              <a:solidFill>
                <a:prstClr val="black"/>
              </a:solidFill>
              <a:latin typeface="Calibri" panose="020F0502020204030204"/>
            </a:endParaRPr>
          </a:p>
        </p:txBody>
      </p:sp>
      <p:sp>
        <p:nvSpPr>
          <p:cNvPr id="208" name="TextBox 207">
            <a:extLst>
              <a:ext uri="{FF2B5EF4-FFF2-40B4-BE49-F238E27FC236}">
                <a16:creationId xmlns:a16="http://schemas.microsoft.com/office/drawing/2014/main" id="{7E4C44EF-40C7-44E6-AA3B-106C3D27CEF6}"/>
              </a:ext>
            </a:extLst>
          </p:cNvPr>
          <p:cNvSpPr txBox="1"/>
          <p:nvPr/>
        </p:nvSpPr>
        <p:spPr>
          <a:xfrm>
            <a:off x="8158162" y="3925589"/>
            <a:ext cx="784981" cy="738664"/>
          </a:xfrm>
          <a:prstGeom prst="rect">
            <a:avLst/>
          </a:prstGeom>
          <a:noFill/>
        </p:spPr>
        <p:txBody>
          <a:bodyPr wrap="square" rtlCol="0">
            <a:spAutoFit/>
          </a:bodyPr>
          <a:lstStyle/>
          <a:p>
            <a:pPr algn="ctr"/>
            <a:r>
              <a:rPr lang="en-US" sz="1050" dirty="0">
                <a:solidFill>
                  <a:prstClr val="black"/>
                </a:solidFill>
                <a:latin typeface="Calibri" panose="020F0502020204030204"/>
              </a:rPr>
              <a:t>Early Childhood Education &amp; Care</a:t>
            </a:r>
          </a:p>
        </p:txBody>
      </p:sp>
    </p:spTree>
    <p:extLst>
      <p:ext uri="{BB962C8B-B14F-4D97-AF65-F5344CB8AC3E}">
        <p14:creationId xmlns:p14="http://schemas.microsoft.com/office/powerpoint/2010/main" val="392076222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B54ABD-A557-A946-8599-3CF492D5FF4B}"/>
              </a:ext>
            </a:extLst>
          </p:cNvPr>
          <p:cNvSpPr>
            <a:spLocks noGrp="1"/>
          </p:cNvSpPr>
          <p:nvPr>
            <p:ph type="title"/>
          </p:nvPr>
        </p:nvSpPr>
        <p:spPr/>
        <p:txBody>
          <a:bodyPr/>
          <a:lstStyle/>
          <a:p>
            <a:r>
              <a:rPr lang="en-US" sz="2400"/>
              <a:t>The Commission’s deliberations and draft recommendations have been consistently informed by our Guiding Principles</a:t>
            </a:r>
          </a:p>
        </p:txBody>
      </p:sp>
      <p:sp>
        <p:nvSpPr>
          <p:cNvPr id="3" name="Content Placeholder 2">
            <a:extLst>
              <a:ext uri="{FF2B5EF4-FFF2-40B4-BE49-F238E27FC236}">
                <a16:creationId xmlns:a16="http://schemas.microsoft.com/office/drawing/2014/main" id="{D847BBAF-7A5D-5244-A576-AFFAFBFC167E}"/>
              </a:ext>
            </a:extLst>
          </p:cNvPr>
          <p:cNvSpPr>
            <a:spLocks noGrp="1"/>
          </p:cNvSpPr>
          <p:nvPr>
            <p:ph idx="1"/>
          </p:nvPr>
        </p:nvSpPr>
        <p:spPr>
          <a:xfrm>
            <a:off x="457200" y="1334278"/>
            <a:ext cx="8229600" cy="669724"/>
          </a:xfrm>
        </p:spPr>
        <p:txBody>
          <a:bodyPr vert="horz" lIns="91440" tIns="45720" rIns="91440" bIns="45720" rtlCol="0" anchor="t">
            <a:normAutofit/>
          </a:bodyPr>
          <a:lstStyle/>
          <a:p>
            <a:pPr marL="0" indent="0">
              <a:lnSpc>
                <a:spcPct val="120000"/>
              </a:lnSpc>
              <a:buNone/>
            </a:pPr>
            <a:r>
              <a:rPr lang="en-US" sz="1600">
                <a:latin typeface="Verdana"/>
                <a:ea typeface="Verdana"/>
                <a:cs typeface="Verdana"/>
              </a:rPr>
              <a:t>These Guiding Principles reflect the Commission’s values and beliefs, guide how it operates, and lay a foundation for decision-making.</a:t>
            </a:r>
            <a:endParaRPr lang="en-US" sz="800"/>
          </a:p>
        </p:txBody>
      </p:sp>
      <p:sp>
        <p:nvSpPr>
          <p:cNvPr id="4" name="Slide Number Placeholder 3">
            <a:extLst>
              <a:ext uri="{FF2B5EF4-FFF2-40B4-BE49-F238E27FC236}">
                <a16:creationId xmlns:a16="http://schemas.microsoft.com/office/drawing/2014/main" id="{A58E50FC-02AC-B94D-9B79-430AB71E9056}"/>
              </a:ext>
            </a:extLst>
          </p:cNvPr>
          <p:cNvSpPr>
            <a:spLocks noGrp="1"/>
          </p:cNvSpPr>
          <p:nvPr>
            <p:ph type="sldNum" sz="quarter" idx="12"/>
          </p:nvPr>
        </p:nvSpPr>
        <p:spPr/>
        <p:txBody>
          <a:bodyPr/>
          <a:lstStyle/>
          <a:p>
            <a:fld id="{9BA150B5-8DFC-458F-AD8B-0D6E73DD8F1E}" type="slidenum">
              <a:rPr lang="en-US" smtClean="0"/>
              <a:t>25</a:t>
            </a:fld>
            <a:endParaRPr lang="en-US"/>
          </a:p>
        </p:txBody>
      </p:sp>
      <p:graphicFrame>
        <p:nvGraphicFramePr>
          <p:cNvPr id="6" name="Diagram 5">
            <a:extLst>
              <a:ext uri="{FF2B5EF4-FFF2-40B4-BE49-F238E27FC236}">
                <a16:creationId xmlns:a16="http://schemas.microsoft.com/office/drawing/2014/main" id="{08D5593B-2726-43B9-9950-F14B2B0F938E}"/>
              </a:ext>
            </a:extLst>
          </p:cNvPr>
          <p:cNvGraphicFramePr/>
          <p:nvPr/>
        </p:nvGraphicFramePr>
        <p:xfrm>
          <a:off x="221673" y="2004003"/>
          <a:ext cx="8756071" cy="476192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60968057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FFB40-B08F-4877-A00F-C094B6FC268E}"/>
              </a:ext>
            </a:extLst>
          </p:cNvPr>
          <p:cNvSpPr>
            <a:spLocks noGrp="1"/>
          </p:cNvSpPr>
          <p:nvPr>
            <p:ph type="title"/>
          </p:nvPr>
        </p:nvSpPr>
        <p:spPr>
          <a:xfrm>
            <a:off x="457200" y="0"/>
            <a:ext cx="8229600" cy="1143000"/>
          </a:xfrm>
        </p:spPr>
        <p:txBody>
          <a:bodyPr anchor="ctr">
            <a:noAutofit/>
          </a:bodyPr>
          <a:lstStyle/>
          <a:p>
            <a:r>
              <a:rPr lang="en-US" sz="2400" b="1" dirty="0"/>
              <a:t>Draft Recommendation: Funding Goals</a:t>
            </a:r>
          </a:p>
        </p:txBody>
      </p:sp>
      <p:sp>
        <p:nvSpPr>
          <p:cNvPr id="4" name="Slide Number Placeholder 3">
            <a:extLst>
              <a:ext uri="{FF2B5EF4-FFF2-40B4-BE49-F238E27FC236}">
                <a16:creationId xmlns:a16="http://schemas.microsoft.com/office/drawing/2014/main" id="{BFCE3CE7-83AA-488A-A7CA-DBB6AED902D9}"/>
              </a:ext>
            </a:extLst>
          </p:cNvPr>
          <p:cNvSpPr>
            <a:spLocks noGrp="1"/>
          </p:cNvSpPr>
          <p:nvPr>
            <p:ph type="sldNum" sz="quarter" idx="12"/>
          </p:nvPr>
        </p:nvSpPr>
        <p:spPr>
          <a:xfrm>
            <a:off x="6553200" y="6400800"/>
            <a:ext cx="2133600" cy="365125"/>
          </a:xfrm>
        </p:spPr>
        <p:txBody>
          <a:bodyPr anchor="ctr">
            <a:normAutofit/>
          </a:bodyPr>
          <a:lstStyle/>
          <a:p>
            <a:pPr>
              <a:spcAft>
                <a:spcPts val="600"/>
              </a:spcAft>
            </a:pPr>
            <a:fld id="{9BA150B5-8DFC-458F-AD8B-0D6E73DD8F1E}" type="slidenum">
              <a:rPr lang="en-US" smtClean="0"/>
              <a:pPr>
                <a:spcAft>
                  <a:spcPts val="600"/>
                </a:spcAft>
              </a:pPr>
              <a:t>26</a:t>
            </a:fld>
            <a:endParaRPr lang="en-US"/>
          </a:p>
        </p:txBody>
      </p:sp>
      <p:graphicFrame>
        <p:nvGraphicFramePr>
          <p:cNvPr id="5" name="Content Placeholder 4">
            <a:extLst>
              <a:ext uri="{FF2B5EF4-FFF2-40B4-BE49-F238E27FC236}">
                <a16:creationId xmlns:a16="http://schemas.microsoft.com/office/drawing/2014/main" id="{BD64A1A9-D074-4DF1-8A63-67ECA93733A6}"/>
              </a:ext>
            </a:extLst>
          </p:cNvPr>
          <p:cNvGraphicFramePr>
            <a:graphicFrameLocks noGrp="1"/>
          </p:cNvGraphicFramePr>
          <p:nvPr>
            <p:ph idx="1"/>
            <p:extLst>
              <p:ext uri="{D42A27DB-BD31-4B8C-83A1-F6EECF244321}">
                <p14:modId xmlns:p14="http://schemas.microsoft.com/office/powerpoint/2010/main" val="548313707"/>
              </p:ext>
            </p:extLst>
          </p:nvPr>
        </p:nvGraphicFramePr>
        <p:xfrm>
          <a:off x="457198" y="3153391"/>
          <a:ext cx="8229600" cy="355917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Rectangle: Rounded Corners 5">
            <a:extLst>
              <a:ext uri="{FF2B5EF4-FFF2-40B4-BE49-F238E27FC236}">
                <a16:creationId xmlns:a16="http://schemas.microsoft.com/office/drawing/2014/main" id="{51D574C9-BB58-48BE-A3DB-789AD9734715}"/>
              </a:ext>
            </a:extLst>
          </p:cNvPr>
          <p:cNvSpPr/>
          <p:nvPr/>
        </p:nvSpPr>
        <p:spPr>
          <a:xfrm>
            <a:off x="1523999" y="1439157"/>
            <a:ext cx="6096000" cy="1230489"/>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u="sng">
                <a:solidFill>
                  <a:schemeClr val="bg1"/>
                </a:solidFill>
              </a:rPr>
              <a:t>Charge</a:t>
            </a:r>
            <a:r>
              <a:rPr lang="en-US">
                <a:solidFill>
                  <a:schemeClr val="bg1"/>
                </a:solidFill>
              </a:rPr>
              <a:t>:</a:t>
            </a:r>
            <a:r>
              <a:rPr lang="en-US" i="1">
                <a:solidFill>
                  <a:schemeClr val="bg1"/>
                </a:solidFill>
              </a:rPr>
              <a:t> Establish </a:t>
            </a:r>
            <a:r>
              <a:rPr lang="en-US" b="1" i="1">
                <a:solidFill>
                  <a:schemeClr val="bg1"/>
                </a:solidFill>
              </a:rPr>
              <a:t>funding goals</a:t>
            </a:r>
            <a:r>
              <a:rPr lang="en-US" i="1">
                <a:solidFill>
                  <a:schemeClr val="bg1"/>
                </a:solidFill>
              </a:rPr>
              <a:t> to provide equitable access to high-quality ECEC services for all children birth to age five</a:t>
            </a:r>
            <a:r>
              <a:rPr lang="en-US">
                <a:solidFill>
                  <a:schemeClr val="bg1"/>
                </a:solidFill>
              </a:rPr>
              <a:t> </a:t>
            </a:r>
          </a:p>
        </p:txBody>
      </p:sp>
      <p:sp>
        <p:nvSpPr>
          <p:cNvPr id="7" name="Arrow: Right 6">
            <a:extLst>
              <a:ext uri="{FF2B5EF4-FFF2-40B4-BE49-F238E27FC236}">
                <a16:creationId xmlns:a16="http://schemas.microsoft.com/office/drawing/2014/main" id="{6B4BAD1B-9C15-4427-8822-B7396E3E7A54}"/>
              </a:ext>
            </a:extLst>
          </p:cNvPr>
          <p:cNvSpPr/>
          <p:nvPr/>
        </p:nvSpPr>
        <p:spPr>
          <a:xfrm rot="5400000">
            <a:off x="4384412" y="2223560"/>
            <a:ext cx="375172" cy="1484489"/>
          </a:xfrm>
          <a:prstGeom prst="rightArrow">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00682511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4A31B9-60D8-564B-AD53-13CD0BE96671}"/>
              </a:ext>
            </a:extLst>
          </p:cNvPr>
          <p:cNvSpPr>
            <a:spLocks noGrp="1"/>
          </p:cNvSpPr>
          <p:nvPr>
            <p:ph type="title"/>
          </p:nvPr>
        </p:nvSpPr>
        <p:spPr>
          <a:xfrm>
            <a:off x="457200" y="0"/>
            <a:ext cx="8420986" cy="1143000"/>
          </a:xfrm>
        </p:spPr>
        <p:txBody>
          <a:bodyPr/>
          <a:lstStyle/>
          <a:p>
            <a:r>
              <a:rPr lang="en-US" dirty="0"/>
              <a:t>This would create a </a:t>
            </a:r>
            <a:r>
              <a:rPr lang="en-US" b="1" i="1" dirty="0"/>
              <a:t>high quality, equitable</a:t>
            </a:r>
            <a:r>
              <a:rPr lang="en-US" dirty="0"/>
              <a:t> experience for children and families</a:t>
            </a:r>
            <a:endParaRPr lang="en-US" sz="1600" b="1" i="1" dirty="0"/>
          </a:p>
        </p:txBody>
      </p:sp>
      <p:sp>
        <p:nvSpPr>
          <p:cNvPr id="4" name="Slide Number Placeholder 3">
            <a:extLst>
              <a:ext uri="{FF2B5EF4-FFF2-40B4-BE49-F238E27FC236}">
                <a16:creationId xmlns:a16="http://schemas.microsoft.com/office/drawing/2014/main" id="{6A4C063C-EF58-F040-B5E0-5D9BD2B94F6E}"/>
              </a:ext>
            </a:extLst>
          </p:cNvPr>
          <p:cNvSpPr>
            <a:spLocks noGrp="1"/>
          </p:cNvSpPr>
          <p:nvPr>
            <p:ph type="sldNum" sz="quarter" idx="12"/>
          </p:nvPr>
        </p:nvSpPr>
        <p:spPr/>
        <p:txBody>
          <a:bodyPr/>
          <a:lstStyle/>
          <a:p>
            <a:fld id="{9BA150B5-8DFC-458F-AD8B-0D6E73DD8F1E}" type="slidenum">
              <a:rPr lang="en-US" smtClean="0"/>
              <a:t>27</a:t>
            </a:fld>
            <a:endParaRPr lang="en-US"/>
          </a:p>
        </p:txBody>
      </p:sp>
      <p:pic>
        <p:nvPicPr>
          <p:cNvPr id="8" name="Graphic 7" descr="Group of women">
            <a:extLst>
              <a:ext uri="{FF2B5EF4-FFF2-40B4-BE49-F238E27FC236}">
                <a16:creationId xmlns:a16="http://schemas.microsoft.com/office/drawing/2014/main" id="{461D3DF5-346A-314A-A8E9-688F9E380E34}"/>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591461" y="1904838"/>
            <a:ext cx="1030022" cy="1030022"/>
          </a:xfrm>
          <a:prstGeom prst="rect">
            <a:avLst/>
          </a:prstGeom>
        </p:spPr>
      </p:pic>
      <p:pic>
        <p:nvPicPr>
          <p:cNvPr id="10" name="Graphic 9" descr="Cheers">
            <a:extLst>
              <a:ext uri="{FF2B5EF4-FFF2-40B4-BE49-F238E27FC236}">
                <a16:creationId xmlns:a16="http://schemas.microsoft.com/office/drawing/2014/main" id="{87C0557B-561C-AF42-B64C-030B0E732628}"/>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2527845" y="4978113"/>
            <a:ext cx="1030022" cy="1030022"/>
          </a:xfrm>
          <a:prstGeom prst="rect">
            <a:avLst/>
          </a:prstGeom>
        </p:spPr>
      </p:pic>
      <p:pic>
        <p:nvPicPr>
          <p:cNvPr id="12" name="Graphic 11" descr="Open hand">
            <a:extLst>
              <a:ext uri="{FF2B5EF4-FFF2-40B4-BE49-F238E27FC236}">
                <a16:creationId xmlns:a16="http://schemas.microsoft.com/office/drawing/2014/main" id="{5D2F0D3E-0DA5-914A-9585-4F45C7392F56}"/>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5204097" y="1327914"/>
            <a:ext cx="1030022" cy="1030022"/>
          </a:xfrm>
          <a:prstGeom prst="rect">
            <a:avLst/>
          </a:prstGeom>
        </p:spPr>
      </p:pic>
      <p:pic>
        <p:nvPicPr>
          <p:cNvPr id="14" name="Graphic 13" descr="Home">
            <a:extLst>
              <a:ext uri="{FF2B5EF4-FFF2-40B4-BE49-F238E27FC236}">
                <a16:creationId xmlns:a16="http://schemas.microsoft.com/office/drawing/2014/main" id="{730628E8-2796-DF4F-A6AB-4D513B2BCD31}"/>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5903420" y="4809885"/>
            <a:ext cx="1030022" cy="1030022"/>
          </a:xfrm>
          <a:prstGeom prst="rect">
            <a:avLst/>
          </a:prstGeom>
        </p:spPr>
      </p:pic>
      <p:pic>
        <p:nvPicPr>
          <p:cNvPr id="16" name="Graphic 15" descr="Children">
            <a:extLst>
              <a:ext uri="{FF2B5EF4-FFF2-40B4-BE49-F238E27FC236}">
                <a16:creationId xmlns:a16="http://schemas.microsoft.com/office/drawing/2014/main" id="{CDC3E0A2-B669-8E44-8A59-C58049BC260C}"/>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1166349" y="3903858"/>
            <a:ext cx="1030022" cy="1030022"/>
          </a:xfrm>
          <a:prstGeom prst="rect">
            <a:avLst/>
          </a:prstGeom>
        </p:spPr>
      </p:pic>
      <p:pic>
        <p:nvPicPr>
          <p:cNvPr id="18" name="Graphic 17" descr="Money">
            <a:extLst>
              <a:ext uri="{FF2B5EF4-FFF2-40B4-BE49-F238E27FC236}">
                <a16:creationId xmlns:a16="http://schemas.microsoft.com/office/drawing/2014/main" id="{C1CF8EB0-CE19-C04F-9142-34C61DE21D59}"/>
              </a:ext>
            </a:extLst>
          </p:cNvPr>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3385030" y="1364876"/>
            <a:ext cx="1030022" cy="1030022"/>
          </a:xfrm>
          <a:prstGeom prst="rect">
            <a:avLst/>
          </a:prstGeom>
        </p:spPr>
      </p:pic>
      <p:pic>
        <p:nvPicPr>
          <p:cNvPr id="20" name="Graphic 19" descr="Medical">
            <a:extLst>
              <a:ext uri="{FF2B5EF4-FFF2-40B4-BE49-F238E27FC236}">
                <a16:creationId xmlns:a16="http://schemas.microsoft.com/office/drawing/2014/main" id="{BD871B46-1289-7844-880C-3D320AAB2DEF}"/>
              </a:ext>
            </a:extLst>
          </p:cNvPr>
          <p:cNvPicPr>
            <a:picLocks noChangeAspect="1"/>
          </p:cNvPicPr>
          <p:nvPr/>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7326640" y="4027297"/>
            <a:ext cx="1030022" cy="1030022"/>
          </a:xfrm>
          <a:prstGeom prst="rect">
            <a:avLst/>
          </a:prstGeom>
        </p:spPr>
      </p:pic>
      <p:pic>
        <p:nvPicPr>
          <p:cNvPr id="22" name="Graphic 21" descr="Clock">
            <a:extLst>
              <a:ext uri="{FF2B5EF4-FFF2-40B4-BE49-F238E27FC236}">
                <a16:creationId xmlns:a16="http://schemas.microsoft.com/office/drawing/2014/main" id="{7E22784D-6081-8543-9AAE-45296E6D144D}"/>
              </a:ext>
            </a:extLst>
          </p:cNvPr>
          <p:cNvPicPr>
            <a:picLocks noChangeAspect="1"/>
          </p:cNvPicPr>
          <p:nvPr/>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4313932" y="5290094"/>
            <a:ext cx="1030022" cy="1030022"/>
          </a:xfrm>
          <a:prstGeom prst="rect">
            <a:avLst/>
          </a:prstGeom>
        </p:spPr>
      </p:pic>
      <p:sp>
        <p:nvSpPr>
          <p:cNvPr id="23" name="TextBox 22">
            <a:extLst>
              <a:ext uri="{FF2B5EF4-FFF2-40B4-BE49-F238E27FC236}">
                <a16:creationId xmlns:a16="http://schemas.microsoft.com/office/drawing/2014/main" id="{ABFED117-2DC5-9440-9909-3C9E158E8934}"/>
              </a:ext>
            </a:extLst>
          </p:cNvPr>
          <p:cNvSpPr txBox="1"/>
          <p:nvPr/>
        </p:nvSpPr>
        <p:spPr>
          <a:xfrm>
            <a:off x="1110516" y="2970055"/>
            <a:ext cx="1972966" cy="1015663"/>
          </a:xfrm>
          <a:prstGeom prst="rect">
            <a:avLst/>
          </a:prstGeom>
          <a:noFill/>
        </p:spPr>
        <p:txBody>
          <a:bodyPr wrap="square" rtlCol="0">
            <a:spAutoFit/>
          </a:bodyPr>
          <a:lstStyle/>
          <a:p>
            <a:pPr algn="ctr"/>
            <a:r>
              <a:rPr lang="en-US" sz="1200" dirty="0"/>
              <a:t>More staff per children in classrooms; especially for children from households under 200% FPL</a:t>
            </a:r>
          </a:p>
        </p:txBody>
      </p:sp>
      <p:sp>
        <p:nvSpPr>
          <p:cNvPr id="24" name="TextBox 23">
            <a:extLst>
              <a:ext uri="{FF2B5EF4-FFF2-40B4-BE49-F238E27FC236}">
                <a16:creationId xmlns:a16="http://schemas.microsoft.com/office/drawing/2014/main" id="{7181AAF2-5663-A54F-998C-777E58D1A4B4}"/>
              </a:ext>
            </a:extLst>
          </p:cNvPr>
          <p:cNvSpPr txBox="1"/>
          <p:nvPr/>
        </p:nvSpPr>
        <p:spPr>
          <a:xfrm>
            <a:off x="723936" y="4734855"/>
            <a:ext cx="1862349" cy="1015663"/>
          </a:xfrm>
          <a:prstGeom prst="rect">
            <a:avLst/>
          </a:prstGeom>
          <a:noFill/>
        </p:spPr>
        <p:txBody>
          <a:bodyPr wrap="square" rtlCol="0">
            <a:spAutoFit/>
          </a:bodyPr>
          <a:lstStyle/>
          <a:p>
            <a:pPr algn="ctr"/>
            <a:r>
              <a:rPr lang="en-US" sz="1200" dirty="0"/>
              <a:t>Smaller group/class sizes than today; especially for children from households under 200% FPL</a:t>
            </a:r>
          </a:p>
        </p:txBody>
      </p:sp>
      <p:sp>
        <p:nvSpPr>
          <p:cNvPr id="25" name="TextBox 24">
            <a:extLst>
              <a:ext uri="{FF2B5EF4-FFF2-40B4-BE49-F238E27FC236}">
                <a16:creationId xmlns:a16="http://schemas.microsoft.com/office/drawing/2014/main" id="{F91B5DE2-346B-3A41-99E0-55CDEEB9CF79}"/>
              </a:ext>
            </a:extLst>
          </p:cNvPr>
          <p:cNvSpPr txBox="1"/>
          <p:nvPr/>
        </p:nvSpPr>
        <p:spPr>
          <a:xfrm>
            <a:off x="3117268" y="2302835"/>
            <a:ext cx="1551709" cy="461665"/>
          </a:xfrm>
          <a:prstGeom prst="rect">
            <a:avLst/>
          </a:prstGeom>
          <a:noFill/>
        </p:spPr>
        <p:txBody>
          <a:bodyPr wrap="square" rtlCol="0">
            <a:spAutoFit/>
          </a:bodyPr>
          <a:lstStyle/>
          <a:p>
            <a:pPr algn="ctr"/>
            <a:r>
              <a:rPr lang="en-US" sz="1200" dirty="0"/>
              <a:t>Appropriately paid staff</a:t>
            </a:r>
          </a:p>
        </p:txBody>
      </p:sp>
      <p:sp>
        <p:nvSpPr>
          <p:cNvPr id="26" name="TextBox 25">
            <a:extLst>
              <a:ext uri="{FF2B5EF4-FFF2-40B4-BE49-F238E27FC236}">
                <a16:creationId xmlns:a16="http://schemas.microsoft.com/office/drawing/2014/main" id="{EEA1D7EC-44CB-E447-A873-97A42CC54D1E}"/>
              </a:ext>
            </a:extLst>
          </p:cNvPr>
          <p:cNvSpPr txBox="1"/>
          <p:nvPr/>
        </p:nvSpPr>
        <p:spPr>
          <a:xfrm>
            <a:off x="4988441" y="2229559"/>
            <a:ext cx="1551709" cy="830997"/>
          </a:xfrm>
          <a:prstGeom prst="rect">
            <a:avLst/>
          </a:prstGeom>
          <a:noFill/>
        </p:spPr>
        <p:txBody>
          <a:bodyPr wrap="square" rtlCol="0">
            <a:spAutoFit/>
          </a:bodyPr>
          <a:lstStyle/>
          <a:p>
            <a:pPr algn="ctr"/>
            <a:r>
              <a:rPr lang="en-US" sz="1200" dirty="0"/>
              <a:t>Consultative services and family engagement</a:t>
            </a:r>
          </a:p>
        </p:txBody>
      </p:sp>
      <p:sp>
        <p:nvSpPr>
          <p:cNvPr id="27" name="TextBox 26">
            <a:extLst>
              <a:ext uri="{FF2B5EF4-FFF2-40B4-BE49-F238E27FC236}">
                <a16:creationId xmlns:a16="http://schemas.microsoft.com/office/drawing/2014/main" id="{4A7445E9-ACD5-FA4D-AF25-9B2F79681491}"/>
              </a:ext>
            </a:extLst>
          </p:cNvPr>
          <p:cNvSpPr txBox="1"/>
          <p:nvPr/>
        </p:nvSpPr>
        <p:spPr>
          <a:xfrm>
            <a:off x="7111263" y="5031840"/>
            <a:ext cx="1551709" cy="461665"/>
          </a:xfrm>
          <a:prstGeom prst="rect">
            <a:avLst/>
          </a:prstGeom>
          <a:noFill/>
        </p:spPr>
        <p:txBody>
          <a:bodyPr wrap="square" rtlCol="0">
            <a:spAutoFit/>
          </a:bodyPr>
          <a:lstStyle/>
          <a:p>
            <a:pPr algn="ctr"/>
            <a:r>
              <a:rPr lang="en-US" sz="1200" dirty="0"/>
              <a:t>Mental health supports</a:t>
            </a:r>
          </a:p>
        </p:txBody>
      </p:sp>
      <p:sp>
        <p:nvSpPr>
          <p:cNvPr id="28" name="TextBox 27">
            <a:extLst>
              <a:ext uri="{FF2B5EF4-FFF2-40B4-BE49-F238E27FC236}">
                <a16:creationId xmlns:a16="http://schemas.microsoft.com/office/drawing/2014/main" id="{B1E1A718-27BE-0045-A0B8-70031DE994D0}"/>
              </a:ext>
            </a:extLst>
          </p:cNvPr>
          <p:cNvSpPr txBox="1"/>
          <p:nvPr/>
        </p:nvSpPr>
        <p:spPr>
          <a:xfrm>
            <a:off x="5642576" y="5856012"/>
            <a:ext cx="1551709" cy="646331"/>
          </a:xfrm>
          <a:prstGeom prst="rect">
            <a:avLst/>
          </a:prstGeom>
          <a:noFill/>
        </p:spPr>
        <p:txBody>
          <a:bodyPr wrap="square" rtlCol="0">
            <a:spAutoFit/>
          </a:bodyPr>
          <a:lstStyle/>
          <a:p>
            <a:pPr algn="ctr"/>
            <a:r>
              <a:rPr lang="en-US" sz="1200" dirty="0"/>
              <a:t>Availability at the location of family choice</a:t>
            </a:r>
          </a:p>
        </p:txBody>
      </p:sp>
      <p:sp>
        <p:nvSpPr>
          <p:cNvPr id="29" name="TextBox 28">
            <a:extLst>
              <a:ext uri="{FF2B5EF4-FFF2-40B4-BE49-F238E27FC236}">
                <a16:creationId xmlns:a16="http://schemas.microsoft.com/office/drawing/2014/main" id="{17000DF4-EE6B-D048-AF5C-2261DF6B054B}"/>
              </a:ext>
            </a:extLst>
          </p:cNvPr>
          <p:cNvSpPr txBox="1"/>
          <p:nvPr/>
        </p:nvSpPr>
        <p:spPr>
          <a:xfrm>
            <a:off x="4053088" y="6220603"/>
            <a:ext cx="1551709" cy="646331"/>
          </a:xfrm>
          <a:prstGeom prst="rect">
            <a:avLst/>
          </a:prstGeom>
          <a:noFill/>
        </p:spPr>
        <p:txBody>
          <a:bodyPr wrap="square" rtlCol="0">
            <a:spAutoFit/>
          </a:bodyPr>
          <a:lstStyle/>
          <a:p>
            <a:pPr algn="ctr"/>
            <a:r>
              <a:rPr lang="en-US" sz="1200" dirty="0"/>
              <a:t>Choice of full-day, school-day, part-day care</a:t>
            </a:r>
          </a:p>
        </p:txBody>
      </p:sp>
      <p:sp>
        <p:nvSpPr>
          <p:cNvPr id="30" name="TextBox 29">
            <a:extLst>
              <a:ext uri="{FF2B5EF4-FFF2-40B4-BE49-F238E27FC236}">
                <a16:creationId xmlns:a16="http://schemas.microsoft.com/office/drawing/2014/main" id="{5E662723-27C0-4942-9AE6-0AEE06585990}"/>
              </a:ext>
            </a:extLst>
          </p:cNvPr>
          <p:cNvSpPr txBox="1"/>
          <p:nvPr/>
        </p:nvSpPr>
        <p:spPr>
          <a:xfrm>
            <a:off x="2122664" y="5937031"/>
            <a:ext cx="1786087" cy="646331"/>
          </a:xfrm>
          <a:prstGeom prst="rect">
            <a:avLst/>
          </a:prstGeom>
          <a:noFill/>
        </p:spPr>
        <p:txBody>
          <a:bodyPr wrap="square" rtlCol="0">
            <a:spAutoFit/>
          </a:bodyPr>
          <a:lstStyle/>
          <a:p>
            <a:pPr algn="ctr"/>
            <a:r>
              <a:rPr lang="en-US" sz="1200" dirty="0"/>
              <a:t>Supportive infrastructure and administration</a:t>
            </a:r>
          </a:p>
        </p:txBody>
      </p:sp>
      <p:pic>
        <p:nvPicPr>
          <p:cNvPr id="34" name="Graphic 33" descr="Woman with kid">
            <a:extLst>
              <a:ext uri="{FF2B5EF4-FFF2-40B4-BE49-F238E27FC236}">
                <a16:creationId xmlns:a16="http://schemas.microsoft.com/office/drawing/2014/main" id="{6929AECD-B143-B44E-8346-3848B4AE4F37}"/>
              </a:ext>
            </a:extLst>
          </p:cNvPr>
          <p:cNvPicPr>
            <a:picLocks noChangeAspect="1"/>
          </p:cNvPicPr>
          <p:nvPr/>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3618602" y="2913788"/>
            <a:ext cx="2195908" cy="2195908"/>
          </a:xfrm>
          <a:prstGeom prst="rect">
            <a:avLst/>
          </a:prstGeom>
        </p:spPr>
      </p:pic>
      <p:sp>
        <p:nvSpPr>
          <p:cNvPr id="3" name="TextBox 2">
            <a:extLst>
              <a:ext uri="{FF2B5EF4-FFF2-40B4-BE49-F238E27FC236}">
                <a16:creationId xmlns:a16="http://schemas.microsoft.com/office/drawing/2014/main" id="{1AA07B90-AF7B-634E-997C-C9FC81A90D03}"/>
              </a:ext>
            </a:extLst>
          </p:cNvPr>
          <p:cNvSpPr txBox="1"/>
          <p:nvPr/>
        </p:nvSpPr>
        <p:spPr>
          <a:xfrm>
            <a:off x="6702693" y="3214310"/>
            <a:ext cx="1794438" cy="830997"/>
          </a:xfrm>
          <a:prstGeom prst="rect">
            <a:avLst/>
          </a:prstGeom>
          <a:noFill/>
        </p:spPr>
        <p:txBody>
          <a:bodyPr wrap="square" rtlCol="0">
            <a:spAutoFit/>
          </a:bodyPr>
          <a:lstStyle/>
          <a:p>
            <a:pPr algn="ctr"/>
            <a:r>
              <a:rPr lang="en-US" sz="1200" dirty="0"/>
              <a:t>Supports for special education needs &amp; multilingual learners at their location</a:t>
            </a:r>
          </a:p>
        </p:txBody>
      </p:sp>
      <p:pic>
        <p:nvPicPr>
          <p:cNvPr id="6" name="Graphic 5" descr="Business Growth">
            <a:extLst>
              <a:ext uri="{FF2B5EF4-FFF2-40B4-BE49-F238E27FC236}">
                <a16:creationId xmlns:a16="http://schemas.microsoft.com/office/drawing/2014/main" id="{E1C43F83-7CEF-CF4D-8357-CB7F53CD6C74}"/>
              </a:ext>
            </a:extLst>
          </p:cNvPr>
          <p:cNvPicPr>
            <a:picLocks noChangeAspect="1"/>
          </p:cNvPicPr>
          <p:nvPr/>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tretch>
            <a:fillRect/>
          </a:stretch>
        </p:blipFill>
        <p:spPr>
          <a:xfrm>
            <a:off x="7111263" y="2076225"/>
            <a:ext cx="1088506" cy="1088506"/>
          </a:xfrm>
          <a:prstGeom prst="rect">
            <a:avLst/>
          </a:prstGeom>
        </p:spPr>
      </p:pic>
    </p:spTree>
    <p:extLst>
      <p:ext uri="{BB962C8B-B14F-4D97-AF65-F5344CB8AC3E}">
        <p14:creationId xmlns:p14="http://schemas.microsoft.com/office/powerpoint/2010/main" val="287279924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A50E4E-7E9C-8E49-AFC9-753B1F55C9CB}"/>
              </a:ext>
            </a:extLst>
          </p:cNvPr>
          <p:cNvSpPr>
            <a:spLocks noGrp="1"/>
          </p:cNvSpPr>
          <p:nvPr>
            <p:ph type="title"/>
          </p:nvPr>
        </p:nvSpPr>
        <p:spPr>
          <a:xfrm>
            <a:off x="457199" y="0"/>
            <a:ext cx="8334103" cy="1143000"/>
          </a:xfrm>
        </p:spPr>
        <p:txBody>
          <a:bodyPr/>
          <a:lstStyle/>
          <a:p>
            <a:r>
              <a:rPr lang="en-US" sz="2400" dirty="0"/>
              <a:t>The cost to provide equitable access to high-quality ECEC in Illinois is </a:t>
            </a:r>
            <a:r>
              <a:rPr lang="en-US" sz="2400" b="1" dirty="0"/>
              <a:t>$11.7B</a:t>
            </a:r>
            <a:r>
              <a:rPr lang="en-US" sz="2400" dirty="0"/>
              <a:t> in public funds (</a:t>
            </a:r>
            <a:r>
              <a:rPr lang="en-US" sz="2400" b="1" dirty="0"/>
              <a:t>$13.6B</a:t>
            </a:r>
            <a:r>
              <a:rPr lang="en-US" sz="2400" dirty="0"/>
              <a:t> total).</a:t>
            </a:r>
          </a:p>
        </p:txBody>
      </p:sp>
      <p:sp>
        <p:nvSpPr>
          <p:cNvPr id="4" name="Slide Number Placeholder 3">
            <a:extLst>
              <a:ext uri="{FF2B5EF4-FFF2-40B4-BE49-F238E27FC236}">
                <a16:creationId xmlns:a16="http://schemas.microsoft.com/office/drawing/2014/main" id="{29011416-734E-6E4F-901B-3F021E7C1AF0}"/>
              </a:ext>
            </a:extLst>
          </p:cNvPr>
          <p:cNvSpPr>
            <a:spLocks noGrp="1"/>
          </p:cNvSpPr>
          <p:nvPr>
            <p:ph type="sldNum" sz="quarter" idx="12"/>
          </p:nvPr>
        </p:nvSpPr>
        <p:spPr/>
        <p:txBody>
          <a:bodyPr/>
          <a:lstStyle/>
          <a:p>
            <a:fld id="{9BA150B5-8DFC-458F-AD8B-0D6E73DD8F1E}" type="slidenum">
              <a:rPr lang="en-US" smtClean="0"/>
              <a:t>28</a:t>
            </a:fld>
            <a:endParaRPr lang="en-US"/>
          </a:p>
        </p:txBody>
      </p:sp>
      <p:pic>
        <p:nvPicPr>
          <p:cNvPr id="5" name="Picture 4">
            <a:extLst>
              <a:ext uri="{FF2B5EF4-FFF2-40B4-BE49-F238E27FC236}">
                <a16:creationId xmlns:a16="http://schemas.microsoft.com/office/drawing/2014/main" id="{5B874149-4C56-4C1D-AD22-C56FCAB8EE40}"/>
              </a:ext>
            </a:extLst>
          </p:cNvPr>
          <p:cNvPicPr>
            <a:picLocks noChangeAspect="1"/>
          </p:cNvPicPr>
          <p:nvPr/>
        </p:nvPicPr>
        <p:blipFill>
          <a:blip r:embed="rId3"/>
          <a:stretch>
            <a:fillRect/>
          </a:stretch>
        </p:blipFill>
        <p:spPr>
          <a:xfrm>
            <a:off x="179313" y="1428699"/>
            <a:ext cx="4607175" cy="5338988"/>
          </a:xfrm>
          <a:prstGeom prst="rect">
            <a:avLst/>
          </a:prstGeom>
        </p:spPr>
      </p:pic>
      <p:sp>
        <p:nvSpPr>
          <p:cNvPr id="6" name="Rectangle 5">
            <a:extLst>
              <a:ext uri="{FF2B5EF4-FFF2-40B4-BE49-F238E27FC236}">
                <a16:creationId xmlns:a16="http://schemas.microsoft.com/office/drawing/2014/main" id="{8D01ECA3-CAEB-430A-847A-C890E629B0C5}"/>
              </a:ext>
            </a:extLst>
          </p:cNvPr>
          <p:cNvSpPr/>
          <p:nvPr/>
        </p:nvSpPr>
        <p:spPr>
          <a:xfrm>
            <a:off x="179313" y="5655733"/>
            <a:ext cx="4607175" cy="248356"/>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28A9716A-994C-4DA5-B7FA-D00EA925260A}"/>
              </a:ext>
            </a:extLst>
          </p:cNvPr>
          <p:cNvSpPr/>
          <p:nvPr/>
        </p:nvSpPr>
        <p:spPr>
          <a:xfrm>
            <a:off x="179313" y="6310489"/>
            <a:ext cx="4607175" cy="444147"/>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A77200D7-7252-411B-8119-9481870AC1FA}"/>
              </a:ext>
            </a:extLst>
          </p:cNvPr>
          <p:cNvSpPr txBox="1"/>
          <p:nvPr/>
        </p:nvSpPr>
        <p:spPr>
          <a:xfrm>
            <a:off x="4958080" y="1712924"/>
            <a:ext cx="4114799" cy="4770537"/>
          </a:xfrm>
          <a:prstGeom prst="rect">
            <a:avLst/>
          </a:prstGeom>
          <a:noFill/>
        </p:spPr>
        <p:txBody>
          <a:bodyPr wrap="square" rtlCol="0">
            <a:spAutoFit/>
          </a:bodyPr>
          <a:lstStyle/>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i="0" u="none" strike="noStrike" kern="1200" cap="none" spc="0" normalizeH="0" baseline="0" noProof="0" dirty="0">
                <a:ln>
                  <a:noFill/>
                </a:ln>
                <a:solidFill>
                  <a:prstClr val="black"/>
                </a:solidFill>
                <a:effectLst/>
                <a:uLnTx/>
                <a:uFillTx/>
                <a:latin typeface="Verdana"/>
                <a:ea typeface="+mn-ea"/>
                <a:cs typeface="+mn-cs"/>
              </a:rPr>
              <a:t>Families under 200% of Federal Poverty Line: eliminates CCAP co-pay</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1600" b="0" i="0" u="none" strike="noStrike" kern="1200" cap="none" spc="0" normalizeH="0" baseline="0" noProof="0" dirty="0">
              <a:ln>
                <a:noFill/>
              </a:ln>
              <a:solidFill>
                <a:prstClr val="black"/>
              </a:solidFill>
              <a:effectLst/>
              <a:uLnTx/>
              <a:uFillTx/>
              <a:latin typeface="Verdana"/>
              <a:ea typeface="+mn-ea"/>
              <a:cs typeface="+mn-cs"/>
            </a:endParaRP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dirty="0">
                <a:solidFill>
                  <a:prstClr val="black"/>
                </a:solidFill>
                <a:latin typeface="Verdana"/>
              </a:rPr>
              <a:t>Families 200-400% of Federal Poverty Line: graduated co-pays</a:t>
            </a:r>
          </a:p>
          <a:p>
            <a:pPr marR="0" lvl="0" algn="l" defTabSz="457200" rtl="0" eaLnBrk="1" fontAlgn="auto" latinLnBrk="0" hangingPunct="1">
              <a:lnSpc>
                <a:spcPct val="100000"/>
              </a:lnSpc>
              <a:spcBef>
                <a:spcPts val="0"/>
              </a:spcBef>
              <a:spcAft>
                <a:spcPts val="0"/>
              </a:spcAft>
              <a:buClrTx/>
              <a:buSzTx/>
              <a:tabLst/>
              <a:defRPr/>
            </a:pPr>
            <a:endParaRPr kumimoji="0" lang="en-US" sz="1600" b="0" i="0" u="none" strike="noStrike" kern="1200" cap="none" spc="0" normalizeH="0" baseline="0" noProof="0" dirty="0">
              <a:ln>
                <a:noFill/>
              </a:ln>
              <a:solidFill>
                <a:prstClr val="black"/>
              </a:solidFill>
              <a:effectLst/>
              <a:uLnTx/>
              <a:uFillTx/>
              <a:latin typeface="Verdana"/>
              <a:ea typeface="+mn-ea"/>
              <a:cs typeface="+mn-cs"/>
            </a:endParaRP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spc="0" normalizeH="0" baseline="0" noProof="0" dirty="0">
                <a:ln>
                  <a:noFill/>
                </a:ln>
                <a:solidFill>
                  <a:prstClr val="black"/>
                </a:solidFill>
                <a:effectLst/>
                <a:uLnTx/>
                <a:uFillTx/>
                <a:latin typeface="Verdana"/>
                <a:ea typeface="+mn-ea"/>
                <a:cs typeface="+mn-cs"/>
              </a:rPr>
              <a:t>Families over 400% of Federal Poverty Line: pay no more than 7% of income</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1600" b="0" i="0" u="none" strike="noStrike" kern="1200" cap="none" spc="0" normalizeH="0" baseline="0" noProof="0" dirty="0">
              <a:ln>
                <a:noFill/>
              </a:ln>
              <a:solidFill>
                <a:prstClr val="black"/>
              </a:solidFill>
              <a:effectLst/>
              <a:uLnTx/>
              <a:uFillTx/>
              <a:latin typeface="Verdana"/>
              <a:ea typeface="+mn-ea"/>
              <a:cs typeface="+mn-cs"/>
            </a:endParaRP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spc="0" normalizeH="0" baseline="0" noProof="0" dirty="0">
                <a:ln>
                  <a:noFill/>
                </a:ln>
                <a:solidFill>
                  <a:prstClr val="black"/>
                </a:solidFill>
                <a:effectLst/>
                <a:uLnTx/>
                <a:uFillTx/>
                <a:latin typeface="Verdana"/>
                <a:ea typeface="+mn-ea"/>
                <a:cs typeface="+mn-cs"/>
              </a:rPr>
              <a:t>Increases number of children served by 4x</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1600" b="0" i="0" u="none" strike="noStrike" kern="1200" cap="none" spc="0" normalizeH="0" baseline="0" noProof="0" dirty="0">
              <a:ln>
                <a:noFill/>
              </a:ln>
              <a:solidFill>
                <a:prstClr val="black"/>
              </a:solidFill>
              <a:effectLst/>
              <a:uLnTx/>
              <a:uFillTx/>
              <a:latin typeface="Verdana"/>
              <a:ea typeface="+mn-ea"/>
              <a:cs typeface="+mn-cs"/>
            </a:endParaRP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dirty="0">
                <a:solidFill>
                  <a:prstClr val="black"/>
                </a:solidFill>
                <a:latin typeface="Verdana"/>
              </a:rPr>
              <a:t>Increases compensation for early childhood professionals</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dirty="0">
              <a:solidFill>
                <a:prstClr val="black"/>
              </a:solidFill>
              <a:latin typeface="Verdana"/>
            </a:endParaRP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spc="0" normalizeH="0" baseline="0" noProof="0" dirty="0">
                <a:ln>
                  <a:noFill/>
                </a:ln>
                <a:solidFill>
                  <a:prstClr val="black"/>
                </a:solidFill>
                <a:effectLst/>
                <a:uLnTx/>
                <a:uFillTx/>
                <a:latin typeface="Verdana"/>
                <a:ea typeface="+mn-ea"/>
                <a:cs typeface="+mn-cs"/>
              </a:rPr>
              <a:t>Increases quality supports for providers</a:t>
            </a:r>
            <a:endParaRPr kumimoji="0" lang="en-US" sz="1100" b="0" i="0" u="none" strike="noStrike" kern="1200" cap="none" spc="0" normalizeH="0" baseline="0" noProof="0" dirty="0">
              <a:ln>
                <a:noFill/>
              </a:ln>
              <a:solidFill>
                <a:prstClr val="black"/>
              </a:solidFill>
              <a:effectLst/>
              <a:uLnTx/>
              <a:uFillTx/>
              <a:latin typeface="Verdana"/>
              <a:ea typeface="+mn-ea"/>
              <a:cs typeface="+mn-cs"/>
            </a:endParaRPr>
          </a:p>
        </p:txBody>
      </p:sp>
    </p:spTree>
    <p:extLst>
      <p:ext uri="{BB962C8B-B14F-4D97-AF65-F5344CB8AC3E}">
        <p14:creationId xmlns:p14="http://schemas.microsoft.com/office/powerpoint/2010/main" val="66938098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2AB505-509E-C14D-90C1-1E722DE5848E}"/>
              </a:ext>
            </a:extLst>
          </p:cNvPr>
          <p:cNvSpPr>
            <a:spLocks noGrp="1"/>
          </p:cNvSpPr>
          <p:nvPr>
            <p:ph type="title"/>
          </p:nvPr>
        </p:nvSpPr>
        <p:spPr/>
        <p:txBody>
          <a:bodyPr/>
          <a:lstStyle/>
          <a:p>
            <a:r>
              <a:rPr lang="en-US" dirty="0"/>
              <a:t>Guard rails can support progress toward achieving the funding goal</a:t>
            </a:r>
          </a:p>
        </p:txBody>
      </p:sp>
      <p:sp>
        <p:nvSpPr>
          <p:cNvPr id="3" name="Content Placeholder 2">
            <a:extLst>
              <a:ext uri="{FF2B5EF4-FFF2-40B4-BE49-F238E27FC236}">
                <a16:creationId xmlns:a16="http://schemas.microsoft.com/office/drawing/2014/main" id="{0AEEBB88-88A6-EC42-ABBC-431CCD299EB7}"/>
              </a:ext>
            </a:extLst>
          </p:cNvPr>
          <p:cNvSpPr>
            <a:spLocks noGrp="1"/>
          </p:cNvSpPr>
          <p:nvPr>
            <p:ph idx="1"/>
          </p:nvPr>
        </p:nvSpPr>
        <p:spPr>
          <a:xfrm>
            <a:off x="457200" y="1600199"/>
            <a:ext cx="8229600" cy="4929909"/>
          </a:xfrm>
        </p:spPr>
        <p:txBody>
          <a:bodyPr>
            <a:normAutofit fontScale="92500" lnSpcReduction="10000"/>
          </a:bodyPr>
          <a:lstStyle/>
          <a:p>
            <a:pPr marL="457200" indent="-457200">
              <a:spcBef>
                <a:spcPts val="1776"/>
              </a:spcBef>
              <a:buFont typeface="+mj-lt"/>
              <a:buAutoNum type="arabicPeriod"/>
            </a:pPr>
            <a:r>
              <a:rPr lang="en-US"/>
              <a:t>The funding adequacy model should be used to </a:t>
            </a:r>
            <a:r>
              <a:rPr lang="en-US" b="1">
                <a:solidFill>
                  <a:schemeClr val="accent1"/>
                </a:solidFill>
              </a:rPr>
              <a:t>inform stakeholder engagement, policy, and funding priorities and policies</a:t>
            </a:r>
          </a:p>
          <a:p>
            <a:pPr marL="457200" indent="-457200">
              <a:spcBef>
                <a:spcPts val="1776"/>
              </a:spcBef>
              <a:buFont typeface="+mj-lt"/>
              <a:buAutoNum type="arabicPeriod"/>
            </a:pPr>
            <a:r>
              <a:rPr lang="en-US"/>
              <a:t>The cost model should be </a:t>
            </a:r>
            <a:r>
              <a:rPr lang="en-US" b="1">
                <a:solidFill>
                  <a:schemeClr val="accent1"/>
                </a:solidFill>
              </a:rPr>
              <a:t>updated at minimum every four years</a:t>
            </a:r>
            <a:r>
              <a:rPr lang="en-US"/>
              <a:t> in alignment with the Commission’s Guiding Principles and values, and an annual update should be conducted for inflationary factors and any material changes</a:t>
            </a:r>
          </a:p>
          <a:p>
            <a:pPr marL="457200" indent="-457200">
              <a:spcBef>
                <a:spcPts val="1776"/>
              </a:spcBef>
              <a:buFont typeface="+mj-lt"/>
              <a:buAutoNum type="arabicPeriod"/>
            </a:pPr>
            <a:r>
              <a:rPr lang="en-US"/>
              <a:t>An </a:t>
            </a:r>
            <a:r>
              <a:rPr lang="en-US" b="1">
                <a:solidFill>
                  <a:schemeClr val="accent1"/>
                </a:solidFill>
              </a:rPr>
              <a:t>advisory body </a:t>
            </a:r>
            <a:r>
              <a:rPr lang="en-US"/>
              <a:t>should be created to support the </a:t>
            </a:r>
            <a:r>
              <a:rPr lang="en-US" b="1">
                <a:solidFill>
                  <a:schemeClr val="accent1"/>
                </a:solidFill>
              </a:rPr>
              <a:t>periodic re-evaluation </a:t>
            </a:r>
            <a:r>
              <a:rPr lang="en-US"/>
              <a:t>of funding adequacy</a:t>
            </a:r>
          </a:p>
          <a:p>
            <a:pPr marL="457200" indent="-457200">
              <a:spcBef>
                <a:spcPts val="1776"/>
              </a:spcBef>
              <a:buFont typeface="+mj-lt"/>
              <a:buAutoNum type="arabicPeriod"/>
            </a:pPr>
            <a:r>
              <a:rPr lang="en-US"/>
              <a:t>A study should be conducted to </a:t>
            </a:r>
            <a:r>
              <a:rPr lang="en-US" b="1">
                <a:solidFill>
                  <a:schemeClr val="accent1"/>
                </a:solidFill>
              </a:rPr>
              <a:t>assess current local funding and identify options and incentives </a:t>
            </a:r>
            <a:r>
              <a:rPr lang="en-US"/>
              <a:t>for longer-term local contributions</a:t>
            </a:r>
          </a:p>
        </p:txBody>
      </p:sp>
      <p:sp>
        <p:nvSpPr>
          <p:cNvPr id="4" name="Slide Number Placeholder 3">
            <a:extLst>
              <a:ext uri="{FF2B5EF4-FFF2-40B4-BE49-F238E27FC236}">
                <a16:creationId xmlns:a16="http://schemas.microsoft.com/office/drawing/2014/main" id="{1C8AF10B-A63B-EA4A-AD47-221E53405FDE}"/>
              </a:ext>
            </a:extLst>
          </p:cNvPr>
          <p:cNvSpPr>
            <a:spLocks noGrp="1"/>
          </p:cNvSpPr>
          <p:nvPr>
            <p:ph type="sldNum" sz="quarter" idx="12"/>
          </p:nvPr>
        </p:nvSpPr>
        <p:spPr/>
        <p:txBody>
          <a:bodyPr/>
          <a:lstStyle/>
          <a:p>
            <a:fld id="{9BA150B5-8DFC-458F-AD8B-0D6E73DD8F1E}" type="slidenum">
              <a:rPr lang="en-US" smtClean="0"/>
              <a:t>29</a:t>
            </a:fld>
            <a:endParaRPr lang="en-US"/>
          </a:p>
        </p:txBody>
      </p:sp>
    </p:spTree>
    <p:extLst>
      <p:ext uri="{BB962C8B-B14F-4D97-AF65-F5344CB8AC3E}">
        <p14:creationId xmlns:p14="http://schemas.microsoft.com/office/powerpoint/2010/main" val="23247392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141175-15D6-4095-BA18-DAD1C08D6601}"/>
              </a:ext>
            </a:extLst>
          </p:cNvPr>
          <p:cNvSpPr>
            <a:spLocks noGrp="1"/>
          </p:cNvSpPr>
          <p:nvPr>
            <p:ph type="title"/>
          </p:nvPr>
        </p:nvSpPr>
        <p:spPr/>
        <p:txBody>
          <a:bodyPr/>
          <a:lstStyle/>
          <a:p>
            <a:r>
              <a:rPr lang="en-US" dirty="0"/>
              <a:t>Housekeeping</a:t>
            </a:r>
          </a:p>
        </p:txBody>
      </p:sp>
      <p:sp>
        <p:nvSpPr>
          <p:cNvPr id="3" name="Content Placeholder 2">
            <a:extLst>
              <a:ext uri="{FF2B5EF4-FFF2-40B4-BE49-F238E27FC236}">
                <a16:creationId xmlns:a16="http://schemas.microsoft.com/office/drawing/2014/main" id="{40D203F8-4578-4D01-9F26-EBCF273FA4E6}"/>
              </a:ext>
            </a:extLst>
          </p:cNvPr>
          <p:cNvSpPr>
            <a:spLocks noGrp="1"/>
          </p:cNvSpPr>
          <p:nvPr>
            <p:ph idx="1"/>
          </p:nvPr>
        </p:nvSpPr>
        <p:spPr>
          <a:xfrm>
            <a:off x="457200" y="1600200"/>
            <a:ext cx="8229600" cy="4800600"/>
          </a:xfrm>
        </p:spPr>
        <p:txBody>
          <a:bodyPr>
            <a:normAutofit fontScale="85000" lnSpcReduction="10000"/>
          </a:bodyPr>
          <a:lstStyle/>
          <a:p>
            <a:r>
              <a:rPr lang="en-US" dirty="0"/>
              <a:t>Ok to record?</a:t>
            </a:r>
          </a:p>
          <a:p>
            <a:endParaRPr lang="en-US" dirty="0"/>
          </a:p>
          <a:p>
            <a:r>
              <a:rPr lang="en-US" dirty="0"/>
              <a:t>Confirm your name is on your Zoom (click on the 3 dots)</a:t>
            </a:r>
          </a:p>
          <a:p>
            <a:endParaRPr lang="en-US" dirty="0"/>
          </a:p>
          <a:p>
            <a:r>
              <a:rPr lang="en-US" dirty="0"/>
              <a:t>Stay on video (if possible)</a:t>
            </a:r>
          </a:p>
          <a:p>
            <a:endParaRPr lang="en-US" dirty="0"/>
          </a:p>
          <a:p>
            <a:r>
              <a:rPr lang="en-US" dirty="0"/>
              <a:t>Mute when you’re not speaking</a:t>
            </a:r>
          </a:p>
          <a:p>
            <a:endParaRPr lang="en-US" dirty="0"/>
          </a:p>
          <a:p>
            <a:r>
              <a:rPr lang="en-US" dirty="0"/>
              <a:t>Use the chat </a:t>
            </a:r>
            <a:r>
              <a:rPr lang="en-US" u="sng" dirty="0"/>
              <a:t>and</a:t>
            </a:r>
            <a:r>
              <a:rPr lang="en-US" dirty="0"/>
              <a:t> verbally call attention to chats that need to be discussed</a:t>
            </a:r>
          </a:p>
          <a:p>
            <a:endParaRPr lang="en-US" dirty="0"/>
          </a:p>
          <a:p>
            <a:r>
              <a:rPr lang="en-US" dirty="0"/>
              <a:t>Internet trouble? Switch to phone for audio</a:t>
            </a:r>
          </a:p>
          <a:p>
            <a:endParaRPr lang="en-US" dirty="0"/>
          </a:p>
          <a:p>
            <a:r>
              <a:rPr lang="en-US" dirty="0"/>
              <a:t>Time for public comment at the end</a:t>
            </a:r>
          </a:p>
        </p:txBody>
      </p:sp>
      <p:sp>
        <p:nvSpPr>
          <p:cNvPr id="4" name="Slide Number Placeholder 3">
            <a:extLst>
              <a:ext uri="{FF2B5EF4-FFF2-40B4-BE49-F238E27FC236}">
                <a16:creationId xmlns:a16="http://schemas.microsoft.com/office/drawing/2014/main" id="{10D81301-81EE-4A74-BAAA-26426EC00D05}"/>
              </a:ext>
            </a:extLst>
          </p:cNvPr>
          <p:cNvSpPr>
            <a:spLocks noGrp="1"/>
          </p:cNvSpPr>
          <p:nvPr>
            <p:ph type="sldNum" sz="quarter" idx="12"/>
          </p:nvPr>
        </p:nvSpPr>
        <p:spPr/>
        <p:txBody>
          <a:bodyPr/>
          <a:lstStyle/>
          <a:p>
            <a:fld id="{9BA150B5-8DFC-458F-AD8B-0D6E73DD8F1E}" type="slidenum">
              <a:rPr lang="en-US" smtClean="0"/>
              <a:t>3</a:t>
            </a:fld>
            <a:endParaRPr lang="en-US"/>
          </a:p>
        </p:txBody>
      </p:sp>
    </p:spTree>
    <p:extLst>
      <p:ext uri="{BB962C8B-B14F-4D97-AF65-F5344CB8AC3E}">
        <p14:creationId xmlns:p14="http://schemas.microsoft.com/office/powerpoint/2010/main" val="172481803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FFB40-B08F-4877-A00F-C094B6FC268E}"/>
              </a:ext>
            </a:extLst>
          </p:cNvPr>
          <p:cNvSpPr>
            <a:spLocks noGrp="1"/>
          </p:cNvSpPr>
          <p:nvPr>
            <p:ph type="title"/>
          </p:nvPr>
        </p:nvSpPr>
        <p:spPr>
          <a:xfrm>
            <a:off x="457200" y="0"/>
            <a:ext cx="8229600" cy="1143000"/>
          </a:xfrm>
        </p:spPr>
        <p:txBody>
          <a:bodyPr anchor="ctr">
            <a:noAutofit/>
          </a:bodyPr>
          <a:lstStyle/>
          <a:p>
            <a:r>
              <a:rPr lang="en-US" sz="2400" b="1" dirty="0"/>
              <a:t>Draft Recommendation: Funding Mechanisms</a:t>
            </a:r>
          </a:p>
        </p:txBody>
      </p:sp>
      <p:sp>
        <p:nvSpPr>
          <p:cNvPr id="4" name="Slide Number Placeholder 3">
            <a:extLst>
              <a:ext uri="{FF2B5EF4-FFF2-40B4-BE49-F238E27FC236}">
                <a16:creationId xmlns:a16="http://schemas.microsoft.com/office/drawing/2014/main" id="{BFCE3CE7-83AA-488A-A7CA-DBB6AED902D9}"/>
              </a:ext>
            </a:extLst>
          </p:cNvPr>
          <p:cNvSpPr>
            <a:spLocks noGrp="1"/>
          </p:cNvSpPr>
          <p:nvPr>
            <p:ph type="sldNum" sz="quarter" idx="12"/>
          </p:nvPr>
        </p:nvSpPr>
        <p:spPr>
          <a:xfrm>
            <a:off x="6553200" y="6400800"/>
            <a:ext cx="2133600" cy="365125"/>
          </a:xfrm>
        </p:spPr>
        <p:txBody>
          <a:bodyPr anchor="ctr">
            <a:normAutofit/>
          </a:bodyPr>
          <a:lstStyle/>
          <a:p>
            <a:pPr>
              <a:spcAft>
                <a:spcPts val="600"/>
              </a:spcAft>
            </a:pPr>
            <a:fld id="{9BA150B5-8DFC-458F-AD8B-0D6E73DD8F1E}" type="slidenum">
              <a:rPr lang="en-US" smtClean="0"/>
              <a:pPr>
                <a:spcAft>
                  <a:spcPts val="600"/>
                </a:spcAft>
              </a:pPr>
              <a:t>30</a:t>
            </a:fld>
            <a:endParaRPr lang="en-US"/>
          </a:p>
        </p:txBody>
      </p:sp>
      <p:graphicFrame>
        <p:nvGraphicFramePr>
          <p:cNvPr id="5" name="Content Placeholder 4">
            <a:extLst>
              <a:ext uri="{FF2B5EF4-FFF2-40B4-BE49-F238E27FC236}">
                <a16:creationId xmlns:a16="http://schemas.microsoft.com/office/drawing/2014/main" id="{BD64A1A9-D074-4DF1-8A63-67ECA93733A6}"/>
              </a:ext>
            </a:extLst>
          </p:cNvPr>
          <p:cNvGraphicFramePr>
            <a:graphicFrameLocks noGrp="1"/>
          </p:cNvGraphicFramePr>
          <p:nvPr>
            <p:ph idx="1"/>
          </p:nvPr>
        </p:nvGraphicFramePr>
        <p:xfrm>
          <a:off x="457200" y="3298825"/>
          <a:ext cx="8229600" cy="355917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Rectangle: Rounded Corners 5">
            <a:extLst>
              <a:ext uri="{FF2B5EF4-FFF2-40B4-BE49-F238E27FC236}">
                <a16:creationId xmlns:a16="http://schemas.microsoft.com/office/drawing/2014/main" id="{51D574C9-BB58-48BE-A3DB-789AD9734715}"/>
              </a:ext>
            </a:extLst>
          </p:cNvPr>
          <p:cNvSpPr/>
          <p:nvPr/>
        </p:nvSpPr>
        <p:spPr>
          <a:xfrm>
            <a:off x="1524000" y="1650823"/>
            <a:ext cx="6096000" cy="1230489"/>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u="sng">
                <a:solidFill>
                  <a:schemeClr val="bg1"/>
                </a:solidFill>
              </a:rPr>
              <a:t>Charge</a:t>
            </a:r>
            <a:r>
              <a:rPr lang="en-US">
                <a:solidFill>
                  <a:schemeClr val="bg1"/>
                </a:solidFill>
              </a:rPr>
              <a:t>:</a:t>
            </a:r>
            <a:r>
              <a:rPr lang="en-US" i="1">
                <a:solidFill>
                  <a:schemeClr val="bg1"/>
                </a:solidFill>
              </a:rPr>
              <a:t> Establish </a:t>
            </a:r>
            <a:r>
              <a:rPr lang="en-US" b="1" i="1">
                <a:solidFill>
                  <a:schemeClr val="bg1"/>
                </a:solidFill>
              </a:rPr>
              <a:t>funding mechanisms</a:t>
            </a:r>
            <a:r>
              <a:rPr lang="en-US" i="1">
                <a:solidFill>
                  <a:schemeClr val="bg1"/>
                </a:solidFill>
              </a:rPr>
              <a:t> to provide equitable access to high-quality ECEC services for all children birth to age five</a:t>
            </a:r>
            <a:r>
              <a:rPr lang="en-US">
                <a:solidFill>
                  <a:schemeClr val="bg1"/>
                </a:solidFill>
              </a:rPr>
              <a:t> </a:t>
            </a:r>
          </a:p>
        </p:txBody>
      </p:sp>
      <p:sp>
        <p:nvSpPr>
          <p:cNvPr id="7" name="Arrow: Right 6">
            <a:extLst>
              <a:ext uri="{FF2B5EF4-FFF2-40B4-BE49-F238E27FC236}">
                <a16:creationId xmlns:a16="http://schemas.microsoft.com/office/drawing/2014/main" id="{6B4BAD1B-9C15-4427-8822-B7396E3E7A54}"/>
              </a:ext>
            </a:extLst>
          </p:cNvPr>
          <p:cNvSpPr/>
          <p:nvPr/>
        </p:nvSpPr>
        <p:spPr>
          <a:xfrm rot="5400000">
            <a:off x="4260850" y="2839860"/>
            <a:ext cx="622299" cy="1484489"/>
          </a:xfrm>
          <a:prstGeom prst="rightArrow">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22393882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406399-403D-D14E-9B75-8E45885EBE7F}"/>
              </a:ext>
            </a:extLst>
          </p:cNvPr>
          <p:cNvSpPr>
            <a:spLocks noGrp="1"/>
          </p:cNvSpPr>
          <p:nvPr>
            <p:ph type="title"/>
          </p:nvPr>
        </p:nvSpPr>
        <p:spPr/>
        <p:txBody>
          <a:bodyPr/>
          <a:lstStyle/>
          <a:p>
            <a:r>
              <a:rPr lang="en-US" sz="2400" b="1" dirty="0"/>
              <a:t>Draft Recommendation: EI and ECSE Funding Mechanisms</a:t>
            </a:r>
          </a:p>
        </p:txBody>
      </p:sp>
      <p:sp>
        <p:nvSpPr>
          <p:cNvPr id="3" name="Content Placeholder 2">
            <a:extLst>
              <a:ext uri="{FF2B5EF4-FFF2-40B4-BE49-F238E27FC236}">
                <a16:creationId xmlns:a16="http://schemas.microsoft.com/office/drawing/2014/main" id="{4B52F9E7-103A-6E42-8FCF-BEC27064DCAC}"/>
              </a:ext>
            </a:extLst>
          </p:cNvPr>
          <p:cNvSpPr>
            <a:spLocks noGrp="1"/>
          </p:cNvSpPr>
          <p:nvPr>
            <p:ph idx="1"/>
          </p:nvPr>
        </p:nvSpPr>
        <p:spPr>
          <a:xfrm>
            <a:off x="457200" y="2884825"/>
            <a:ext cx="8229600" cy="3881100"/>
          </a:xfrm>
          <a:solidFill>
            <a:schemeClr val="accent1">
              <a:lumMod val="20000"/>
              <a:lumOff val="80000"/>
            </a:schemeClr>
          </a:solidFill>
        </p:spPr>
        <p:txBody>
          <a:bodyPr>
            <a:noAutofit/>
          </a:bodyPr>
          <a:lstStyle/>
          <a:p>
            <a:pPr>
              <a:lnSpc>
                <a:spcPct val="120000"/>
              </a:lnSpc>
              <a:spcBef>
                <a:spcPts val="0"/>
              </a:spcBef>
              <a:buFont typeface="Wingdings" panose="05000000000000000000" pitchFamily="2" charset="2"/>
              <a:buChar char="ü"/>
            </a:pPr>
            <a:r>
              <a:rPr lang="en-US" sz="1600" dirty="0"/>
              <a:t>For the time being, state appropriations for Early Childhood Special Education (ECSE) should remain in the K-12 Evidence-Based Funding Formula (EBF).</a:t>
            </a:r>
          </a:p>
          <a:p>
            <a:pPr>
              <a:lnSpc>
                <a:spcPct val="120000"/>
              </a:lnSpc>
              <a:spcBef>
                <a:spcPts val="0"/>
              </a:spcBef>
              <a:buFont typeface="Wingdings" panose="05000000000000000000" pitchFamily="2" charset="2"/>
              <a:buChar char="ü"/>
            </a:pPr>
            <a:r>
              <a:rPr lang="en-US" sz="1600" dirty="0"/>
              <a:t>Further define how to best serve ECSE children ages 3-5 wherever they are in the mixed delivery system, at the location of family choice and informed by the IEP team. Define the funding mechanism parameters that transparently and effectively support providers in offering a continuum of services to meet child and family need in a high-quality setting for children with disabilities and typically developing children.</a:t>
            </a:r>
          </a:p>
          <a:p>
            <a:pPr>
              <a:lnSpc>
                <a:spcPct val="120000"/>
              </a:lnSpc>
              <a:spcBef>
                <a:spcPts val="0"/>
              </a:spcBef>
              <a:buFont typeface="Wingdings" panose="05000000000000000000" pitchFamily="2" charset="2"/>
              <a:buChar char="ü"/>
            </a:pPr>
            <a:r>
              <a:rPr lang="en-US" sz="1600" dirty="0"/>
              <a:t>Evaluate options for an Early Intervention (EI) system of payments that can incentivize smooth, equitable family service delivery and effective collaboration, effectively recruit and retain qualified service providers, and promote smooth transitions between programs. </a:t>
            </a:r>
          </a:p>
        </p:txBody>
      </p:sp>
      <p:sp>
        <p:nvSpPr>
          <p:cNvPr id="4" name="Slide Number Placeholder 3">
            <a:extLst>
              <a:ext uri="{FF2B5EF4-FFF2-40B4-BE49-F238E27FC236}">
                <a16:creationId xmlns:a16="http://schemas.microsoft.com/office/drawing/2014/main" id="{5559CC77-7C65-D242-AB8A-EA4DAE6FC3DE}"/>
              </a:ext>
            </a:extLst>
          </p:cNvPr>
          <p:cNvSpPr>
            <a:spLocks noGrp="1"/>
          </p:cNvSpPr>
          <p:nvPr>
            <p:ph type="sldNum" sz="quarter" idx="12"/>
          </p:nvPr>
        </p:nvSpPr>
        <p:spPr/>
        <p:txBody>
          <a:bodyPr/>
          <a:lstStyle/>
          <a:p>
            <a:fld id="{9BA150B5-8DFC-458F-AD8B-0D6E73DD8F1E}" type="slidenum">
              <a:rPr lang="en-US" smtClean="0"/>
              <a:t>31</a:t>
            </a:fld>
            <a:endParaRPr lang="en-US"/>
          </a:p>
        </p:txBody>
      </p:sp>
      <p:sp>
        <p:nvSpPr>
          <p:cNvPr id="5" name="Rectangle: Rounded Corners 4">
            <a:extLst>
              <a:ext uri="{FF2B5EF4-FFF2-40B4-BE49-F238E27FC236}">
                <a16:creationId xmlns:a16="http://schemas.microsoft.com/office/drawing/2014/main" id="{BC7B49A2-0895-4B7C-83D2-A97ABB31B8D1}"/>
              </a:ext>
            </a:extLst>
          </p:cNvPr>
          <p:cNvSpPr/>
          <p:nvPr/>
        </p:nvSpPr>
        <p:spPr>
          <a:xfrm>
            <a:off x="1309511" y="1413756"/>
            <a:ext cx="6524978" cy="751943"/>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u="sng">
                <a:solidFill>
                  <a:schemeClr val="bg1"/>
                </a:solidFill>
              </a:rPr>
              <a:t>Charge</a:t>
            </a:r>
            <a:r>
              <a:rPr lang="en-US" sz="1600">
                <a:solidFill>
                  <a:schemeClr val="bg1"/>
                </a:solidFill>
              </a:rPr>
              <a:t>:</a:t>
            </a:r>
            <a:r>
              <a:rPr lang="en-US" sz="1600" i="1">
                <a:solidFill>
                  <a:schemeClr val="bg1"/>
                </a:solidFill>
              </a:rPr>
              <a:t> Establish </a:t>
            </a:r>
            <a:r>
              <a:rPr lang="en-US" sz="1600" b="1" i="1">
                <a:solidFill>
                  <a:schemeClr val="bg1"/>
                </a:solidFill>
              </a:rPr>
              <a:t>funding mechanisms</a:t>
            </a:r>
            <a:r>
              <a:rPr lang="en-US" sz="1600" i="1">
                <a:solidFill>
                  <a:schemeClr val="bg1"/>
                </a:solidFill>
              </a:rPr>
              <a:t> to provide equitable access to high-quality ECEC services for all children birth to age five</a:t>
            </a:r>
            <a:r>
              <a:rPr lang="en-US" sz="1600">
                <a:solidFill>
                  <a:schemeClr val="bg1"/>
                </a:solidFill>
              </a:rPr>
              <a:t> </a:t>
            </a:r>
          </a:p>
        </p:txBody>
      </p:sp>
      <p:sp>
        <p:nvSpPr>
          <p:cNvPr id="6" name="Arrow: Right 5">
            <a:extLst>
              <a:ext uri="{FF2B5EF4-FFF2-40B4-BE49-F238E27FC236}">
                <a16:creationId xmlns:a16="http://schemas.microsoft.com/office/drawing/2014/main" id="{CEE1F745-DD58-4D23-8891-DE8B5709D37D}"/>
              </a:ext>
            </a:extLst>
          </p:cNvPr>
          <p:cNvSpPr/>
          <p:nvPr/>
        </p:nvSpPr>
        <p:spPr>
          <a:xfrm rot="5400000">
            <a:off x="4369506" y="1783017"/>
            <a:ext cx="404987" cy="1484489"/>
          </a:xfrm>
          <a:prstGeom prst="rightArrow">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10551059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a:extLst>
              <a:ext uri="{FF2B5EF4-FFF2-40B4-BE49-F238E27FC236}">
                <a16:creationId xmlns:a16="http://schemas.microsoft.com/office/drawing/2014/main" id="{25366A29-52CD-4229-958E-E359D4014E9E}"/>
              </a:ext>
            </a:extLst>
          </p:cNvPr>
          <p:cNvSpPr>
            <a:spLocks noGrp="1"/>
          </p:cNvSpPr>
          <p:nvPr>
            <p:ph type="title"/>
          </p:nvPr>
        </p:nvSpPr>
        <p:spPr>
          <a:xfrm>
            <a:off x="457199" y="0"/>
            <a:ext cx="8354291" cy="1143000"/>
          </a:xfrm>
        </p:spPr>
        <p:txBody>
          <a:bodyPr/>
          <a:lstStyle/>
          <a:p>
            <a:r>
              <a:rPr lang="en-US" sz="2400"/>
              <a:t>These </a:t>
            </a:r>
            <a:r>
              <a:rPr lang="en-US" sz="2400" b="1"/>
              <a:t>funding sources </a:t>
            </a:r>
            <a:r>
              <a:rPr lang="en-US" sz="2400"/>
              <a:t>could be administered by an ECEC agency in a centralized process</a:t>
            </a:r>
          </a:p>
        </p:txBody>
      </p:sp>
      <p:graphicFrame>
        <p:nvGraphicFramePr>
          <p:cNvPr id="2" name="Content Placeholder 1">
            <a:extLst>
              <a:ext uri="{FF2B5EF4-FFF2-40B4-BE49-F238E27FC236}">
                <a16:creationId xmlns:a16="http://schemas.microsoft.com/office/drawing/2014/main" id="{CDF7F86B-E430-45B3-8CCD-A4B81D1E2AAE}"/>
              </a:ext>
            </a:extLst>
          </p:cNvPr>
          <p:cNvGraphicFramePr>
            <a:graphicFrameLocks noGrp="1"/>
          </p:cNvGraphicFramePr>
          <p:nvPr>
            <p:ph idx="1"/>
            <p:extLst>
              <p:ext uri="{D42A27DB-BD31-4B8C-83A1-F6EECF244321}">
                <p14:modId xmlns:p14="http://schemas.microsoft.com/office/powerpoint/2010/main" val="2838148626"/>
              </p:ext>
            </p:extLst>
          </p:nvPr>
        </p:nvGraphicFramePr>
        <p:xfrm>
          <a:off x="369455" y="1524000"/>
          <a:ext cx="8442037" cy="444269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8" name="Slide Number Placeholder 3">
            <a:extLst>
              <a:ext uri="{FF2B5EF4-FFF2-40B4-BE49-F238E27FC236}">
                <a16:creationId xmlns:a16="http://schemas.microsoft.com/office/drawing/2014/main" id="{47D01045-6BC0-416C-A3CE-B23DAD5EDEA7}"/>
              </a:ext>
            </a:extLst>
          </p:cNvPr>
          <p:cNvSpPr>
            <a:spLocks noGrp="1"/>
          </p:cNvSpPr>
          <p:nvPr>
            <p:ph type="sldNum" sz="quarter" idx="12"/>
          </p:nvPr>
        </p:nvSpPr>
        <p:spPr>
          <a:xfrm>
            <a:off x="6553200" y="6400800"/>
            <a:ext cx="2133600" cy="365125"/>
          </a:xfrm>
        </p:spPr>
        <p:txBody>
          <a:bodyPr/>
          <a:lstStyle/>
          <a:p>
            <a:fld id="{9BA150B5-8DFC-458F-AD8B-0D6E73DD8F1E}" type="slidenum">
              <a:rPr lang="en-US" smtClean="0"/>
              <a:t>32</a:t>
            </a:fld>
            <a:endParaRPr lang="en-US"/>
          </a:p>
        </p:txBody>
      </p:sp>
      <p:sp>
        <p:nvSpPr>
          <p:cNvPr id="4" name="Rectangle 3">
            <a:extLst>
              <a:ext uri="{FF2B5EF4-FFF2-40B4-BE49-F238E27FC236}">
                <a16:creationId xmlns:a16="http://schemas.microsoft.com/office/drawing/2014/main" id="{A0033F0E-63F8-4916-9481-0ADD0BF588B3}"/>
              </a:ext>
            </a:extLst>
          </p:cNvPr>
          <p:cNvSpPr/>
          <p:nvPr/>
        </p:nvSpPr>
        <p:spPr>
          <a:xfrm>
            <a:off x="2761945" y="6346864"/>
            <a:ext cx="969818" cy="28170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bg1"/>
                </a:solidFill>
              </a:rPr>
              <a:t>Currently ISBE</a:t>
            </a:r>
          </a:p>
        </p:txBody>
      </p:sp>
      <p:sp>
        <p:nvSpPr>
          <p:cNvPr id="5" name="Rectangle 4">
            <a:extLst>
              <a:ext uri="{FF2B5EF4-FFF2-40B4-BE49-F238E27FC236}">
                <a16:creationId xmlns:a16="http://schemas.microsoft.com/office/drawing/2014/main" id="{C68ECF99-33A8-443C-B2F9-69AC72B13F03}"/>
              </a:ext>
            </a:extLst>
          </p:cNvPr>
          <p:cNvSpPr/>
          <p:nvPr/>
        </p:nvSpPr>
        <p:spPr>
          <a:xfrm>
            <a:off x="4087091" y="6347691"/>
            <a:ext cx="969817" cy="28170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bg1"/>
                </a:solidFill>
              </a:rPr>
              <a:t>Currently IDHS</a:t>
            </a:r>
          </a:p>
        </p:txBody>
      </p:sp>
      <p:sp>
        <p:nvSpPr>
          <p:cNvPr id="7" name="Rectangle 6">
            <a:extLst>
              <a:ext uri="{FF2B5EF4-FFF2-40B4-BE49-F238E27FC236}">
                <a16:creationId xmlns:a16="http://schemas.microsoft.com/office/drawing/2014/main" id="{5A78943E-409E-4C12-AD80-16F120DBB86E}"/>
              </a:ext>
            </a:extLst>
          </p:cNvPr>
          <p:cNvSpPr/>
          <p:nvPr/>
        </p:nvSpPr>
        <p:spPr>
          <a:xfrm>
            <a:off x="5406817" y="6347691"/>
            <a:ext cx="969817" cy="281709"/>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bg1"/>
                </a:solidFill>
              </a:rPr>
              <a:t>Currently DCFS</a:t>
            </a:r>
          </a:p>
        </p:txBody>
      </p:sp>
    </p:spTree>
    <p:extLst>
      <p:ext uri="{BB962C8B-B14F-4D97-AF65-F5344CB8AC3E}">
        <p14:creationId xmlns:p14="http://schemas.microsoft.com/office/powerpoint/2010/main" val="399110331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a:extLst>
              <a:ext uri="{FF2B5EF4-FFF2-40B4-BE49-F238E27FC236}">
                <a16:creationId xmlns:a16="http://schemas.microsoft.com/office/drawing/2014/main" id="{13CDEBA1-EEC2-40D2-A7D0-8B4E3319A824}"/>
              </a:ext>
            </a:extLst>
          </p:cNvPr>
          <p:cNvGraphicFramePr>
            <a:graphicFrameLocks noGrp="1"/>
          </p:cNvGraphicFramePr>
          <p:nvPr>
            <p:ph idx="1"/>
            <p:extLst>
              <p:ext uri="{D42A27DB-BD31-4B8C-83A1-F6EECF244321}">
                <p14:modId xmlns:p14="http://schemas.microsoft.com/office/powerpoint/2010/main" val="813763325"/>
              </p:ext>
            </p:extLst>
          </p:nvPr>
        </p:nvGraphicFramePr>
        <p:xfrm>
          <a:off x="1319348" y="2392781"/>
          <a:ext cx="6505303" cy="168365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4" name="Title 13">
            <a:extLst>
              <a:ext uri="{FF2B5EF4-FFF2-40B4-BE49-F238E27FC236}">
                <a16:creationId xmlns:a16="http://schemas.microsoft.com/office/drawing/2014/main" id="{25366A29-52CD-4229-958E-E359D4014E9E}"/>
              </a:ext>
            </a:extLst>
          </p:cNvPr>
          <p:cNvSpPr>
            <a:spLocks noGrp="1"/>
          </p:cNvSpPr>
          <p:nvPr>
            <p:ph type="title"/>
          </p:nvPr>
        </p:nvSpPr>
        <p:spPr/>
        <p:txBody>
          <a:bodyPr/>
          <a:lstStyle/>
          <a:p>
            <a:r>
              <a:rPr lang="en-US"/>
              <a:t>These </a:t>
            </a:r>
            <a:r>
              <a:rPr lang="en-US" b="1"/>
              <a:t>funding distributions </a:t>
            </a:r>
            <a:r>
              <a:rPr lang="en-US"/>
              <a:t>could be the new services that are funded</a:t>
            </a:r>
          </a:p>
        </p:txBody>
      </p:sp>
      <p:sp>
        <p:nvSpPr>
          <p:cNvPr id="7" name="Slide Number Placeholder 3">
            <a:extLst>
              <a:ext uri="{FF2B5EF4-FFF2-40B4-BE49-F238E27FC236}">
                <a16:creationId xmlns:a16="http://schemas.microsoft.com/office/drawing/2014/main" id="{97556CDB-F8B3-4395-92A3-1FC3474D97D9}"/>
              </a:ext>
            </a:extLst>
          </p:cNvPr>
          <p:cNvSpPr>
            <a:spLocks noGrp="1"/>
          </p:cNvSpPr>
          <p:nvPr>
            <p:ph type="sldNum" sz="quarter" idx="12"/>
          </p:nvPr>
        </p:nvSpPr>
        <p:spPr>
          <a:xfrm>
            <a:off x="6553200" y="6400800"/>
            <a:ext cx="2133600" cy="365125"/>
          </a:xfrm>
        </p:spPr>
        <p:txBody>
          <a:bodyPr/>
          <a:lstStyle/>
          <a:p>
            <a:fld id="{9BA150B5-8DFC-458F-AD8B-0D6E73DD8F1E}" type="slidenum">
              <a:rPr lang="en-US" smtClean="0"/>
              <a:t>33</a:t>
            </a:fld>
            <a:endParaRPr lang="en-US"/>
          </a:p>
        </p:txBody>
      </p:sp>
      <p:sp>
        <p:nvSpPr>
          <p:cNvPr id="9" name="Content Placeholder 2">
            <a:extLst>
              <a:ext uri="{FF2B5EF4-FFF2-40B4-BE49-F238E27FC236}">
                <a16:creationId xmlns:a16="http://schemas.microsoft.com/office/drawing/2014/main" id="{C6B1D991-D738-4C32-8DA5-77E385B115C8}"/>
              </a:ext>
            </a:extLst>
          </p:cNvPr>
          <p:cNvSpPr txBox="1">
            <a:spLocks/>
          </p:cNvSpPr>
          <p:nvPr/>
        </p:nvSpPr>
        <p:spPr>
          <a:xfrm>
            <a:off x="3796145" y="1600200"/>
            <a:ext cx="4890656" cy="4800600"/>
          </a:xfrm>
          <a:prstGeom prst="rect">
            <a:avLst/>
          </a:prstGeom>
        </p:spPr>
        <p:txBody>
          <a:bodyPr>
            <a:normAutofit/>
          </a:bodyPr>
          <a:lstStyle>
            <a:lvl1pPr marL="342900" indent="-3429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nSpc>
                <a:spcPct val="120000"/>
              </a:lnSpc>
              <a:spcBef>
                <a:spcPts val="0"/>
              </a:spcBef>
              <a:spcAft>
                <a:spcPts val="1200"/>
              </a:spcAft>
              <a:buFont typeface="Wingdings" panose="05000000000000000000" pitchFamily="2" charset="2"/>
              <a:buChar char="ü"/>
            </a:pPr>
            <a:endParaRPr lang="en-US" sz="2000"/>
          </a:p>
        </p:txBody>
      </p:sp>
      <p:sp>
        <p:nvSpPr>
          <p:cNvPr id="2" name="TextBox 1">
            <a:extLst>
              <a:ext uri="{FF2B5EF4-FFF2-40B4-BE49-F238E27FC236}">
                <a16:creationId xmlns:a16="http://schemas.microsoft.com/office/drawing/2014/main" id="{D2D8BB85-D5A2-49A5-A05F-D27BAA1A9A64}"/>
              </a:ext>
            </a:extLst>
          </p:cNvPr>
          <p:cNvSpPr txBox="1"/>
          <p:nvPr/>
        </p:nvSpPr>
        <p:spPr>
          <a:xfrm>
            <a:off x="457198" y="1514763"/>
            <a:ext cx="8402783" cy="721864"/>
          </a:xfrm>
          <a:prstGeom prst="rect">
            <a:avLst/>
          </a:prstGeom>
          <a:noFill/>
        </p:spPr>
        <p:txBody>
          <a:bodyPr wrap="square" rtlCol="0">
            <a:spAutoFit/>
          </a:bodyPr>
          <a:lstStyle/>
          <a:p>
            <a:pPr>
              <a:lnSpc>
                <a:spcPct val="120000"/>
              </a:lnSpc>
            </a:pPr>
            <a:r>
              <a:rPr lang="en-US" dirty="0">
                <a:solidFill>
                  <a:schemeClr val="accent1"/>
                </a:solidFill>
              </a:rPr>
              <a:t>Services above the line could be part of the ECEC agency’s centralized funding distribution process to existing &amp; potential ECEC providers</a:t>
            </a:r>
          </a:p>
        </p:txBody>
      </p:sp>
      <p:cxnSp>
        <p:nvCxnSpPr>
          <p:cNvPr id="5" name="Straight Connector 4">
            <a:extLst>
              <a:ext uri="{FF2B5EF4-FFF2-40B4-BE49-F238E27FC236}">
                <a16:creationId xmlns:a16="http://schemas.microsoft.com/office/drawing/2014/main" id="{F4E0FDEA-3C74-4D33-9016-FD9AF159A4AF}"/>
              </a:ext>
            </a:extLst>
          </p:cNvPr>
          <p:cNvCxnSpPr>
            <a:cxnSpLocks/>
          </p:cNvCxnSpPr>
          <p:nvPr/>
        </p:nvCxnSpPr>
        <p:spPr>
          <a:xfrm>
            <a:off x="193964" y="4276437"/>
            <a:ext cx="8840657" cy="0"/>
          </a:xfrm>
          <a:prstGeom prst="line">
            <a:avLst/>
          </a:prstGeom>
          <a:ln w="76200">
            <a:solidFill>
              <a:schemeClr val="tx1">
                <a:lumMod val="95000"/>
                <a:lumOff val="5000"/>
              </a:schemeClr>
            </a:solidFill>
            <a:prstDash val="dash"/>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96CBF70E-3CA1-402B-9617-264136588D1E}"/>
              </a:ext>
            </a:extLst>
          </p:cNvPr>
          <p:cNvSpPr txBox="1"/>
          <p:nvPr/>
        </p:nvSpPr>
        <p:spPr>
          <a:xfrm>
            <a:off x="7876847" y="2634442"/>
            <a:ext cx="1157774" cy="1200329"/>
          </a:xfrm>
          <a:prstGeom prst="rect">
            <a:avLst/>
          </a:prstGeom>
          <a:solidFill>
            <a:schemeClr val="accent1"/>
          </a:solidFill>
        </p:spPr>
        <p:style>
          <a:lnRef idx="3">
            <a:schemeClr val="lt1"/>
          </a:lnRef>
          <a:fillRef idx="1">
            <a:schemeClr val="accent5"/>
          </a:fillRef>
          <a:effectRef idx="1">
            <a:schemeClr val="accent5"/>
          </a:effectRef>
          <a:fontRef idx="minor">
            <a:schemeClr val="lt1"/>
          </a:fontRef>
        </p:style>
        <p:txBody>
          <a:bodyPr wrap="square" rtlCol="0">
            <a:spAutoFit/>
          </a:bodyPr>
          <a:lstStyle/>
          <a:p>
            <a:r>
              <a:rPr lang="en-US" sz="1200"/>
              <a:t>Distributions direct to existing &amp; potential ECEC providers</a:t>
            </a:r>
          </a:p>
        </p:txBody>
      </p:sp>
      <p:sp>
        <p:nvSpPr>
          <p:cNvPr id="13" name="TextBox 12">
            <a:extLst>
              <a:ext uri="{FF2B5EF4-FFF2-40B4-BE49-F238E27FC236}">
                <a16:creationId xmlns:a16="http://schemas.microsoft.com/office/drawing/2014/main" id="{E14B9D13-DE69-42CF-AB0B-247E470E0A2E}"/>
              </a:ext>
            </a:extLst>
          </p:cNvPr>
          <p:cNvSpPr txBox="1"/>
          <p:nvPr/>
        </p:nvSpPr>
        <p:spPr>
          <a:xfrm>
            <a:off x="7970825" y="4476945"/>
            <a:ext cx="969818" cy="646331"/>
          </a:xfrm>
          <a:prstGeom prst="rect">
            <a:avLst/>
          </a:prstGeom>
          <a:solidFill>
            <a:schemeClr val="accent1"/>
          </a:solidFill>
        </p:spPr>
        <p:style>
          <a:lnRef idx="3">
            <a:schemeClr val="lt1"/>
          </a:lnRef>
          <a:fillRef idx="1">
            <a:schemeClr val="accent5"/>
          </a:fillRef>
          <a:effectRef idx="1">
            <a:schemeClr val="accent5"/>
          </a:effectRef>
          <a:fontRef idx="minor">
            <a:schemeClr val="lt1"/>
          </a:fontRef>
        </p:style>
        <p:txBody>
          <a:bodyPr wrap="square" rtlCol="0">
            <a:spAutoFit/>
          </a:bodyPr>
          <a:lstStyle/>
          <a:p>
            <a:r>
              <a:rPr lang="en-US" sz="1200" dirty="0"/>
              <a:t>Supports for providers</a:t>
            </a:r>
          </a:p>
        </p:txBody>
      </p:sp>
      <p:sp>
        <p:nvSpPr>
          <p:cNvPr id="12" name="TextBox 11">
            <a:extLst>
              <a:ext uri="{FF2B5EF4-FFF2-40B4-BE49-F238E27FC236}">
                <a16:creationId xmlns:a16="http://schemas.microsoft.com/office/drawing/2014/main" id="{E83E6C83-C7F6-4117-BD7C-24FF8D186E6C}"/>
              </a:ext>
            </a:extLst>
          </p:cNvPr>
          <p:cNvSpPr txBox="1"/>
          <p:nvPr/>
        </p:nvSpPr>
        <p:spPr>
          <a:xfrm>
            <a:off x="415478" y="5278927"/>
            <a:ext cx="8444504" cy="721864"/>
          </a:xfrm>
          <a:prstGeom prst="rect">
            <a:avLst/>
          </a:prstGeom>
          <a:noFill/>
        </p:spPr>
        <p:txBody>
          <a:bodyPr wrap="square" rtlCol="0">
            <a:spAutoFit/>
          </a:bodyPr>
          <a:lstStyle/>
          <a:p>
            <a:pPr>
              <a:lnSpc>
                <a:spcPct val="120000"/>
              </a:lnSpc>
            </a:pPr>
            <a:r>
              <a:rPr lang="en-US">
                <a:solidFill>
                  <a:schemeClr val="accent1"/>
                </a:solidFill>
              </a:rPr>
              <a:t>Supports below the line are envisioned as part of the agency’s budget to conduct all management &amp; oversight capacities</a:t>
            </a:r>
          </a:p>
        </p:txBody>
      </p:sp>
      <p:sp>
        <p:nvSpPr>
          <p:cNvPr id="3" name="TextBox 2">
            <a:extLst>
              <a:ext uri="{FF2B5EF4-FFF2-40B4-BE49-F238E27FC236}">
                <a16:creationId xmlns:a16="http://schemas.microsoft.com/office/drawing/2014/main" id="{14184701-C29C-409A-A70E-608D4F1CE194}"/>
              </a:ext>
            </a:extLst>
          </p:cNvPr>
          <p:cNvSpPr txBox="1"/>
          <p:nvPr/>
        </p:nvSpPr>
        <p:spPr>
          <a:xfrm>
            <a:off x="457198" y="6204857"/>
            <a:ext cx="8229601" cy="523220"/>
          </a:xfrm>
          <a:prstGeom prst="rect">
            <a:avLst/>
          </a:prstGeom>
          <a:noFill/>
        </p:spPr>
        <p:txBody>
          <a:bodyPr wrap="square" rtlCol="0">
            <a:spAutoFit/>
          </a:bodyPr>
          <a:lstStyle/>
          <a:p>
            <a:r>
              <a:rPr lang="en-US" sz="1400" i="1" dirty="0"/>
              <a:t>Funding Mechanisms for </a:t>
            </a:r>
            <a:r>
              <a:rPr lang="en-US" sz="1400" b="1" i="1" dirty="0"/>
              <a:t>Early Intervention </a:t>
            </a:r>
            <a:r>
              <a:rPr lang="en-US" sz="1400" i="1" dirty="0"/>
              <a:t>and </a:t>
            </a:r>
            <a:r>
              <a:rPr lang="en-US" sz="1400" b="1" i="1" dirty="0"/>
              <a:t>Early Childhood Special Education</a:t>
            </a:r>
            <a:r>
              <a:rPr lang="en-US" sz="1400" i="1" dirty="0"/>
              <a:t> require further study.</a:t>
            </a:r>
          </a:p>
        </p:txBody>
      </p:sp>
      <p:graphicFrame>
        <p:nvGraphicFramePr>
          <p:cNvPr id="15" name="Content Placeholder 3">
            <a:extLst>
              <a:ext uri="{FF2B5EF4-FFF2-40B4-BE49-F238E27FC236}">
                <a16:creationId xmlns:a16="http://schemas.microsoft.com/office/drawing/2014/main" id="{48758927-A85D-4477-9D84-7153161D0E2E}"/>
              </a:ext>
            </a:extLst>
          </p:cNvPr>
          <p:cNvGraphicFramePr>
            <a:graphicFrameLocks/>
          </p:cNvGraphicFramePr>
          <p:nvPr>
            <p:extLst>
              <p:ext uri="{D42A27DB-BD31-4B8C-83A1-F6EECF244321}">
                <p14:modId xmlns:p14="http://schemas.microsoft.com/office/powerpoint/2010/main" val="1005080448"/>
              </p:ext>
            </p:extLst>
          </p:nvPr>
        </p:nvGraphicFramePr>
        <p:xfrm>
          <a:off x="454586" y="4321296"/>
          <a:ext cx="7422261" cy="957631"/>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Tree>
    <p:extLst>
      <p:ext uri="{BB962C8B-B14F-4D97-AF65-F5344CB8AC3E}">
        <p14:creationId xmlns:p14="http://schemas.microsoft.com/office/powerpoint/2010/main" val="373762315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FFB40-B08F-4877-A00F-C094B6FC268E}"/>
              </a:ext>
            </a:extLst>
          </p:cNvPr>
          <p:cNvSpPr>
            <a:spLocks noGrp="1"/>
          </p:cNvSpPr>
          <p:nvPr>
            <p:ph type="title"/>
          </p:nvPr>
        </p:nvSpPr>
        <p:spPr>
          <a:xfrm>
            <a:off x="457199" y="0"/>
            <a:ext cx="8461021" cy="1143000"/>
          </a:xfrm>
        </p:spPr>
        <p:txBody>
          <a:bodyPr anchor="ctr">
            <a:noAutofit/>
          </a:bodyPr>
          <a:lstStyle/>
          <a:p>
            <a:r>
              <a:rPr lang="en-US" sz="2400"/>
              <a:t>Centralized </a:t>
            </a:r>
            <a:r>
              <a:rPr lang="en-US" sz="2400" b="1"/>
              <a:t>allocation and disbursal mechanisms </a:t>
            </a:r>
            <a:r>
              <a:rPr lang="en-US" sz="2400"/>
              <a:t>will promote equity, transparency, efficiency, and stability</a:t>
            </a:r>
          </a:p>
        </p:txBody>
      </p:sp>
      <p:sp>
        <p:nvSpPr>
          <p:cNvPr id="4" name="Slide Number Placeholder 3">
            <a:extLst>
              <a:ext uri="{FF2B5EF4-FFF2-40B4-BE49-F238E27FC236}">
                <a16:creationId xmlns:a16="http://schemas.microsoft.com/office/drawing/2014/main" id="{BFCE3CE7-83AA-488A-A7CA-DBB6AED902D9}"/>
              </a:ext>
            </a:extLst>
          </p:cNvPr>
          <p:cNvSpPr>
            <a:spLocks noGrp="1"/>
          </p:cNvSpPr>
          <p:nvPr>
            <p:ph type="sldNum" sz="quarter" idx="12"/>
          </p:nvPr>
        </p:nvSpPr>
        <p:spPr>
          <a:xfrm>
            <a:off x="6553200" y="6400800"/>
            <a:ext cx="2133600" cy="365125"/>
          </a:xfrm>
        </p:spPr>
        <p:txBody>
          <a:bodyPr anchor="ctr">
            <a:normAutofit/>
          </a:bodyPr>
          <a:lstStyle/>
          <a:p>
            <a:pPr>
              <a:spcAft>
                <a:spcPts val="600"/>
              </a:spcAft>
            </a:pPr>
            <a:fld id="{9BA150B5-8DFC-458F-AD8B-0D6E73DD8F1E}" type="slidenum">
              <a:rPr lang="en-US" smtClean="0"/>
              <a:pPr>
                <a:spcAft>
                  <a:spcPts val="600"/>
                </a:spcAft>
              </a:pPr>
              <a:t>34</a:t>
            </a:fld>
            <a:endParaRPr lang="en-US"/>
          </a:p>
        </p:txBody>
      </p:sp>
      <p:sp>
        <p:nvSpPr>
          <p:cNvPr id="14" name="Rounded Rectangle 8">
            <a:extLst>
              <a:ext uri="{FF2B5EF4-FFF2-40B4-BE49-F238E27FC236}">
                <a16:creationId xmlns:a16="http://schemas.microsoft.com/office/drawing/2014/main" id="{7D598E83-A5A9-473F-A64D-BE3AA2C5C5A1}"/>
              </a:ext>
            </a:extLst>
          </p:cNvPr>
          <p:cNvSpPr/>
          <p:nvPr/>
        </p:nvSpPr>
        <p:spPr>
          <a:xfrm>
            <a:off x="457200" y="1804265"/>
            <a:ext cx="8372476" cy="1550906"/>
          </a:xfrm>
          <a:prstGeom prst="roundRect">
            <a:avLst>
              <a:gd name="adj" fmla="val 10000"/>
            </a:avLst>
          </a:prstGeom>
        </p:spPr>
        <p:style>
          <a:lnRef idx="0">
            <a:schemeClr val="accent2">
              <a:hueOff val="0"/>
              <a:satOff val="0"/>
              <a:lumOff val="0"/>
              <a:alphaOff val="0"/>
            </a:schemeClr>
          </a:lnRef>
          <a:fillRef idx="1">
            <a:schemeClr val="accent2">
              <a:tint val="40000"/>
              <a:hueOff val="0"/>
              <a:satOff val="0"/>
              <a:lumOff val="0"/>
              <a:alphaOff val="0"/>
            </a:schemeClr>
          </a:fillRef>
          <a:effectRef idx="0">
            <a:schemeClr val="accent2">
              <a:tint val="40000"/>
              <a:hueOff val="0"/>
              <a:satOff val="0"/>
              <a:lumOff val="0"/>
              <a:alphaOff val="0"/>
            </a:schemeClr>
          </a:effectRef>
          <a:fontRef idx="minor">
            <a:schemeClr val="dk1">
              <a:hueOff val="0"/>
              <a:satOff val="0"/>
              <a:lumOff val="0"/>
              <a:alphaOff val="0"/>
            </a:schemeClr>
          </a:fontRef>
        </p:style>
      </p:sp>
      <p:sp>
        <p:nvSpPr>
          <p:cNvPr id="15" name="Rectangle 14" descr="Money">
            <a:extLst>
              <a:ext uri="{FF2B5EF4-FFF2-40B4-BE49-F238E27FC236}">
                <a16:creationId xmlns:a16="http://schemas.microsoft.com/office/drawing/2014/main" id="{54614E23-6248-4407-9CD6-B499C5080946}"/>
              </a:ext>
            </a:extLst>
          </p:cNvPr>
          <p:cNvSpPr/>
          <p:nvPr/>
        </p:nvSpPr>
        <p:spPr>
          <a:xfrm>
            <a:off x="878246" y="2176055"/>
            <a:ext cx="767036" cy="765538"/>
          </a:xfrm>
          <a:prstGeom prst="rect">
            <a:avLst/>
          </a:prstGeom>
          <a: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a:blipFill>
          <a:ln>
            <a:noFill/>
          </a:ln>
        </p:spPr>
        <p:style>
          <a:lnRef idx="2">
            <a:scrgbClr r="0" g="0" b="0"/>
          </a:lnRef>
          <a:fillRef idx="1">
            <a:scrgbClr r="0" g="0" b="0"/>
          </a:fillRef>
          <a:effectRef idx="0">
            <a:schemeClr val="accent2">
              <a:hueOff val="0"/>
              <a:satOff val="0"/>
              <a:lumOff val="0"/>
              <a:alphaOff val="0"/>
            </a:schemeClr>
          </a:effectRef>
          <a:fontRef idx="minor">
            <a:schemeClr val="lt1"/>
          </a:fontRef>
        </p:style>
      </p:sp>
      <p:sp>
        <p:nvSpPr>
          <p:cNvPr id="16" name="Freeform 10">
            <a:extLst>
              <a:ext uri="{FF2B5EF4-FFF2-40B4-BE49-F238E27FC236}">
                <a16:creationId xmlns:a16="http://schemas.microsoft.com/office/drawing/2014/main" id="{6116EC00-BAF3-4044-B394-F7B360472098}"/>
              </a:ext>
            </a:extLst>
          </p:cNvPr>
          <p:cNvSpPr/>
          <p:nvPr/>
        </p:nvSpPr>
        <p:spPr>
          <a:xfrm>
            <a:off x="1935874" y="1861519"/>
            <a:ext cx="2024940" cy="1393249"/>
          </a:xfrm>
          <a:custGeom>
            <a:avLst/>
            <a:gdLst>
              <a:gd name="connsiteX0" fmla="*/ 0 w 2116165"/>
              <a:gd name="connsiteY0" fmla="*/ 0 h 1393249"/>
              <a:gd name="connsiteX1" fmla="*/ 2116165 w 2116165"/>
              <a:gd name="connsiteY1" fmla="*/ 0 h 1393249"/>
              <a:gd name="connsiteX2" fmla="*/ 2116165 w 2116165"/>
              <a:gd name="connsiteY2" fmla="*/ 1393249 h 1393249"/>
              <a:gd name="connsiteX3" fmla="*/ 0 w 2116165"/>
              <a:gd name="connsiteY3" fmla="*/ 1393249 h 1393249"/>
              <a:gd name="connsiteX4" fmla="*/ 0 w 2116165"/>
              <a:gd name="connsiteY4" fmla="*/ 0 h 13932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16165" h="1393249">
                <a:moveTo>
                  <a:pt x="0" y="0"/>
                </a:moveTo>
                <a:lnTo>
                  <a:pt x="2116165" y="0"/>
                </a:lnTo>
                <a:lnTo>
                  <a:pt x="2116165" y="1393249"/>
                </a:lnTo>
                <a:lnTo>
                  <a:pt x="0" y="1393249"/>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47452" tIns="147452" rIns="147452" bIns="147452" numCol="1" spcCol="1270" anchor="ctr" anchorCtr="0">
            <a:noAutofit/>
          </a:bodyPr>
          <a:lstStyle/>
          <a:p>
            <a:pPr marL="0" lvl="0" indent="0" algn="l" defTabSz="800100">
              <a:lnSpc>
                <a:spcPct val="100000"/>
              </a:lnSpc>
              <a:spcBef>
                <a:spcPct val="0"/>
              </a:spcBef>
              <a:spcAft>
                <a:spcPct val="35000"/>
              </a:spcAft>
              <a:buNone/>
            </a:pPr>
            <a:r>
              <a:rPr lang="en-US" sz="1800" b="1" kern="1200">
                <a:solidFill>
                  <a:schemeClr val="accent2"/>
                </a:solidFill>
              </a:rPr>
              <a:t>Funding allocation: formula-based grants</a:t>
            </a:r>
          </a:p>
        </p:txBody>
      </p:sp>
      <p:sp>
        <p:nvSpPr>
          <p:cNvPr id="17" name="Freeform 12">
            <a:extLst>
              <a:ext uri="{FF2B5EF4-FFF2-40B4-BE49-F238E27FC236}">
                <a16:creationId xmlns:a16="http://schemas.microsoft.com/office/drawing/2014/main" id="{EA346421-780C-4D1F-9F34-E7D0201D61A3}"/>
              </a:ext>
            </a:extLst>
          </p:cNvPr>
          <p:cNvSpPr/>
          <p:nvPr/>
        </p:nvSpPr>
        <p:spPr>
          <a:xfrm>
            <a:off x="3960813" y="1862880"/>
            <a:ext cx="4957408" cy="1391888"/>
          </a:xfrm>
          <a:custGeom>
            <a:avLst/>
            <a:gdLst>
              <a:gd name="connsiteX0" fmla="*/ 0 w 3223825"/>
              <a:gd name="connsiteY0" fmla="*/ 0 h 1391888"/>
              <a:gd name="connsiteX1" fmla="*/ 3223825 w 3223825"/>
              <a:gd name="connsiteY1" fmla="*/ 0 h 1391888"/>
              <a:gd name="connsiteX2" fmla="*/ 3223825 w 3223825"/>
              <a:gd name="connsiteY2" fmla="*/ 1391888 h 1391888"/>
              <a:gd name="connsiteX3" fmla="*/ 0 w 3223825"/>
              <a:gd name="connsiteY3" fmla="*/ 1391888 h 1391888"/>
              <a:gd name="connsiteX4" fmla="*/ 0 w 3223825"/>
              <a:gd name="connsiteY4" fmla="*/ 0 h 13918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23825" h="1391888">
                <a:moveTo>
                  <a:pt x="0" y="0"/>
                </a:moveTo>
                <a:lnTo>
                  <a:pt x="3223825" y="0"/>
                </a:lnTo>
                <a:lnTo>
                  <a:pt x="3223825" y="1391888"/>
                </a:lnTo>
                <a:lnTo>
                  <a:pt x="0" y="1391888"/>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47308" tIns="147308" rIns="147308" bIns="147308" numCol="1" spcCol="1270" anchor="ctr" anchorCtr="0">
            <a:noAutofit/>
          </a:bodyPr>
          <a:lstStyle/>
          <a:p>
            <a:pPr marL="0" lvl="0" indent="0" algn="l" defTabSz="466725">
              <a:lnSpc>
                <a:spcPct val="100000"/>
              </a:lnSpc>
              <a:spcBef>
                <a:spcPct val="0"/>
              </a:spcBef>
              <a:spcAft>
                <a:spcPct val="35000"/>
              </a:spcAft>
              <a:buNone/>
            </a:pPr>
            <a:r>
              <a:rPr lang="en-US" sz="1400" b="1" kern="1200"/>
              <a:t>Goal: minimize reimbursement-based and delayed funding</a:t>
            </a:r>
          </a:p>
          <a:p>
            <a:pPr marL="0" lvl="0" indent="0" algn="l" defTabSz="466725">
              <a:lnSpc>
                <a:spcPct val="100000"/>
              </a:lnSpc>
              <a:spcBef>
                <a:spcPct val="0"/>
              </a:spcBef>
              <a:spcAft>
                <a:spcPct val="35000"/>
              </a:spcAft>
              <a:buNone/>
            </a:pPr>
            <a:r>
              <a:rPr lang="en-US" sz="1400" b="1" kern="1200"/>
              <a:t>ECEC and Home Visiting: </a:t>
            </a:r>
            <a:r>
              <a:rPr lang="en-US" sz="1400"/>
              <a:t>grants based on equity-informed per-child or per-classroom formulas</a:t>
            </a:r>
          </a:p>
          <a:p>
            <a:pPr marL="0" lvl="0" indent="0" algn="l" defTabSz="466725">
              <a:lnSpc>
                <a:spcPct val="100000"/>
              </a:lnSpc>
              <a:spcBef>
                <a:spcPct val="0"/>
              </a:spcBef>
              <a:spcAft>
                <a:spcPct val="35000"/>
              </a:spcAft>
              <a:buNone/>
            </a:pPr>
            <a:r>
              <a:rPr lang="en-US" sz="1400" b="1"/>
              <a:t>Capacity building, start-up, and incubation:</a:t>
            </a:r>
            <a:r>
              <a:rPr lang="en-US" sz="1400"/>
              <a:t> targeted, equity-informed grants</a:t>
            </a:r>
            <a:endParaRPr lang="en-US" sz="1400" kern="1200"/>
          </a:p>
        </p:txBody>
      </p:sp>
      <p:sp>
        <p:nvSpPr>
          <p:cNvPr id="18" name="Rounded Rectangle 13">
            <a:extLst>
              <a:ext uri="{FF2B5EF4-FFF2-40B4-BE49-F238E27FC236}">
                <a16:creationId xmlns:a16="http://schemas.microsoft.com/office/drawing/2014/main" id="{3DC71309-3D90-41F9-8002-3E31EF8DB59D}"/>
              </a:ext>
            </a:extLst>
          </p:cNvPr>
          <p:cNvSpPr/>
          <p:nvPr/>
        </p:nvSpPr>
        <p:spPr>
          <a:xfrm>
            <a:off x="457200" y="3726961"/>
            <a:ext cx="8372476" cy="1550905"/>
          </a:xfrm>
          <a:prstGeom prst="roundRect">
            <a:avLst>
              <a:gd name="adj" fmla="val 10000"/>
            </a:avLst>
          </a:prstGeom>
        </p:spPr>
        <p:style>
          <a:lnRef idx="0">
            <a:schemeClr val="accent2">
              <a:hueOff val="0"/>
              <a:satOff val="0"/>
              <a:lumOff val="0"/>
              <a:alphaOff val="0"/>
            </a:schemeClr>
          </a:lnRef>
          <a:fillRef idx="1">
            <a:schemeClr val="accent2">
              <a:tint val="40000"/>
              <a:hueOff val="0"/>
              <a:satOff val="0"/>
              <a:lumOff val="0"/>
              <a:alphaOff val="0"/>
            </a:schemeClr>
          </a:fillRef>
          <a:effectRef idx="0">
            <a:schemeClr val="accent2">
              <a:tint val="40000"/>
              <a:hueOff val="0"/>
              <a:satOff val="0"/>
              <a:lumOff val="0"/>
              <a:alphaOff val="0"/>
            </a:schemeClr>
          </a:effectRef>
          <a:fontRef idx="minor">
            <a:schemeClr val="dk1">
              <a:hueOff val="0"/>
              <a:satOff val="0"/>
              <a:lumOff val="0"/>
              <a:alphaOff val="0"/>
            </a:schemeClr>
          </a:fontRef>
        </p:style>
      </p:sp>
      <p:sp>
        <p:nvSpPr>
          <p:cNvPr id="19" name="Rectangle 18" descr="Contract">
            <a:extLst>
              <a:ext uri="{FF2B5EF4-FFF2-40B4-BE49-F238E27FC236}">
                <a16:creationId xmlns:a16="http://schemas.microsoft.com/office/drawing/2014/main" id="{5F46FB57-D60C-418C-815D-07BCCE25F92A}"/>
              </a:ext>
            </a:extLst>
          </p:cNvPr>
          <p:cNvSpPr/>
          <p:nvPr/>
        </p:nvSpPr>
        <p:spPr>
          <a:xfrm>
            <a:off x="878246" y="4110475"/>
            <a:ext cx="767036" cy="765538"/>
          </a:xfrm>
          <a:prstGeom prst="rect">
            <a:avLst/>
          </a:prstGeom>
          <a: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a:blipFill>
          <a:ln>
            <a:noFill/>
          </a:ln>
        </p:spPr>
        <p:style>
          <a:lnRef idx="2">
            <a:scrgbClr r="0" g="0" b="0"/>
          </a:lnRef>
          <a:fillRef idx="1">
            <a:scrgbClr r="0" g="0" b="0"/>
          </a:fillRef>
          <a:effectRef idx="0">
            <a:schemeClr val="accent2">
              <a:hueOff val="0"/>
              <a:satOff val="0"/>
              <a:lumOff val="0"/>
              <a:alphaOff val="0"/>
            </a:schemeClr>
          </a:effectRef>
          <a:fontRef idx="minor">
            <a:schemeClr val="lt1"/>
          </a:fontRef>
        </p:style>
      </p:sp>
      <p:sp>
        <p:nvSpPr>
          <p:cNvPr id="20" name="Freeform 15">
            <a:extLst>
              <a:ext uri="{FF2B5EF4-FFF2-40B4-BE49-F238E27FC236}">
                <a16:creationId xmlns:a16="http://schemas.microsoft.com/office/drawing/2014/main" id="{20430BE2-F251-4627-963B-279B18B45B58}"/>
              </a:ext>
            </a:extLst>
          </p:cNvPr>
          <p:cNvSpPr/>
          <p:nvPr/>
        </p:nvSpPr>
        <p:spPr>
          <a:xfrm>
            <a:off x="1935873" y="3805055"/>
            <a:ext cx="2184274" cy="1393249"/>
          </a:xfrm>
          <a:custGeom>
            <a:avLst/>
            <a:gdLst>
              <a:gd name="connsiteX0" fmla="*/ 0 w 2836132"/>
              <a:gd name="connsiteY0" fmla="*/ 0 h 1393249"/>
              <a:gd name="connsiteX1" fmla="*/ 2836132 w 2836132"/>
              <a:gd name="connsiteY1" fmla="*/ 0 h 1393249"/>
              <a:gd name="connsiteX2" fmla="*/ 2836132 w 2836132"/>
              <a:gd name="connsiteY2" fmla="*/ 1393249 h 1393249"/>
              <a:gd name="connsiteX3" fmla="*/ 0 w 2836132"/>
              <a:gd name="connsiteY3" fmla="*/ 1393249 h 1393249"/>
              <a:gd name="connsiteX4" fmla="*/ 0 w 2836132"/>
              <a:gd name="connsiteY4" fmla="*/ 0 h 13932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6132" h="1393249">
                <a:moveTo>
                  <a:pt x="0" y="0"/>
                </a:moveTo>
                <a:lnTo>
                  <a:pt x="2836132" y="0"/>
                </a:lnTo>
                <a:lnTo>
                  <a:pt x="2836132" y="1393249"/>
                </a:lnTo>
                <a:lnTo>
                  <a:pt x="0" y="1393249"/>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47452" tIns="147452" rIns="147452" bIns="147452" numCol="1" spcCol="1270" anchor="ctr" anchorCtr="0">
            <a:noAutofit/>
          </a:bodyPr>
          <a:lstStyle/>
          <a:p>
            <a:pPr marL="0" lvl="0" indent="0" algn="l" defTabSz="800100">
              <a:lnSpc>
                <a:spcPct val="100000"/>
              </a:lnSpc>
              <a:spcBef>
                <a:spcPct val="0"/>
              </a:spcBef>
              <a:spcAft>
                <a:spcPct val="35000"/>
              </a:spcAft>
              <a:buNone/>
            </a:pPr>
            <a:r>
              <a:rPr lang="en-US" sz="1800" b="1" kern="1200">
                <a:solidFill>
                  <a:schemeClr val="accent2"/>
                </a:solidFill>
              </a:rPr>
              <a:t>Funding disbursal: multi-year contracts  </a:t>
            </a:r>
            <a:endParaRPr lang="en-US" sz="1800" kern="1200"/>
          </a:p>
        </p:txBody>
      </p:sp>
      <p:sp>
        <p:nvSpPr>
          <p:cNvPr id="21" name="Freeform 16">
            <a:extLst>
              <a:ext uri="{FF2B5EF4-FFF2-40B4-BE49-F238E27FC236}">
                <a16:creationId xmlns:a16="http://schemas.microsoft.com/office/drawing/2014/main" id="{FB729A2A-3A10-4082-BD0A-40A89D44D274}"/>
              </a:ext>
            </a:extLst>
          </p:cNvPr>
          <p:cNvSpPr/>
          <p:nvPr/>
        </p:nvSpPr>
        <p:spPr>
          <a:xfrm>
            <a:off x="3960814" y="3797300"/>
            <a:ext cx="4868862" cy="1391888"/>
          </a:xfrm>
          <a:custGeom>
            <a:avLst/>
            <a:gdLst>
              <a:gd name="connsiteX0" fmla="*/ 0 w 3242328"/>
              <a:gd name="connsiteY0" fmla="*/ 0 h 1391888"/>
              <a:gd name="connsiteX1" fmla="*/ 3242328 w 3242328"/>
              <a:gd name="connsiteY1" fmla="*/ 0 h 1391888"/>
              <a:gd name="connsiteX2" fmla="*/ 3242328 w 3242328"/>
              <a:gd name="connsiteY2" fmla="*/ 1391888 h 1391888"/>
              <a:gd name="connsiteX3" fmla="*/ 0 w 3242328"/>
              <a:gd name="connsiteY3" fmla="*/ 1391888 h 1391888"/>
              <a:gd name="connsiteX4" fmla="*/ 0 w 3242328"/>
              <a:gd name="connsiteY4" fmla="*/ 0 h 13918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42328" h="1391888">
                <a:moveTo>
                  <a:pt x="0" y="0"/>
                </a:moveTo>
                <a:lnTo>
                  <a:pt x="3242328" y="0"/>
                </a:lnTo>
                <a:lnTo>
                  <a:pt x="3242328" y="1391888"/>
                </a:lnTo>
                <a:lnTo>
                  <a:pt x="0" y="1391888"/>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47308" tIns="147308" rIns="147308" bIns="147308" numCol="1" spcCol="1270" anchor="ctr" anchorCtr="0">
            <a:noAutofit/>
          </a:bodyPr>
          <a:lstStyle/>
          <a:p>
            <a:pPr marL="0" lvl="0" indent="0" algn="l" defTabSz="466725">
              <a:lnSpc>
                <a:spcPct val="100000"/>
              </a:lnSpc>
              <a:spcBef>
                <a:spcPct val="0"/>
              </a:spcBef>
              <a:spcAft>
                <a:spcPct val="35000"/>
              </a:spcAft>
              <a:buNone/>
            </a:pPr>
            <a:r>
              <a:rPr lang="en-US" sz="1400" b="1" kern="1200"/>
              <a:t>Goal: </a:t>
            </a:r>
            <a:r>
              <a:rPr lang="en-US" sz="1400" b="1"/>
              <a:t>increase consistency and stability</a:t>
            </a:r>
            <a:endParaRPr lang="en-US" sz="1400" b="1" kern="1200"/>
          </a:p>
          <a:p>
            <a:pPr marL="0" lvl="0" indent="0" algn="l" defTabSz="466725">
              <a:lnSpc>
                <a:spcPct val="100000"/>
              </a:lnSpc>
              <a:spcBef>
                <a:spcPct val="0"/>
              </a:spcBef>
              <a:spcAft>
                <a:spcPct val="35000"/>
              </a:spcAft>
              <a:buNone/>
            </a:pPr>
            <a:r>
              <a:rPr lang="en-US" sz="1400" b="1" kern="1200"/>
              <a:t>New Providers: </a:t>
            </a:r>
            <a:r>
              <a:rPr lang="en-US" sz="1400" kern="1200"/>
              <a:t>targeted, equity-informed RFP process</a:t>
            </a:r>
            <a:endParaRPr lang="en-US" sz="1400" b="1" kern="1200"/>
          </a:p>
          <a:p>
            <a:pPr marL="0" lvl="0" indent="0" algn="l" defTabSz="466725">
              <a:lnSpc>
                <a:spcPct val="100000"/>
              </a:lnSpc>
              <a:spcBef>
                <a:spcPct val="0"/>
              </a:spcBef>
              <a:spcAft>
                <a:spcPct val="35000"/>
              </a:spcAft>
              <a:buNone/>
            </a:pPr>
            <a:r>
              <a:rPr lang="en-US" sz="1400" b="1" kern="1200"/>
              <a:t>Returning Providers: </a:t>
            </a:r>
            <a:r>
              <a:rPr lang="en-US" sz="1400" kern="1200"/>
              <a:t>multi-year contracts, with reauthorization based on uniform accountability standards</a:t>
            </a:r>
          </a:p>
        </p:txBody>
      </p:sp>
    </p:spTree>
    <p:extLst>
      <p:ext uri="{BB962C8B-B14F-4D97-AF65-F5344CB8AC3E}">
        <p14:creationId xmlns:p14="http://schemas.microsoft.com/office/powerpoint/2010/main" val="311441177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BAEE80-10D3-4779-A598-B65555B71BC3}"/>
              </a:ext>
            </a:extLst>
          </p:cNvPr>
          <p:cNvSpPr>
            <a:spLocks noGrp="1"/>
          </p:cNvSpPr>
          <p:nvPr>
            <p:ph type="title"/>
          </p:nvPr>
        </p:nvSpPr>
        <p:spPr>
          <a:xfrm>
            <a:off x="457200" y="0"/>
            <a:ext cx="8229600" cy="1143000"/>
          </a:xfrm>
        </p:spPr>
        <p:txBody>
          <a:bodyPr anchor="ctr">
            <a:normAutofit/>
          </a:bodyPr>
          <a:lstStyle/>
          <a:p>
            <a:r>
              <a:rPr lang="en-US"/>
              <a:t>An example …</a:t>
            </a:r>
          </a:p>
        </p:txBody>
      </p:sp>
      <p:sp>
        <p:nvSpPr>
          <p:cNvPr id="4" name="Slide Number Placeholder 3">
            <a:extLst>
              <a:ext uri="{FF2B5EF4-FFF2-40B4-BE49-F238E27FC236}">
                <a16:creationId xmlns:a16="http://schemas.microsoft.com/office/drawing/2014/main" id="{05DB1087-BC86-4D42-9C43-DF2CC2B95914}"/>
              </a:ext>
            </a:extLst>
          </p:cNvPr>
          <p:cNvSpPr>
            <a:spLocks noGrp="1"/>
          </p:cNvSpPr>
          <p:nvPr>
            <p:ph type="sldNum" sz="quarter" idx="12"/>
          </p:nvPr>
        </p:nvSpPr>
        <p:spPr>
          <a:xfrm>
            <a:off x="6553200" y="6400800"/>
            <a:ext cx="2133600" cy="365125"/>
          </a:xfrm>
        </p:spPr>
        <p:txBody>
          <a:bodyPr anchor="ctr">
            <a:normAutofit/>
          </a:bodyPr>
          <a:lstStyle/>
          <a:p>
            <a:pPr>
              <a:spcAft>
                <a:spcPts val="600"/>
              </a:spcAft>
            </a:pPr>
            <a:fld id="{9BA150B5-8DFC-458F-AD8B-0D6E73DD8F1E}" type="slidenum">
              <a:rPr lang="en-US" smtClean="0"/>
              <a:pPr>
                <a:spcAft>
                  <a:spcPts val="600"/>
                </a:spcAft>
              </a:pPr>
              <a:t>35</a:t>
            </a:fld>
            <a:endParaRPr lang="en-US"/>
          </a:p>
        </p:txBody>
      </p:sp>
      <p:graphicFrame>
        <p:nvGraphicFramePr>
          <p:cNvPr id="8" name="Content Placeholder 4">
            <a:extLst>
              <a:ext uri="{FF2B5EF4-FFF2-40B4-BE49-F238E27FC236}">
                <a16:creationId xmlns:a16="http://schemas.microsoft.com/office/drawing/2014/main" id="{23651E92-07B6-4D7F-92C5-2E523E903280}"/>
              </a:ext>
            </a:extLst>
          </p:cNvPr>
          <p:cNvGraphicFramePr>
            <a:graphicFrameLocks noGrp="1"/>
          </p:cNvGraphicFramePr>
          <p:nvPr>
            <p:ph idx="1"/>
            <p:extLst>
              <p:ext uri="{D42A27DB-BD31-4B8C-83A1-F6EECF244321}">
                <p14:modId xmlns:p14="http://schemas.microsoft.com/office/powerpoint/2010/main" val="1704618349"/>
              </p:ext>
            </p:extLst>
          </p:nvPr>
        </p:nvGraphicFramePr>
        <p:xfrm>
          <a:off x="457200" y="4204321"/>
          <a:ext cx="8229600" cy="220445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9" name="TextBox 8">
            <a:extLst>
              <a:ext uri="{FF2B5EF4-FFF2-40B4-BE49-F238E27FC236}">
                <a16:creationId xmlns:a16="http://schemas.microsoft.com/office/drawing/2014/main" id="{72EBD6E1-886A-457F-8A9D-28C84ABDA5AD}"/>
              </a:ext>
            </a:extLst>
          </p:cNvPr>
          <p:cNvSpPr txBox="1"/>
          <p:nvPr/>
        </p:nvSpPr>
        <p:spPr>
          <a:xfrm>
            <a:off x="864029" y="1393716"/>
            <a:ext cx="2558473" cy="461665"/>
          </a:xfrm>
          <a:prstGeom prst="rect">
            <a:avLst/>
          </a:prstGeom>
          <a:noFill/>
        </p:spPr>
        <p:txBody>
          <a:bodyPr wrap="square" rtlCol="0">
            <a:spAutoFit/>
          </a:bodyPr>
          <a:lstStyle/>
          <a:p>
            <a:pPr algn="ctr"/>
            <a:r>
              <a:rPr lang="en-US" sz="2400" b="1" dirty="0"/>
              <a:t>TODAY</a:t>
            </a:r>
          </a:p>
        </p:txBody>
      </p:sp>
      <p:sp>
        <p:nvSpPr>
          <p:cNvPr id="10" name="TextBox 9">
            <a:extLst>
              <a:ext uri="{FF2B5EF4-FFF2-40B4-BE49-F238E27FC236}">
                <a16:creationId xmlns:a16="http://schemas.microsoft.com/office/drawing/2014/main" id="{D98C7565-5C88-4F86-856A-9EFC0FFF187E}"/>
              </a:ext>
            </a:extLst>
          </p:cNvPr>
          <p:cNvSpPr txBox="1"/>
          <p:nvPr/>
        </p:nvSpPr>
        <p:spPr>
          <a:xfrm>
            <a:off x="5689601" y="1393715"/>
            <a:ext cx="2558473" cy="461665"/>
          </a:xfrm>
          <a:prstGeom prst="rect">
            <a:avLst/>
          </a:prstGeom>
          <a:noFill/>
        </p:spPr>
        <p:txBody>
          <a:bodyPr wrap="square" rtlCol="0">
            <a:spAutoFit/>
          </a:bodyPr>
          <a:lstStyle/>
          <a:p>
            <a:pPr algn="ctr"/>
            <a:r>
              <a:rPr lang="en-US" sz="2400" b="1" dirty="0"/>
              <a:t>NEW SYSTEM</a:t>
            </a:r>
          </a:p>
        </p:txBody>
      </p:sp>
      <p:sp>
        <p:nvSpPr>
          <p:cNvPr id="11" name="TextBox 10">
            <a:extLst>
              <a:ext uri="{FF2B5EF4-FFF2-40B4-BE49-F238E27FC236}">
                <a16:creationId xmlns:a16="http://schemas.microsoft.com/office/drawing/2014/main" id="{3DA2BE6F-70C6-4BC9-839E-6B997EB5492C}"/>
              </a:ext>
            </a:extLst>
          </p:cNvPr>
          <p:cNvSpPr txBox="1"/>
          <p:nvPr/>
        </p:nvSpPr>
        <p:spPr>
          <a:xfrm>
            <a:off x="5389419" y="6400800"/>
            <a:ext cx="3158836" cy="400110"/>
          </a:xfrm>
          <a:prstGeom prst="rect">
            <a:avLst/>
          </a:prstGeom>
          <a:noFill/>
        </p:spPr>
        <p:txBody>
          <a:bodyPr wrap="square" rtlCol="0">
            <a:spAutoFit/>
          </a:bodyPr>
          <a:lstStyle/>
          <a:p>
            <a:r>
              <a:rPr lang="en-US" sz="1000" dirty="0"/>
              <a:t>*could be weighted for age of children, level of service, need designation, region, etc.</a:t>
            </a:r>
          </a:p>
        </p:txBody>
      </p:sp>
      <p:grpSp>
        <p:nvGrpSpPr>
          <p:cNvPr id="12" name="Group 11">
            <a:extLst>
              <a:ext uri="{FF2B5EF4-FFF2-40B4-BE49-F238E27FC236}">
                <a16:creationId xmlns:a16="http://schemas.microsoft.com/office/drawing/2014/main" id="{06E95429-D34C-487C-A4AB-7009E2B77279}"/>
              </a:ext>
            </a:extLst>
          </p:cNvPr>
          <p:cNvGrpSpPr/>
          <p:nvPr/>
        </p:nvGrpSpPr>
        <p:grpSpPr>
          <a:xfrm>
            <a:off x="4208668" y="2604819"/>
            <a:ext cx="726664" cy="850059"/>
            <a:chOff x="3772033" y="1172512"/>
            <a:chExt cx="726664" cy="850059"/>
          </a:xfrm>
        </p:grpSpPr>
        <p:sp>
          <p:nvSpPr>
            <p:cNvPr id="13" name="Arrow: Right 12">
              <a:extLst>
                <a:ext uri="{FF2B5EF4-FFF2-40B4-BE49-F238E27FC236}">
                  <a16:creationId xmlns:a16="http://schemas.microsoft.com/office/drawing/2014/main" id="{BA363477-D0C0-4783-BE43-24EB37D416B7}"/>
                </a:ext>
              </a:extLst>
            </p:cNvPr>
            <p:cNvSpPr/>
            <p:nvPr/>
          </p:nvSpPr>
          <p:spPr>
            <a:xfrm>
              <a:off x="3772033" y="1172512"/>
              <a:ext cx="726664" cy="850059"/>
            </a:xfrm>
            <a:prstGeom prst="rightArrow">
              <a:avLst>
                <a:gd name="adj1" fmla="val 60000"/>
                <a:gd name="adj2" fmla="val 50000"/>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14" name="Arrow: Right 4">
              <a:extLst>
                <a:ext uri="{FF2B5EF4-FFF2-40B4-BE49-F238E27FC236}">
                  <a16:creationId xmlns:a16="http://schemas.microsoft.com/office/drawing/2014/main" id="{6233F273-4B9A-413E-8892-812F74BA80ED}"/>
                </a:ext>
              </a:extLst>
            </p:cNvPr>
            <p:cNvSpPr txBox="1"/>
            <p:nvPr/>
          </p:nvSpPr>
          <p:spPr>
            <a:xfrm>
              <a:off x="3772033" y="1342524"/>
              <a:ext cx="508665" cy="510035"/>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marL="0" lvl="0" indent="0" algn="ctr" defTabSz="666750">
                <a:lnSpc>
                  <a:spcPct val="90000"/>
                </a:lnSpc>
                <a:spcBef>
                  <a:spcPct val="0"/>
                </a:spcBef>
                <a:spcAft>
                  <a:spcPct val="35000"/>
                </a:spcAft>
                <a:buNone/>
              </a:pPr>
              <a:endParaRPr lang="en-US" sz="1500" kern="1200"/>
            </a:p>
          </p:txBody>
        </p:sp>
      </p:grpSp>
      <p:sp>
        <p:nvSpPr>
          <p:cNvPr id="3" name="Rectangle: Rounded Corners 2">
            <a:extLst>
              <a:ext uri="{FF2B5EF4-FFF2-40B4-BE49-F238E27FC236}">
                <a16:creationId xmlns:a16="http://schemas.microsoft.com/office/drawing/2014/main" id="{E3D592F6-2E0C-471B-A956-D0049A0FEB6E}"/>
              </a:ext>
            </a:extLst>
          </p:cNvPr>
          <p:cNvSpPr/>
          <p:nvPr/>
        </p:nvSpPr>
        <p:spPr>
          <a:xfrm>
            <a:off x="457200" y="1969250"/>
            <a:ext cx="3413051" cy="212119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u="sng" dirty="0"/>
              <a:t>Provider gets funds by:</a:t>
            </a:r>
          </a:p>
          <a:p>
            <a:pPr algn="ctr"/>
            <a:endParaRPr lang="en-US" u="sng" dirty="0"/>
          </a:p>
          <a:p>
            <a:pPr marL="285750" indent="-285750">
              <a:buFont typeface="Arial" panose="020B0604020202020204" pitchFamily="34" charset="0"/>
              <a:buChar char="•"/>
            </a:pPr>
            <a:r>
              <a:rPr lang="en-US" dirty="0"/>
              <a:t>Applying for competitive grants</a:t>
            </a:r>
          </a:p>
          <a:p>
            <a:pPr marL="285750" indent="-285750">
              <a:buFont typeface="Arial" panose="020B0604020202020204" pitchFamily="34" charset="0"/>
              <a:buChar char="•"/>
            </a:pPr>
            <a:r>
              <a:rPr lang="en-US" dirty="0"/>
              <a:t>Receiving CCAP subsidy</a:t>
            </a:r>
          </a:p>
        </p:txBody>
      </p:sp>
      <p:sp>
        <p:nvSpPr>
          <p:cNvPr id="15" name="Rectangle: Rounded Corners 14">
            <a:extLst>
              <a:ext uri="{FF2B5EF4-FFF2-40B4-BE49-F238E27FC236}">
                <a16:creationId xmlns:a16="http://schemas.microsoft.com/office/drawing/2014/main" id="{FAD51A41-A99E-41D4-8C84-3CB51E20106D}"/>
              </a:ext>
            </a:extLst>
          </p:cNvPr>
          <p:cNvSpPr/>
          <p:nvPr/>
        </p:nvSpPr>
        <p:spPr>
          <a:xfrm>
            <a:off x="5273749" y="1969250"/>
            <a:ext cx="3413051" cy="2121199"/>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u="sng" dirty="0"/>
              <a:t>Provider gets funds by:</a:t>
            </a:r>
          </a:p>
          <a:p>
            <a:pPr algn="ctr"/>
            <a:endParaRPr lang="en-US" u="sng" dirty="0"/>
          </a:p>
          <a:p>
            <a:pPr marL="285750" indent="-285750">
              <a:buFont typeface="Arial" panose="020B0604020202020204" pitchFamily="34" charset="0"/>
              <a:buChar char="•"/>
            </a:pPr>
            <a:r>
              <a:rPr lang="en-US" dirty="0"/>
              <a:t>New providers: equity-informed RFP</a:t>
            </a:r>
          </a:p>
          <a:p>
            <a:pPr marL="285750" indent="-285750">
              <a:buFont typeface="Arial" panose="020B0604020202020204" pitchFamily="34" charset="0"/>
              <a:buChar char="•"/>
            </a:pPr>
            <a:r>
              <a:rPr lang="en-US" dirty="0"/>
              <a:t>Returning providers: multi-year service contract</a:t>
            </a:r>
          </a:p>
        </p:txBody>
      </p:sp>
    </p:spTree>
    <p:extLst>
      <p:ext uri="{BB962C8B-B14F-4D97-AF65-F5344CB8AC3E}">
        <p14:creationId xmlns:p14="http://schemas.microsoft.com/office/powerpoint/2010/main" val="100968164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FFB40-B08F-4877-A00F-C094B6FC268E}"/>
              </a:ext>
            </a:extLst>
          </p:cNvPr>
          <p:cNvSpPr>
            <a:spLocks noGrp="1"/>
          </p:cNvSpPr>
          <p:nvPr>
            <p:ph type="title"/>
          </p:nvPr>
        </p:nvSpPr>
        <p:spPr>
          <a:xfrm>
            <a:off x="457200" y="0"/>
            <a:ext cx="8229600" cy="1143000"/>
          </a:xfrm>
        </p:spPr>
        <p:txBody>
          <a:bodyPr anchor="ctr">
            <a:noAutofit/>
          </a:bodyPr>
          <a:lstStyle/>
          <a:p>
            <a:r>
              <a:rPr lang="en-US" sz="2400" b="1" dirty="0"/>
              <a:t>Draft Recommendation: Implementation</a:t>
            </a:r>
          </a:p>
        </p:txBody>
      </p:sp>
      <p:sp>
        <p:nvSpPr>
          <p:cNvPr id="4" name="Slide Number Placeholder 3">
            <a:extLst>
              <a:ext uri="{FF2B5EF4-FFF2-40B4-BE49-F238E27FC236}">
                <a16:creationId xmlns:a16="http://schemas.microsoft.com/office/drawing/2014/main" id="{BFCE3CE7-83AA-488A-A7CA-DBB6AED902D9}"/>
              </a:ext>
            </a:extLst>
          </p:cNvPr>
          <p:cNvSpPr>
            <a:spLocks noGrp="1"/>
          </p:cNvSpPr>
          <p:nvPr>
            <p:ph type="sldNum" sz="quarter" idx="12"/>
          </p:nvPr>
        </p:nvSpPr>
        <p:spPr>
          <a:xfrm>
            <a:off x="6553200" y="6400800"/>
            <a:ext cx="2133600" cy="365125"/>
          </a:xfrm>
        </p:spPr>
        <p:txBody>
          <a:bodyPr anchor="ctr">
            <a:normAutofit/>
          </a:bodyPr>
          <a:lstStyle/>
          <a:p>
            <a:pPr>
              <a:spcAft>
                <a:spcPts val="600"/>
              </a:spcAft>
            </a:pPr>
            <a:fld id="{9BA150B5-8DFC-458F-AD8B-0D6E73DD8F1E}" type="slidenum">
              <a:rPr lang="en-US" smtClean="0"/>
              <a:pPr>
                <a:spcAft>
                  <a:spcPts val="600"/>
                </a:spcAft>
              </a:pPr>
              <a:t>36</a:t>
            </a:fld>
            <a:endParaRPr lang="en-US"/>
          </a:p>
        </p:txBody>
      </p:sp>
      <p:graphicFrame>
        <p:nvGraphicFramePr>
          <p:cNvPr id="5" name="Content Placeholder 4">
            <a:extLst>
              <a:ext uri="{FF2B5EF4-FFF2-40B4-BE49-F238E27FC236}">
                <a16:creationId xmlns:a16="http://schemas.microsoft.com/office/drawing/2014/main" id="{BD64A1A9-D074-4DF1-8A63-67ECA93733A6}"/>
              </a:ext>
            </a:extLst>
          </p:cNvPr>
          <p:cNvGraphicFramePr>
            <a:graphicFrameLocks noGrp="1"/>
          </p:cNvGraphicFramePr>
          <p:nvPr>
            <p:ph idx="1"/>
            <p:extLst>
              <p:ext uri="{D42A27DB-BD31-4B8C-83A1-F6EECF244321}">
                <p14:modId xmlns:p14="http://schemas.microsoft.com/office/powerpoint/2010/main" val="2552262414"/>
              </p:ext>
            </p:extLst>
          </p:nvPr>
        </p:nvGraphicFramePr>
        <p:xfrm>
          <a:off x="457200" y="3174274"/>
          <a:ext cx="8229600" cy="355917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Rectangle: Rounded Corners 5">
            <a:extLst>
              <a:ext uri="{FF2B5EF4-FFF2-40B4-BE49-F238E27FC236}">
                <a16:creationId xmlns:a16="http://schemas.microsoft.com/office/drawing/2014/main" id="{51D574C9-BB58-48BE-A3DB-789AD9734715}"/>
              </a:ext>
            </a:extLst>
          </p:cNvPr>
          <p:cNvSpPr/>
          <p:nvPr/>
        </p:nvSpPr>
        <p:spPr>
          <a:xfrm>
            <a:off x="1524000" y="1439157"/>
            <a:ext cx="6096000" cy="1230489"/>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bg1"/>
                </a:solidFill>
              </a:rPr>
              <a:t>To implement centralized ECEC funding allocation and disbursal…</a:t>
            </a:r>
          </a:p>
        </p:txBody>
      </p:sp>
      <p:sp>
        <p:nvSpPr>
          <p:cNvPr id="7" name="Arrow: Right 6">
            <a:extLst>
              <a:ext uri="{FF2B5EF4-FFF2-40B4-BE49-F238E27FC236}">
                <a16:creationId xmlns:a16="http://schemas.microsoft.com/office/drawing/2014/main" id="{6B4BAD1B-9C15-4427-8822-B7396E3E7A54}"/>
              </a:ext>
            </a:extLst>
          </p:cNvPr>
          <p:cNvSpPr/>
          <p:nvPr/>
        </p:nvSpPr>
        <p:spPr>
          <a:xfrm rot="5400000">
            <a:off x="4388212" y="2248243"/>
            <a:ext cx="367573" cy="1484489"/>
          </a:xfrm>
          <a:prstGeom prst="rightArrow">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03062603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FFB40-B08F-4877-A00F-C094B6FC268E}"/>
              </a:ext>
            </a:extLst>
          </p:cNvPr>
          <p:cNvSpPr>
            <a:spLocks noGrp="1"/>
          </p:cNvSpPr>
          <p:nvPr>
            <p:ph type="title"/>
          </p:nvPr>
        </p:nvSpPr>
        <p:spPr>
          <a:xfrm>
            <a:off x="457200" y="0"/>
            <a:ext cx="8229600" cy="1143000"/>
          </a:xfrm>
        </p:spPr>
        <p:txBody>
          <a:bodyPr anchor="ctr">
            <a:noAutofit/>
          </a:bodyPr>
          <a:lstStyle/>
          <a:p>
            <a:r>
              <a:rPr lang="en-US" sz="2400"/>
              <a:t>To implement centralized ECEC funding, the State should centralize ECEC into one agency</a:t>
            </a:r>
          </a:p>
        </p:txBody>
      </p:sp>
      <p:sp>
        <p:nvSpPr>
          <p:cNvPr id="4" name="Slide Number Placeholder 3">
            <a:extLst>
              <a:ext uri="{FF2B5EF4-FFF2-40B4-BE49-F238E27FC236}">
                <a16:creationId xmlns:a16="http://schemas.microsoft.com/office/drawing/2014/main" id="{BFCE3CE7-83AA-488A-A7CA-DBB6AED902D9}"/>
              </a:ext>
            </a:extLst>
          </p:cNvPr>
          <p:cNvSpPr>
            <a:spLocks noGrp="1"/>
          </p:cNvSpPr>
          <p:nvPr>
            <p:ph type="sldNum" sz="quarter" idx="12"/>
          </p:nvPr>
        </p:nvSpPr>
        <p:spPr>
          <a:xfrm>
            <a:off x="6553200" y="6400800"/>
            <a:ext cx="2133600" cy="365125"/>
          </a:xfrm>
        </p:spPr>
        <p:txBody>
          <a:bodyPr anchor="ctr">
            <a:normAutofit/>
          </a:bodyPr>
          <a:lstStyle/>
          <a:p>
            <a:pPr>
              <a:spcAft>
                <a:spcPts val="600"/>
              </a:spcAft>
            </a:pPr>
            <a:fld id="{9BA150B5-8DFC-458F-AD8B-0D6E73DD8F1E}" type="slidenum">
              <a:rPr lang="en-US" smtClean="0"/>
              <a:pPr>
                <a:spcAft>
                  <a:spcPts val="600"/>
                </a:spcAft>
              </a:pPr>
              <a:t>37</a:t>
            </a:fld>
            <a:endParaRPr lang="en-US"/>
          </a:p>
        </p:txBody>
      </p:sp>
      <p:graphicFrame>
        <p:nvGraphicFramePr>
          <p:cNvPr id="12" name="Content Placeholder 2">
            <a:extLst>
              <a:ext uri="{FF2B5EF4-FFF2-40B4-BE49-F238E27FC236}">
                <a16:creationId xmlns:a16="http://schemas.microsoft.com/office/drawing/2014/main" id="{1D52778F-96CA-4DBF-9558-350B4C427EBC}"/>
              </a:ext>
            </a:extLst>
          </p:cNvPr>
          <p:cNvGraphicFramePr>
            <a:graphicFrameLocks noGrp="1"/>
          </p:cNvGraphicFramePr>
          <p:nvPr>
            <p:ph idx="1"/>
          </p:nvPr>
        </p:nvGraphicFramePr>
        <p:xfrm>
          <a:off x="457200" y="1634836"/>
          <a:ext cx="8229599" cy="462528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73854972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0608F2-E290-4A47-981B-78D8AD41ACC0}"/>
              </a:ext>
            </a:extLst>
          </p:cNvPr>
          <p:cNvSpPr>
            <a:spLocks noGrp="1"/>
          </p:cNvSpPr>
          <p:nvPr>
            <p:ph type="title"/>
          </p:nvPr>
        </p:nvSpPr>
        <p:spPr>
          <a:xfrm>
            <a:off x="457200" y="2857500"/>
            <a:ext cx="8229600" cy="1143000"/>
          </a:xfrm>
        </p:spPr>
        <p:txBody>
          <a:bodyPr/>
          <a:lstStyle/>
          <a:p>
            <a:r>
              <a:rPr lang="en-US" i="1" dirty="0"/>
              <a:t>Overview: </a:t>
            </a:r>
            <a:br>
              <a:rPr lang="en-US" i="1" dirty="0"/>
            </a:br>
            <a:r>
              <a:rPr lang="en-US" i="1" dirty="0"/>
              <a:t>Racial Equity Working Group</a:t>
            </a:r>
          </a:p>
        </p:txBody>
      </p:sp>
      <p:sp>
        <p:nvSpPr>
          <p:cNvPr id="4" name="Slide Number Placeholder 3">
            <a:extLst>
              <a:ext uri="{FF2B5EF4-FFF2-40B4-BE49-F238E27FC236}">
                <a16:creationId xmlns:a16="http://schemas.microsoft.com/office/drawing/2014/main" id="{440E35D3-4E81-4096-861B-0041C8E038FF}"/>
              </a:ext>
            </a:extLst>
          </p:cNvPr>
          <p:cNvSpPr>
            <a:spLocks noGrp="1"/>
          </p:cNvSpPr>
          <p:nvPr>
            <p:ph type="sldNum" sz="quarter" idx="12"/>
          </p:nvPr>
        </p:nvSpPr>
        <p:spPr/>
        <p:txBody>
          <a:bodyPr/>
          <a:lstStyle/>
          <a:p>
            <a:fld id="{9BA150B5-8DFC-458F-AD8B-0D6E73DD8F1E}" type="slidenum">
              <a:rPr lang="en-US" smtClean="0"/>
              <a:t>38</a:t>
            </a:fld>
            <a:endParaRPr lang="en-US"/>
          </a:p>
        </p:txBody>
      </p:sp>
    </p:spTree>
    <p:extLst>
      <p:ext uri="{BB962C8B-B14F-4D97-AF65-F5344CB8AC3E}">
        <p14:creationId xmlns:p14="http://schemas.microsoft.com/office/powerpoint/2010/main" val="340055699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7C02D3-7A01-46EA-95D2-CC8AA79E29E2}"/>
              </a:ext>
            </a:extLst>
          </p:cNvPr>
          <p:cNvSpPr>
            <a:spLocks noGrp="1"/>
          </p:cNvSpPr>
          <p:nvPr>
            <p:ph type="title"/>
          </p:nvPr>
        </p:nvSpPr>
        <p:spPr/>
        <p:txBody>
          <a:bodyPr/>
          <a:lstStyle/>
          <a:p>
            <a:r>
              <a:rPr lang="en-US" dirty="0"/>
              <a:t>The Commission adopted the Early Learning Council definition of racial equity</a:t>
            </a:r>
          </a:p>
        </p:txBody>
      </p:sp>
      <p:sp>
        <p:nvSpPr>
          <p:cNvPr id="3" name="Content Placeholder 2">
            <a:extLst>
              <a:ext uri="{FF2B5EF4-FFF2-40B4-BE49-F238E27FC236}">
                <a16:creationId xmlns:a16="http://schemas.microsoft.com/office/drawing/2014/main" id="{E7A6E114-EFC2-4C2C-B74D-8895C51F776D}"/>
              </a:ext>
            </a:extLst>
          </p:cNvPr>
          <p:cNvSpPr>
            <a:spLocks noGrp="1"/>
          </p:cNvSpPr>
          <p:nvPr>
            <p:ph idx="1"/>
          </p:nvPr>
        </p:nvSpPr>
        <p:spPr>
          <a:xfrm>
            <a:off x="457200" y="1600200"/>
            <a:ext cx="8229600" cy="4800600"/>
          </a:xfrm>
        </p:spPr>
        <p:txBody>
          <a:bodyPr>
            <a:normAutofit/>
          </a:bodyPr>
          <a:lstStyle/>
          <a:p>
            <a:r>
              <a:rPr lang="en-US" sz="2000" dirty="0"/>
              <a:t>A racially equitable society values and embraces all racial/ethnic identities. In such a society, one’s racial/ethnic identify (particularly Black, Latinx, Indigenous, and Asian) is not a factor in an individual’s ability to prosper. </a:t>
            </a:r>
          </a:p>
          <a:p>
            <a:endParaRPr lang="en-US" sz="2000" dirty="0"/>
          </a:p>
          <a:p>
            <a:r>
              <a:rPr lang="en-US" sz="2000" dirty="0"/>
              <a:t>An early learning system that is racially equitable is driven by data and ensures that: </a:t>
            </a:r>
          </a:p>
          <a:p>
            <a:pPr lvl="1"/>
            <a:r>
              <a:rPr lang="en-US" sz="1800" dirty="0"/>
              <a:t>Every young child and family regardless of race, ethnicity, and social circumstance has everything s/he/they need to develop optimally;</a:t>
            </a:r>
          </a:p>
          <a:p>
            <a:pPr lvl="1"/>
            <a:r>
              <a:rPr lang="en-US" sz="1800" dirty="0"/>
              <a:t>Resources, opportunities, rewards, and burdens are fairly distributed across groups and communities, so they are supported and not further disadvantaged; and</a:t>
            </a:r>
          </a:p>
          <a:p>
            <a:pPr lvl="1"/>
            <a:r>
              <a:rPr lang="en-US" sz="1800" dirty="0"/>
              <a:t>Systems and policies are designed, reframed, or eliminated to promote greater justice for children and families.</a:t>
            </a:r>
          </a:p>
        </p:txBody>
      </p:sp>
      <p:sp>
        <p:nvSpPr>
          <p:cNvPr id="4" name="Slide Number Placeholder 3">
            <a:extLst>
              <a:ext uri="{FF2B5EF4-FFF2-40B4-BE49-F238E27FC236}">
                <a16:creationId xmlns:a16="http://schemas.microsoft.com/office/drawing/2014/main" id="{2CF28FE2-85FD-4D8F-850C-2227C8E8B5E8}"/>
              </a:ext>
            </a:extLst>
          </p:cNvPr>
          <p:cNvSpPr>
            <a:spLocks noGrp="1"/>
          </p:cNvSpPr>
          <p:nvPr>
            <p:ph type="sldNum" sz="quarter" idx="12"/>
          </p:nvPr>
        </p:nvSpPr>
        <p:spPr/>
        <p:txBody>
          <a:bodyPr/>
          <a:lstStyle/>
          <a:p>
            <a:fld id="{9BA150B5-8DFC-458F-AD8B-0D6E73DD8F1E}" type="slidenum">
              <a:rPr lang="en-US" smtClean="0"/>
              <a:t>39</a:t>
            </a:fld>
            <a:endParaRPr lang="en-US"/>
          </a:p>
        </p:txBody>
      </p:sp>
    </p:spTree>
    <p:extLst>
      <p:ext uri="{BB962C8B-B14F-4D97-AF65-F5344CB8AC3E}">
        <p14:creationId xmlns:p14="http://schemas.microsoft.com/office/powerpoint/2010/main" val="353763223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141175-15D6-4095-BA18-DAD1C08D6601}"/>
              </a:ext>
            </a:extLst>
          </p:cNvPr>
          <p:cNvSpPr>
            <a:spLocks noGrp="1"/>
          </p:cNvSpPr>
          <p:nvPr>
            <p:ph type="title"/>
          </p:nvPr>
        </p:nvSpPr>
        <p:spPr/>
        <p:txBody>
          <a:bodyPr/>
          <a:lstStyle/>
          <a:p>
            <a:r>
              <a:rPr lang="en-US" dirty="0"/>
              <a:t>Community Agreements</a:t>
            </a:r>
          </a:p>
        </p:txBody>
      </p:sp>
      <p:sp>
        <p:nvSpPr>
          <p:cNvPr id="3" name="Content Placeholder 2">
            <a:extLst>
              <a:ext uri="{FF2B5EF4-FFF2-40B4-BE49-F238E27FC236}">
                <a16:creationId xmlns:a16="http://schemas.microsoft.com/office/drawing/2014/main" id="{40D203F8-4578-4D01-9F26-EBCF273FA4E6}"/>
              </a:ext>
            </a:extLst>
          </p:cNvPr>
          <p:cNvSpPr>
            <a:spLocks noGrp="1"/>
          </p:cNvSpPr>
          <p:nvPr>
            <p:ph idx="1"/>
          </p:nvPr>
        </p:nvSpPr>
        <p:spPr/>
        <p:txBody>
          <a:bodyPr/>
          <a:lstStyle/>
          <a:p>
            <a:r>
              <a:rPr lang="en-US" dirty="0"/>
              <a:t>Be transparent about who we’re centering</a:t>
            </a:r>
          </a:p>
          <a:p>
            <a:r>
              <a:rPr lang="en-US" dirty="0"/>
              <a:t>Acknowledge your power and privilege</a:t>
            </a:r>
          </a:p>
          <a:p>
            <a:r>
              <a:rPr lang="en-US" dirty="0"/>
              <a:t>Separate intent from impact</a:t>
            </a:r>
          </a:p>
          <a:p>
            <a:r>
              <a:rPr lang="en-US" dirty="0"/>
              <a:t>Use “I” statements</a:t>
            </a:r>
          </a:p>
          <a:p>
            <a:r>
              <a:rPr lang="en-US" dirty="0"/>
              <a:t>No unsolicited advice</a:t>
            </a:r>
          </a:p>
          <a:p>
            <a:r>
              <a:rPr lang="en-US" dirty="0"/>
              <a:t>Debate rather than argue</a:t>
            </a:r>
          </a:p>
          <a:p>
            <a:r>
              <a:rPr lang="en-US" dirty="0"/>
              <a:t>Names stay, lessons leave</a:t>
            </a:r>
          </a:p>
          <a:p>
            <a:r>
              <a:rPr lang="en-US" dirty="0"/>
              <a:t>Anything else?</a:t>
            </a:r>
          </a:p>
        </p:txBody>
      </p:sp>
      <p:sp>
        <p:nvSpPr>
          <p:cNvPr id="4" name="Slide Number Placeholder 3">
            <a:extLst>
              <a:ext uri="{FF2B5EF4-FFF2-40B4-BE49-F238E27FC236}">
                <a16:creationId xmlns:a16="http://schemas.microsoft.com/office/drawing/2014/main" id="{10D81301-81EE-4A74-BAAA-26426EC00D05}"/>
              </a:ext>
            </a:extLst>
          </p:cNvPr>
          <p:cNvSpPr>
            <a:spLocks noGrp="1"/>
          </p:cNvSpPr>
          <p:nvPr>
            <p:ph type="sldNum" sz="quarter" idx="12"/>
          </p:nvPr>
        </p:nvSpPr>
        <p:spPr/>
        <p:txBody>
          <a:bodyPr/>
          <a:lstStyle/>
          <a:p>
            <a:fld id="{9BA150B5-8DFC-458F-AD8B-0D6E73DD8F1E}" type="slidenum">
              <a:rPr lang="en-US" smtClean="0"/>
              <a:t>4</a:t>
            </a:fld>
            <a:endParaRPr lang="en-US"/>
          </a:p>
        </p:txBody>
      </p:sp>
    </p:spTree>
    <p:extLst>
      <p:ext uri="{BB962C8B-B14F-4D97-AF65-F5344CB8AC3E}">
        <p14:creationId xmlns:p14="http://schemas.microsoft.com/office/powerpoint/2010/main" val="155811181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7C02D3-7A01-46EA-95D2-CC8AA79E29E2}"/>
              </a:ext>
            </a:extLst>
          </p:cNvPr>
          <p:cNvSpPr>
            <a:spLocks noGrp="1"/>
          </p:cNvSpPr>
          <p:nvPr>
            <p:ph type="title"/>
          </p:nvPr>
        </p:nvSpPr>
        <p:spPr/>
        <p:txBody>
          <a:bodyPr/>
          <a:lstStyle/>
          <a:p>
            <a:r>
              <a:rPr lang="en-US" dirty="0"/>
              <a:t>Our evaluation will be inspired by a Racial Equity Impact Assessment</a:t>
            </a:r>
          </a:p>
        </p:txBody>
      </p:sp>
      <p:sp>
        <p:nvSpPr>
          <p:cNvPr id="4" name="Slide Number Placeholder 3">
            <a:extLst>
              <a:ext uri="{FF2B5EF4-FFF2-40B4-BE49-F238E27FC236}">
                <a16:creationId xmlns:a16="http://schemas.microsoft.com/office/drawing/2014/main" id="{2CF28FE2-85FD-4D8F-850C-2227C8E8B5E8}"/>
              </a:ext>
            </a:extLst>
          </p:cNvPr>
          <p:cNvSpPr>
            <a:spLocks noGrp="1"/>
          </p:cNvSpPr>
          <p:nvPr>
            <p:ph type="sldNum" sz="quarter" idx="12"/>
          </p:nvPr>
        </p:nvSpPr>
        <p:spPr/>
        <p:txBody>
          <a:bodyPr/>
          <a:lstStyle/>
          <a:p>
            <a:fld id="{9BA150B5-8DFC-458F-AD8B-0D6E73DD8F1E}" type="slidenum">
              <a:rPr lang="en-US" smtClean="0"/>
              <a:t>40</a:t>
            </a:fld>
            <a:endParaRPr lang="en-US"/>
          </a:p>
        </p:txBody>
      </p:sp>
      <p:pic>
        <p:nvPicPr>
          <p:cNvPr id="3" name="Picture 2">
            <a:extLst>
              <a:ext uri="{FF2B5EF4-FFF2-40B4-BE49-F238E27FC236}">
                <a16:creationId xmlns:a16="http://schemas.microsoft.com/office/drawing/2014/main" id="{4E1D387A-6DEB-4047-95D0-4D9045B4274D}"/>
              </a:ext>
            </a:extLst>
          </p:cNvPr>
          <p:cNvPicPr>
            <a:picLocks noChangeAspect="1"/>
          </p:cNvPicPr>
          <p:nvPr/>
        </p:nvPicPr>
        <p:blipFill rotWithShape="1">
          <a:blip r:embed="rId3"/>
          <a:srcRect l="13193" t="21642" r="69701" b="21222"/>
          <a:stretch/>
        </p:blipFill>
        <p:spPr>
          <a:xfrm>
            <a:off x="1865376" y="1310678"/>
            <a:ext cx="5413248" cy="5547322"/>
          </a:xfrm>
          <a:prstGeom prst="rect">
            <a:avLst/>
          </a:prstGeom>
        </p:spPr>
      </p:pic>
    </p:spTree>
    <p:extLst>
      <p:ext uri="{BB962C8B-B14F-4D97-AF65-F5344CB8AC3E}">
        <p14:creationId xmlns:p14="http://schemas.microsoft.com/office/powerpoint/2010/main" val="199461577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9C8152-B91D-4A6B-8B1A-3A1D29F0115B}"/>
              </a:ext>
            </a:extLst>
          </p:cNvPr>
          <p:cNvSpPr>
            <a:spLocks noGrp="1"/>
          </p:cNvSpPr>
          <p:nvPr>
            <p:ph type="title"/>
          </p:nvPr>
        </p:nvSpPr>
        <p:spPr/>
        <p:txBody>
          <a:bodyPr/>
          <a:lstStyle/>
          <a:p>
            <a:r>
              <a:rPr lang="en-US" dirty="0"/>
              <a:t>Our evaluation will focus on implementation and accountability</a:t>
            </a:r>
          </a:p>
        </p:txBody>
      </p:sp>
      <p:sp>
        <p:nvSpPr>
          <p:cNvPr id="3" name="Content Placeholder 2">
            <a:extLst>
              <a:ext uri="{FF2B5EF4-FFF2-40B4-BE49-F238E27FC236}">
                <a16:creationId xmlns:a16="http://schemas.microsoft.com/office/drawing/2014/main" id="{CB8BE00B-9E2B-478F-9E4E-E5EDB4090370}"/>
              </a:ext>
            </a:extLst>
          </p:cNvPr>
          <p:cNvSpPr>
            <a:spLocks noGrp="1"/>
          </p:cNvSpPr>
          <p:nvPr>
            <p:ph idx="1"/>
          </p:nvPr>
        </p:nvSpPr>
        <p:spPr>
          <a:xfrm>
            <a:off x="457200" y="1600200"/>
            <a:ext cx="8229600" cy="4800600"/>
          </a:xfrm>
        </p:spPr>
        <p:txBody>
          <a:bodyPr>
            <a:normAutofit/>
          </a:bodyPr>
          <a:lstStyle/>
          <a:p>
            <a:pPr marL="457200" indent="-457200">
              <a:buFont typeface="+mj-lt"/>
              <a:buAutoNum type="arabicPeriod"/>
            </a:pPr>
            <a:r>
              <a:rPr lang="en-US" dirty="0"/>
              <a:t>Do the recommendations address the root causes of the challenges in Illinois’ ECEC system? </a:t>
            </a:r>
          </a:p>
          <a:p>
            <a:pPr marL="857250" lvl="1" indent="-457200"/>
            <a:r>
              <a:rPr lang="en-US" dirty="0"/>
              <a:t>Do they address the root causes of the ECEC challenges faced by children, families, educators, providers, and communities of color?</a:t>
            </a:r>
          </a:p>
          <a:p>
            <a:pPr marL="457200" indent="-457200">
              <a:buFont typeface="+mj-lt"/>
              <a:buAutoNum type="arabicPeriod"/>
            </a:pPr>
            <a:endParaRPr lang="en-US" dirty="0"/>
          </a:p>
          <a:p>
            <a:pPr marL="457200" indent="-457200">
              <a:buFont typeface="+mj-lt"/>
              <a:buAutoNum type="arabicPeriod"/>
            </a:pPr>
            <a:r>
              <a:rPr lang="en-US" dirty="0"/>
              <a:t>How can the recommendations be implemented to prioritize racial equity in the ECEC system?</a:t>
            </a:r>
          </a:p>
          <a:p>
            <a:pPr marL="457200" indent="-457200">
              <a:buFont typeface="+mj-lt"/>
              <a:buAutoNum type="arabicPeriod"/>
            </a:pPr>
            <a:endParaRPr lang="en-US" dirty="0"/>
          </a:p>
          <a:p>
            <a:pPr marL="457200" indent="-457200">
              <a:buFont typeface="+mj-lt"/>
              <a:buAutoNum type="arabicPeriod"/>
            </a:pPr>
            <a:r>
              <a:rPr lang="en-US" dirty="0"/>
              <a:t>What accountability structures will monitor, evaluate, and guide implementation?</a:t>
            </a:r>
          </a:p>
        </p:txBody>
      </p:sp>
      <p:sp>
        <p:nvSpPr>
          <p:cNvPr id="4" name="Slide Number Placeholder 3">
            <a:extLst>
              <a:ext uri="{FF2B5EF4-FFF2-40B4-BE49-F238E27FC236}">
                <a16:creationId xmlns:a16="http://schemas.microsoft.com/office/drawing/2014/main" id="{38971A21-6095-4EE6-A002-98C57E303D1C}"/>
              </a:ext>
            </a:extLst>
          </p:cNvPr>
          <p:cNvSpPr>
            <a:spLocks noGrp="1"/>
          </p:cNvSpPr>
          <p:nvPr>
            <p:ph type="sldNum" sz="quarter" idx="12"/>
          </p:nvPr>
        </p:nvSpPr>
        <p:spPr/>
        <p:txBody>
          <a:bodyPr/>
          <a:lstStyle/>
          <a:p>
            <a:fld id="{9BA150B5-8DFC-458F-AD8B-0D6E73DD8F1E}" type="slidenum">
              <a:rPr lang="en-US" smtClean="0"/>
              <a:t>41</a:t>
            </a:fld>
            <a:endParaRPr lang="en-US"/>
          </a:p>
        </p:txBody>
      </p:sp>
    </p:spTree>
    <p:extLst>
      <p:ext uri="{BB962C8B-B14F-4D97-AF65-F5344CB8AC3E}">
        <p14:creationId xmlns:p14="http://schemas.microsoft.com/office/powerpoint/2010/main" val="169753215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0608F2-E290-4A47-981B-78D8AD41ACC0}"/>
              </a:ext>
            </a:extLst>
          </p:cNvPr>
          <p:cNvSpPr>
            <a:spLocks noGrp="1"/>
          </p:cNvSpPr>
          <p:nvPr>
            <p:ph type="title"/>
          </p:nvPr>
        </p:nvSpPr>
        <p:spPr>
          <a:xfrm>
            <a:off x="457200" y="2857500"/>
            <a:ext cx="8229600" cy="1143000"/>
          </a:xfrm>
        </p:spPr>
        <p:txBody>
          <a:bodyPr/>
          <a:lstStyle/>
          <a:p>
            <a:r>
              <a:rPr lang="en-US" i="1" dirty="0"/>
              <a:t>Review Monday’s meeting, timeline</a:t>
            </a:r>
          </a:p>
        </p:txBody>
      </p:sp>
      <p:sp>
        <p:nvSpPr>
          <p:cNvPr id="4" name="Slide Number Placeholder 3">
            <a:extLst>
              <a:ext uri="{FF2B5EF4-FFF2-40B4-BE49-F238E27FC236}">
                <a16:creationId xmlns:a16="http://schemas.microsoft.com/office/drawing/2014/main" id="{440E35D3-4E81-4096-861B-0041C8E038FF}"/>
              </a:ext>
            </a:extLst>
          </p:cNvPr>
          <p:cNvSpPr>
            <a:spLocks noGrp="1"/>
          </p:cNvSpPr>
          <p:nvPr>
            <p:ph type="sldNum" sz="quarter" idx="12"/>
          </p:nvPr>
        </p:nvSpPr>
        <p:spPr/>
        <p:txBody>
          <a:bodyPr/>
          <a:lstStyle/>
          <a:p>
            <a:fld id="{9BA150B5-8DFC-458F-AD8B-0D6E73DD8F1E}" type="slidenum">
              <a:rPr lang="en-US" smtClean="0"/>
              <a:t>5</a:t>
            </a:fld>
            <a:endParaRPr lang="en-US"/>
          </a:p>
        </p:txBody>
      </p:sp>
    </p:spTree>
    <p:extLst>
      <p:ext uri="{BB962C8B-B14F-4D97-AF65-F5344CB8AC3E}">
        <p14:creationId xmlns:p14="http://schemas.microsoft.com/office/powerpoint/2010/main" val="316826150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141175-15D6-4095-BA18-DAD1C08D6601}"/>
              </a:ext>
            </a:extLst>
          </p:cNvPr>
          <p:cNvSpPr>
            <a:spLocks noGrp="1"/>
          </p:cNvSpPr>
          <p:nvPr>
            <p:ph type="title"/>
          </p:nvPr>
        </p:nvSpPr>
        <p:spPr/>
        <p:txBody>
          <a:bodyPr/>
          <a:lstStyle/>
          <a:p>
            <a:r>
              <a:rPr lang="en-US" dirty="0"/>
              <a:t>BUILD Overview</a:t>
            </a:r>
          </a:p>
        </p:txBody>
      </p:sp>
      <p:sp>
        <p:nvSpPr>
          <p:cNvPr id="3" name="Content Placeholder 2">
            <a:extLst>
              <a:ext uri="{FF2B5EF4-FFF2-40B4-BE49-F238E27FC236}">
                <a16:creationId xmlns:a16="http://schemas.microsoft.com/office/drawing/2014/main" id="{40D203F8-4578-4D01-9F26-EBCF273FA4E6}"/>
              </a:ext>
            </a:extLst>
          </p:cNvPr>
          <p:cNvSpPr>
            <a:spLocks noGrp="1"/>
          </p:cNvSpPr>
          <p:nvPr>
            <p:ph idx="1"/>
          </p:nvPr>
        </p:nvSpPr>
        <p:spPr/>
        <p:txBody>
          <a:bodyPr/>
          <a:lstStyle/>
          <a:p>
            <a:r>
              <a:rPr lang="en-US" dirty="0"/>
              <a:t>Overview of BUILD</a:t>
            </a:r>
          </a:p>
          <a:p>
            <a:endParaRPr lang="en-US" dirty="0"/>
          </a:p>
          <a:p>
            <a:r>
              <a:rPr lang="en-US" dirty="0"/>
              <a:t>Overview of the racial equity work of the Illinois BUILD Team</a:t>
            </a:r>
          </a:p>
        </p:txBody>
      </p:sp>
      <p:sp>
        <p:nvSpPr>
          <p:cNvPr id="4" name="Slide Number Placeholder 3">
            <a:extLst>
              <a:ext uri="{FF2B5EF4-FFF2-40B4-BE49-F238E27FC236}">
                <a16:creationId xmlns:a16="http://schemas.microsoft.com/office/drawing/2014/main" id="{10D81301-81EE-4A74-BAAA-26426EC00D05}"/>
              </a:ext>
            </a:extLst>
          </p:cNvPr>
          <p:cNvSpPr>
            <a:spLocks noGrp="1"/>
          </p:cNvSpPr>
          <p:nvPr>
            <p:ph type="sldNum" sz="quarter" idx="12"/>
          </p:nvPr>
        </p:nvSpPr>
        <p:spPr/>
        <p:txBody>
          <a:bodyPr/>
          <a:lstStyle/>
          <a:p>
            <a:fld id="{9BA150B5-8DFC-458F-AD8B-0D6E73DD8F1E}" type="slidenum">
              <a:rPr lang="en-US" smtClean="0"/>
              <a:t>6</a:t>
            </a:fld>
            <a:endParaRPr lang="en-US"/>
          </a:p>
        </p:txBody>
      </p:sp>
    </p:spTree>
    <p:extLst>
      <p:ext uri="{BB962C8B-B14F-4D97-AF65-F5344CB8AC3E}">
        <p14:creationId xmlns:p14="http://schemas.microsoft.com/office/powerpoint/2010/main" val="230020528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7C02D3-7A01-46EA-95D2-CC8AA79E29E2}"/>
              </a:ext>
            </a:extLst>
          </p:cNvPr>
          <p:cNvSpPr>
            <a:spLocks noGrp="1"/>
          </p:cNvSpPr>
          <p:nvPr>
            <p:ph type="title"/>
          </p:nvPr>
        </p:nvSpPr>
        <p:spPr/>
        <p:txBody>
          <a:bodyPr/>
          <a:lstStyle/>
          <a:p>
            <a:r>
              <a:rPr lang="en-US" dirty="0"/>
              <a:t>Racial Equity Working Group</a:t>
            </a:r>
          </a:p>
        </p:txBody>
      </p:sp>
      <p:sp>
        <p:nvSpPr>
          <p:cNvPr id="3" name="Content Placeholder 2">
            <a:extLst>
              <a:ext uri="{FF2B5EF4-FFF2-40B4-BE49-F238E27FC236}">
                <a16:creationId xmlns:a16="http://schemas.microsoft.com/office/drawing/2014/main" id="{E7A6E114-EFC2-4C2C-B74D-8895C51F776D}"/>
              </a:ext>
            </a:extLst>
          </p:cNvPr>
          <p:cNvSpPr>
            <a:spLocks noGrp="1"/>
          </p:cNvSpPr>
          <p:nvPr>
            <p:ph idx="1"/>
          </p:nvPr>
        </p:nvSpPr>
        <p:spPr/>
        <p:txBody>
          <a:bodyPr/>
          <a:lstStyle/>
          <a:p>
            <a:r>
              <a:rPr lang="en-US" b="1" dirty="0"/>
              <a:t>Charge:</a:t>
            </a:r>
            <a:r>
              <a:rPr lang="en-US" dirty="0"/>
              <a:t> </a:t>
            </a:r>
          </a:p>
          <a:p>
            <a:pPr lvl="1"/>
            <a:r>
              <a:rPr lang="en-US" dirty="0"/>
              <a:t>Evaluate the Commission’s draft recommendations using a racial equity lens</a:t>
            </a:r>
          </a:p>
          <a:p>
            <a:pPr lvl="1"/>
            <a:r>
              <a:rPr lang="en-US" dirty="0"/>
              <a:t>Recommend </a:t>
            </a:r>
            <a:r>
              <a:rPr lang="en-US" b="1" dirty="0">
                <a:solidFill>
                  <a:schemeClr val="accent1"/>
                </a:solidFill>
              </a:rPr>
              <a:t>revisions, implementation guidance, </a:t>
            </a:r>
            <a:r>
              <a:rPr lang="en-US" dirty="0"/>
              <a:t>or</a:t>
            </a:r>
            <a:r>
              <a:rPr lang="en-US" b="1" dirty="0">
                <a:solidFill>
                  <a:schemeClr val="accent1"/>
                </a:solidFill>
              </a:rPr>
              <a:t> accountability guidance </a:t>
            </a:r>
            <a:r>
              <a:rPr lang="en-US" dirty="0"/>
              <a:t>to the Commission</a:t>
            </a:r>
          </a:p>
          <a:p>
            <a:pPr lvl="1"/>
            <a:endParaRPr lang="en-US" dirty="0"/>
          </a:p>
          <a:p>
            <a:r>
              <a:rPr lang="en-US" b="1" dirty="0"/>
              <a:t>Deliverable:</a:t>
            </a:r>
            <a:r>
              <a:rPr lang="en-US" dirty="0"/>
              <a:t> Presentation to the Commission on November 10, 2020, synthesizing:</a:t>
            </a:r>
          </a:p>
          <a:p>
            <a:pPr lvl="1"/>
            <a:r>
              <a:rPr lang="en-US" dirty="0"/>
              <a:t>Chicago United for Equity Senior Fellow analysis</a:t>
            </a:r>
          </a:p>
          <a:p>
            <a:pPr lvl="1"/>
            <a:r>
              <a:rPr lang="en-US" dirty="0"/>
              <a:t>Provider and parent focus group analysis</a:t>
            </a:r>
          </a:p>
          <a:p>
            <a:pPr lvl="1"/>
            <a:r>
              <a:rPr lang="en-US" dirty="0"/>
              <a:t>Racial Equity Working Group analysis</a:t>
            </a:r>
          </a:p>
        </p:txBody>
      </p:sp>
      <p:sp>
        <p:nvSpPr>
          <p:cNvPr id="4" name="Slide Number Placeholder 3">
            <a:extLst>
              <a:ext uri="{FF2B5EF4-FFF2-40B4-BE49-F238E27FC236}">
                <a16:creationId xmlns:a16="http://schemas.microsoft.com/office/drawing/2014/main" id="{2CF28FE2-85FD-4D8F-850C-2227C8E8B5E8}"/>
              </a:ext>
            </a:extLst>
          </p:cNvPr>
          <p:cNvSpPr>
            <a:spLocks noGrp="1"/>
          </p:cNvSpPr>
          <p:nvPr>
            <p:ph type="sldNum" sz="quarter" idx="12"/>
          </p:nvPr>
        </p:nvSpPr>
        <p:spPr/>
        <p:txBody>
          <a:bodyPr/>
          <a:lstStyle/>
          <a:p>
            <a:fld id="{9BA150B5-8DFC-458F-AD8B-0D6E73DD8F1E}" type="slidenum">
              <a:rPr lang="en-US" smtClean="0"/>
              <a:t>7</a:t>
            </a:fld>
            <a:endParaRPr lang="en-US"/>
          </a:p>
        </p:txBody>
      </p:sp>
    </p:spTree>
    <p:extLst>
      <p:ext uri="{BB962C8B-B14F-4D97-AF65-F5344CB8AC3E}">
        <p14:creationId xmlns:p14="http://schemas.microsoft.com/office/powerpoint/2010/main" val="125325058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7C02D3-7A01-46EA-95D2-CC8AA79E29E2}"/>
              </a:ext>
            </a:extLst>
          </p:cNvPr>
          <p:cNvSpPr>
            <a:spLocks noGrp="1"/>
          </p:cNvSpPr>
          <p:nvPr>
            <p:ph type="title"/>
          </p:nvPr>
        </p:nvSpPr>
        <p:spPr/>
        <p:txBody>
          <a:bodyPr/>
          <a:lstStyle/>
          <a:p>
            <a:r>
              <a:rPr lang="en-US" dirty="0"/>
              <a:t>Our evaluation will be inspired by a Racial Equity Impact Assessment</a:t>
            </a:r>
          </a:p>
        </p:txBody>
      </p:sp>
      <p:sp>
        <p:nvSpPr>
          <p:cNvPr id="4" name="Slide Number Placeholder 3">
            <a:extLst>
              <a:ext uri="{FF2B5EF4-FFF2-40B4-BE49-F238E27FC236}">
                <a16:creationId xmlns:a16="http://schemas.microsoft.com/office/drawing/2014/main" id="{2CF28FE2-85FD-4D8F-850C-2227C8E8B5E8}"/>
              </a:ext>
            </a:extLst>
          </p:cNvPr>
          <p:cNvSpPr>
            <a:spLocks noGrp="1"/>
          </p:cNvSpPr>
          <p:nvPr>
            <p:ph type="sldNum" sz="quarter" idx="12"/>
          </p:nvPr>
        </p:nvSpPr>
        <p:spPr/>
        <p:txBody>
          <a:bodyPr/>
          <a:lstStyle/>
          <a:p>
            <a:fld id="{9BA150B5-8DFC-458F-AD8B-0D6E73DD8F1E}" type="slidenum">
              <a:rPr lang="en-US" smtClean="0"/>
              <a:t>8</a:t>
            </a:fld>
            <a:endParaRPr lang="en-US"/>
          </a:p>
        </p:txBody>
      </p:sp>
      <p:pic>
        <p:nvPicPr>
          <p:cNvPr id="7" name="Picture 6">
            <a:extLst>
              <a:ext uri="{FF2B5EF4-FFF2-40B4-BE49-F238E27FC236}">
                <a16:creationId xmlns:a16="http://schemas.microsoft.com/office/drawing/2014/main" id="{B97B6EE2-8E40-4DCF-A941-15E8C6402726}"/>
              </a:ext>
            </a:extLst>
          </p:cNvPr>
          <p:cNvPicPr>
            <a:picLocks noChangeAspect="1"/>
          </p:cNvPicPr>
          <p:nvPr/>
        </p:nvPicPr>
        <p:blipFill rotWithShape="1">
          <a:blip r:embed="rId2"/>
          <a:srcRect l="5880" t="17749" r="62204" b="32034"/>
          <a:stretch/>
        </p:blipFill>
        <p:spPr>
          <a:xfrm>
            <a:off x="457926" y="1828164"/>
            <a:ext cx="8228874" cy="3972561"/>
          </a:xfrm>
          <a:prstGeom prst="rect">
            <a:avLst/>
          </a:prstGeom>
        </p:spPr>
      </p:pic>
    </p:spTree>
    <p:extLst>
      <p:ext uri="{BB962C8B-B14F-4D97-AF65-F5344CB8AC3E}">
        <p14:creationId xmlns:p14="http://schemas.microsoft.com/office/powerpoint/2010/main" val="53333950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6E8D7FB0-4402-47B4-B110-428D859256E2}"/>
              </a:ext>
            </a:extLst>
          </p:cNvPr>
          <p:cNvSpPr>
            <a:spLocks noGrp="1"/>
          </p:cNvSpPr>
          <p:nvPr>
            <p:ph type="body" idx="1"/>
          </p:nvPr>
        </p:nvSpPr>
        <p:spPr>
          <a:ln>
            <a:solidFill>
              <a:schemeClr val="tx1"/>
            </a:solidFill>
          </a:ln>
        </p:spPr>
        <p:txBody>
          <a:bodyPr>
            <a:normAutofit fontScale="85000" lnSpcReduction="10000"/>
          </a:bodyPr>
          <a:lstStyle/>
          <a:p>
            <a:r>
              <a:rPr lang="en-US" dirty="0"/>
              <a:t>Original Timeline</a:t>
            </a:r>
          </a:p>
          <a:p>
            <a:r>
              <a:rPr lang="en-US" dirty="0"/>
              <a:t>BUILD, Commission, CUE</a:t>
            </a:r>
          </a:p>
        </p:txBody>
      </p:sp>
      <p:sp>
        <p:nvSpPr>
          <p:cNvPr id="3" name="Content Placeholder 2">
            <a:extLst>
              <a:ext uri="{FF2B5EF4-FFF2-40B4-BE49-F238E27FC236}">
                <a16:creationId xmlns:a16="http://schemas.microsoft.com/office/drawing/2014/main" id="{DBAE80D1-FBC0-4402-854D-0B1A3A7904F7}"/>
              </a:ext>
            </a:extLst>
          </p:cNvPr>
          <p:cNvSpPr>
            <a:spLocks noGrp="1"/>
          </p:cNvSpPr>
          <p:nvPr>
            <p:ph sz="half" idx="2"/>
          </p:nvPr>
        </p:nvSpPr>
        <p:spPr>
          <a:xfrm>
            <a:off x="457200" y="2174875"/>
            <a:ext cx="4040188" cy="4591050"/>
          </a:xfrm>
          <a:ln>
            <a:solidFill>
              <a:schemeClr val="tx1"/>
            </a:solidFill>
          </a:ln>
        </p:spPr>
        <p:txBody>
          <a:bodyPr>
            <a:normAutofit fontScale="92500" lnSpcReduction="10000"/>
          </a:bodyPr>
          <a:lstStyle/>
          <a:p>
            <a:r>
              <a:rPr lang="en-US" dirty="0"/>
              <a:t>Meeting 1: Oct. 26</a:t>
            </a:r>
          </a:p>
          <a:p>
            <a:pPr lvl="1"/>
            <a:r>
              <a:rPr lang="en-US" dirty="0"/>
              <a:t>Review Commission recommendations</a:t>
            </a:r>
          </a:p>
          <a:p>
            <a:pPr lvl="1"/>
            <a:r>
              <a:rPr lang="en-US" dirty="0"/>
              <a:t>Identify who or what is most impacted by the recommendations</a:t>
            </a:r>
          </a:p>
          <a:p>
            <a:pPr lvl="1"/>
            <a:r>
              <a:rPr lang="en-US" dirty="0"/>
              <a:t>Identify who stands to benefit or be burdened by the recommendations and how</a:t>
            </a:r>
          </a:p>
          <a:p>
            <a:pPr lvl="1"/>
            <a:r>
              <a:rPr lang="en-US" dirty="0"/>
              <a:t>Do the recommendations promote racial equity?</a:t>
            </a:r>
          </a:p>
          <a:p>
            <a:r>
              <a:rPr lang="en-US" dirty="0"/>
              <a:t>Meeting 2: Oct. 29</a:t>
            </a:r>
          </a:p>
          <a:p>
            <a:pPr lvl="1"/>
            <a:r>
              <a:rPr lang="en-US" dirty="0"/>
              <a:t>How can the State ensure that implementation of the recommendations promote racial equity?</a:t>
            </a:r>
          </a:p>
        </p:txBody>
      </p:sp>
      <p:sp>
        <p:nvSpPr>
          <p:cNvPr id="4" name="Text Placeholder 3">
            <a:extLst>
              <a:ext uri="{FF2B5EF4-FFF2-40B4-BE49-F238E27FC236}">
                <a16:creationId xmlns:a16="http://schemas.microsoft.com/office/drawing/2014/main" id="{8DDF5F9D-9FDB-4278-98B0-1D689650DA44}"/>
              </a:ext>
            </a:extLst>
          </p:cNvPr>
          <p:cNvSpPr>
            <a:spLocks noGrp="1"/>
          </p:cNvSpPr>
          <p:nvPr>
            <p:ph type="body" sz="quarter" idx="3"/>
          </p:nvPr>
        </p:nvSpPr>
        <p:spPr>
          <a:ln>
            <a:solidFill>
              <a:schemeClr val="tx1"/>
            </a:solidFill>
          </a:ln>
        </p:spPr>
        <p:txBody>
          <a:bodyPr/>
          <a:lstStyle/>
          <a:p>
            <a:r>
              <a:rPr lang="en-US" dirty="0"/>
              <a:t>Extended Timeline</a:t>
            </a:r>
          </a:p>
        </p:txBody>
      </p:sp>
      <p:sp>
        <p:nvSpPr>
          <p:cNvPr id="5" name="Content Placeholder 4">
            <a:extLst>
              <a:ext uri="{FF2B5EF4-FFF2-40B4-BE49-F238E27FC236}">
                <a16:creationId xmlns:a16="http://schemas.microsoft.com/office/drawing/2014/main" id="{846BB185-19C9-4A77-8E9E-D9188383B159}"/>
              </a:ext>
            </a:extLst>
          </p:cNvPr>
          <p:cNvSpPr>
            <a:spLocks noGrp="1"/>
          </p:cNvSpPr>
          <p:nvPr>
            <p:ph sz="quarter" idx="4"/>
          </p:nvPr>
        </p:nvSpPr>
        <p:spPr>
          <a:xfrm>
            <a:off x="4645025" y="2174874"/>
            <a:ext cx="4041775" cy="4591049"/>
          </a:xfrm>
          <a:ln>
            <a:solidFill>
              <a:schemeClr val="tx1"/>
            </a:solidFill>
          </a:ln>
        </p:spPr>
        <p:txBody>
          <a:bodyPr/>
          <a:lstStyle/>
          <a:p>
            <a:r>
              <a:rPr lang="en-US" dirty="0"/>
              <a:t>Meeting 1: Oct. 26</a:t>
            </a:r>
          </a:p>
          <a:p>
            <a:pPr lvl="1"/>
            <a:r>
              <a:rPr lang="en-US" dirty="0"/>
              <a:t>Review Commission recommendations</a:t>
            </a:r>
          </a:p>
          <a:p>
            <a:pPr lvl="1"/>
            <a:r>
              <a:rPr lang="en-US" dirty="0"/>
              <a:t>Identify who or what is most impacted by the recommendations</a:t>
            </a:r>
          </a:p>
          <a:p>
            <a:r>
              <a:rPr lang="en-US" dirty="0"/>
              <a:t>Meeting 2: Oct. 29</a:t>
            </a:r>
          </a:p>
          <a:p>
            <a:pPr lvl="1"/>
            <a:r>
              <a:rPr lang="en-US" dirty="0"/>
              <a:t>Identify who stands to benefit or be burdened by the recommendations and how</a:t>
            </a:r>
          </a:p>
          <a:p>
            <a:pPr lvl="1"/>
            <a:r>
              <a:rPr lang="en-US" dirty="0"/>
              <a:t>Do the recommendations promote racial equity?</a:t>
            </a:r>
          </a:p>
          <a:p>
            <a:r>
              <a:rPr lang="en-US" dirty="0"/>
              <a:t>???</a:t>
            </a:r>
          </a:p>
        </p:txBody>
      </p:sp>
      <p:sp>
        <p:nvSpPr>
          <p:cNvPr id="6" name="Slide Number Placeholder 5">
            <a:extLst>
              <a:ext uri="{FF2B5EF4-FFF2-40B4-BE49-F238E27FC236}">
                <a16:creationId xmlns:a16="http://schemas.microsoft.com/office/drawing/2014/main" id="{BC5F96A1-05CF-4266-997A-EB5BDB66192E}"/>
              </a:ext>
            </a:extLst>
          </p:cNvPr>
          <p:cNvSpPr>
            <a:spLocks noGrp="1"/>
          </p:cNvSpPr>
          <p:nvPr>
            <p:ph type="sldNum" sz="quarter" idx="12"/>
          </p:nvPr>
        </p:nvSpPr>
        <p:spPr>
          <a:ln>
            <a:noFill/>
          </a:ln>
        </p:spPr>
        <p:txBody>
          <a:bodyPr/>
          <a:lstStyle/>
          <a:p>
            <a:fld id="{9BA150B5-8DFC-458F-AD8B-0D6E73DD8F1E}" type="slidenum">
              <a:rPr lang="en-US" smtClean="0"/>
              <a:t>9</a:t>
            </a:fld>
            <a:endParaRPr lang="en-US" dirty="0"/>
          </a:p>
        </p:txBody>
      </p:sp>
      <p:sp>
        <p:nvSpPr>
          <p:cNvPr id="7" name="Title 6">
            <a:extLst>
              <a:ext uri="{FF2B5EF4-FFF2-40B4-BE49-F238E27FC236}">
                <a16:creationId xmlns:a16="http://schemas.microsoft.com/office/drawing/2014/main" id="{EFB400B2-5606-47FF-887E-A0362E21292C}"/>
              </a:ext>
            </a:extLst>
          </p:cNvPr>
          <p:cNvSpPr>
            <a:spLocks noGrp="1"/>
          </p:cNvSpPr>
          <p:nvPr>
            <p:ph type="title"/>
          </p:nvPr>
        </p:nvSpPr>
        <p:spPr/>
        <p:txBody>
          <a:bodyPr/>
          <a:lstStyle/>
          <a:p>
            <a:r>
              <a:rPr lang="en-US" dirty="0"/>
              <a:t>Racial Equity Working Group Timeline</a:t>
            </a:r>
          </a:p>
        </p:txBody>
      </p:sp>
    </p:spTree>
    <p:extLst>
      <p:ext uri="{BB962C8B-B14F-4D97-AF65-F5344CB8AC3E}">
        <p14:creationId xmlns:p14="http://schemas.microsoft.com/office/powerpoint/2010/main" val="1786714202"/>
      </p:ext>
    </p:extLst>
  </p:cSld>
  <p:clrMapOvr>
    <a:masterClrMapping/>
  </p:clrMapOvr>
</p:sld>
</file>

<file path=ppt/theme/theme1.xml><?xml version="1.0" encoding="utf-8"?>
<a:theme xmlns:a="http://schemas.openxmlformats.org/drawingml/2006/main" name="Office Theme">
  <a:themeElements>
    <a:clrScheme name="Blue Warm">
      <a:dk1>
        <a:sysClr val="windowText" lastClr="000000"/>
      </a:dk1>
      <a:lt1>
        <a:sysClr val="window" lastClr="FFFFFF"/>
      </a:lt1>
      <a:dk2>
        <a:srgbClr val="242852"/>
      </a:dk2>
      <a:lt2>
        <a:srgbClr val="ACCBF9"/>
      </a:lt2>
      <a:accent1>
        <a:srgbClr val="4A66AC"/>
      </a:accent1>
      <a:accent2>
        <a:srgbClr val="629DD1"/>
      </a:accent2>
      <a:accent3>
        <a:srgbClr val="297FD5"/>
      </a:accent3>
      <a:accent4>
        <a:srgbClr val="7F8FA9"/>
      </a:accent4>
      <a:accent5>
        <a:srgbClr val="5AA2AE"/>
      </a:accent5>
      <a:accent6>
        <a:srgbClr val="9D90A0"/>
      </a:accent6>
      <a:hlink>
        <a:srgbClr val="9454C3"/>
      </a:hlink>
      <a:folHlink>
        <a:srgbClr val="3EBBF0"/>
      </a:folHlink>
    </a:clrScheme>
    <a:fontScheme name="HKS">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160916 GPL Template" id="{C1690C5B-7536-4BEA-B97C-046EBBE4E5FF}" vid="{829B2218-FD4D-4B5A-81E3-7F565D0E0B0C}"/>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A28B49F0BCEE7349901F0AE40A1C1C91" ma:contentTypeVersion="10" ma:contentTypeDescription="Create a new document." ma:contentTypeScope="" ma:versionID="a49b5c0c977277e1cb6b8785249f5486">
  <xsd:schema xmlns:xsd="http://www.w3.org/2001/XMLSchema" xmlns:xs="http://www.w3.org/2001/XMLSchema" xmlns:p="http://schemas.microsoft.com/office/2006/metadata/properties" xmlns:ns2="2e963995-2476-4003-90b9-dd28f8ee26fe" xmlns:ns3="eed1c6dd-e0c0-4c09-a491-0b52034e33fa" targetNamespace="http://schemas.microsoft.com/office/2006/metadata/properties" ma:root="true" ma:fieldsID="fd7ba3c9dfa8aacf22b17ec6df364512" ns2:_="" ns3:_="">
    <xsd:import namespace="2e963995-2476-4003-90b9-dd28f8ee26fe"/>
    <xsd:import namespace="eed1c6dd-e0c0-4c09-a491-0b52034e33fa"/>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KeyPoints" minOccurs="0"/>
                <xsd:element ref="ns3:MediaServiceKeyPoints" minOccurs="0"/>
                <xsd:element ref="ns3:MediaServiceAutoTags" minOccurs="0"/>
                <xsd:element ref="ns3:MediaServiceGenerationTime" minOccurs="0"/>
                <xsd:element ref="ns3:MediaServiceEventHashCode" minOccurs="0"/>
                <xsd:element ref="ns3: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e963995-2476-4003-90b9-dd28f8ee26fe"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eed1c6dd-e0c0-4c09-a491-0b52034e33fa"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AC6DA9C3-8919-4B94-8270-BEF5D1AE9771}">
  <ds:schemaRefs>
    <ds:schemaRef ds:uri="http://schemas.microsoft.com/sharepoint/v3/contenttype/forms"/>
  </ds:schemaRefs>
</ds:datastoreItem>
</file>

<file path=customXml/itemProps2.xml><?xml version="1.0" encoding="utf-8"?>
<ds:datastoreItem xmlns:ds="http://schemas.openxmlformats.org/officeDocument/2006/customXml" ds:itemID="{0DC48E68-B229-4033-92D5-CBC9EDA0658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e963995-2476-4003-90b9-dd28f8ee26fe"/>
    <ds:schemaRef ds:uri="eed1c6dd-e0c0-4c09-a491-0b52034e33f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80013FBF-76E3-4FB8-87F8-CF866751058D}">
  <ds:schemaRefs>
    <ds:schemaRef ds:uri="eed1c6dd-e0c0-4c09-a491-0b52034e33fa"/>
    <ds:schemaRef ds:uri="http://purl.org/dc/terms/"/>
    <ds:schemaRef ds:uri="http://schemas.microsoft.com/office/2006/documentManagement/types"/>
    <ds:schemaRef ds:uri="http://purl.org/dc/dcmitype/"/>
    <ds:schemaRef ds:uri="http://schemas.microsoft.com/office/infopath/2007/PartnerControls"/>
    <ds:schemaRef ds:uri="http://purl.org/dc/elements/1.1/"/>
    <ds:schemaRef ds:uri="http://schemas.microsoft.com/office/2006/metadata/properties"/>
    <ds:schemaRef ds:uri="2e963995-2476-4003-90b9-dd28f8ee26fe"/>
    <ds:schemaRef ds:uri="http://schemas.openxmlformats.org/package/2006/metadata/core-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otalTime>4072</TotalTime>
  <Words>4069</Words>
  <Application>Microsoft Office PowerPoint</Application>
  <PresentationFormat>On-screen Show (4:3)</PresentationFormat>
  <Paragraphs>442</Paragraphs>
  <Slides>41</Slides>
  <Notes>26</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41</vt:i4>
      </vt:variant>
    </vt:vector>
  </HeadingPairs>
  <TitlesOfParts>
    <vt:vector size="47" baseType="lpstr">
      <vt:lpstr>Arial</vt:lpstr>
      <vt:lpstr>Calibri</vt:lpstr>
      <vt:lpstr>Gill Sans</vt:lpstr>
      <vt:lpstr>Verdana</vt:lpstr>
      <vt:lpstr>Wingdings</vt:lpstr>
      <vt:lpstr>Office Theme</vt:lpstr>
      <vt:lpstr>Commission on Equitable Early Childhood Education and Care Funding</vt:lpstr>
      <vt:lpstr>Today’s Agenda</vt:lpstr>
      <vt:lpstr>Housekeeping</vt:lpstr>
      <vt:lpstr>Community Agreements</vt:lpstr>
      <vt:lpstr>Review Monday’s meeting, timeline</vt:lpstr>
      <vt:lpstr>BUILD Overview</vt:lpstr>
      <vt:lpstr>Racial Equity Working Group</vt:lpstr>
      <vt:lpstr>Our evaluation will be inspired by a Racial Equity Impact Assessment</vt:lpstr>
      <vt:lpstr>Racial Equity Working Group Timeline</vt:lpstr>
      <vt:lpstr>Review: Who stands to be most impacted?</vt:lpstr>
      <vt:lpstr>Monday’s Notes:  Who stands to be most impacted?</vt:lpstr>
      <vt:lpstr>Who stands to benefit or be burdened?</vt:lpstr>
      <vt:lpstr>Who stands to benefit or be burdened? [breakout groups]</vt:lpstr>
      <vt:lpstr>Who stands to benefit or be burdened? [Notes]</vt:lpstr>
      <vt:lpstr>Do the recommendations promote racial equity?</vt:lpstr>
      <vt:lpstr>Do the recommendations promote racial equity? [breakout groups]</vt:lpstr>
      <vt:lpstr>Do the recommendations promote racial equity? [Notes]</vt:lpstr>
      <vt:lpstr>Wrap up, next steps, and timeline</vt:lpstr>
      <vt:lpstr>Public Comment</vt:lpstr>
      <vt:lpstr>PowerPoint Presentation</vt:lpstr>
      <vt:lpstr>Appendix</vt:lpstr>
      <vt:lpstr>Overview:  Commission recommendations</vt:lpstr>
      <vt:lpstr>Commission’s Charge</vt:lpstr>
      <vt:lpstr>The Commission is focusing specifically on the Early Childhood Education &amp; Care system</vt:lpstr>
      <vt:lpstr>The Commission’s deliberations and draft recommendations have been consistently informed by our Guiding Principles</vt:lpstr>
      <vt:lpstr>Draft Recommendation: Funding Goals</vt:lpstr>
      <vt:lpstr>This would create a high quality, equitable experience for children and families</vt:lpstr>
      <vt:lpstr>The cost to provide equitable access to high-quality ECEC in Illinois is $11.7B in public funds ($13.6B total).</vt:lpstr>
      <vt:lpstr>Guard rails can support progress toward achieving the funding goal</vt:lpstr>
      <vt:lpstr>Draft Recommendation: Funding Mechanisms</vt:lpstr>
      <vt:lpstr>Draft Recommendation: EI and ECSE Funding Mechanisms</vt:lpstr>
      <vt:lpstr>These funding sources could be administered by an ECEC agency in a centralized process</vt:lpstr>
      <vt:lpstr>These funding distributions could be the new services that are funded</vt:lpstr>
      <vt:lpstr>Centralized allocation and disbursal mechanisms will promote equity, transparency, efficiency, and stability</vt:lpstr>
      <vt:lpstr>An example …</vt:lpstr>
      <vt:lpstr>Draft Recommendation: Implementation</vt:lpstr>
      <vt:lpstr>To implement centralized ECEC funding, the State should centralize ECEC into one agency</vt:lpstr>
      <vt:lpstr>Overview:  Racial Equity Working Group</vt:lpstr>
      <vt:lpstr>The Commission adopted the Early Learning Council definition of racial equity</vt:lpstr>
      <vt:lpstr>Our evaluation will be inspired by a Racial Equity Impact Assessment</vt:lpstr>
      <vt:lpstr>Our evaluation will focus on implementation and accountability</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Commission on Equitable Early Childhood Education and Care Funding</dc:title>
  <dc:creator>Carrie Stewart</dc:creator>
  <cp:lastModifiedBy>Patten, Bethany</cp:lastModifiedBy>
  <cp:revision>21</cp:revision>
  <dcterms:created xsi:type="dcterms:W3CDTF">2020-06-12T04:23:44Z</dcterms:created>
  <dcterms:modified xsi:type="dcterms:W3CDTF">2020-10-28T17:02:01Z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0x010100A28B49F0BCEE7349901F0AE40A1C1C91</vt:lpwstr>
  </property>
</Properties>
</file>